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36.xml" ContentType="application/vnd.openxmlformats-officedocument.presentationml.tags+xml"/>
  <Override PartName="/ppt/tags/tag37.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38.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7" r:id="rId2"/>
    <p:sldMasterId id="2147483725" r:id="rId3"/>
  </p:sldMasterIdLst>
  <p:notesMasterIdLst>
    <p:notesMasterId r:id="rId37"/>
  </p:notesMasterIdLst>
  <p:handoutMasterIdLst>
    <p:handoutMasterId r:id="rId38"/>
  </p:handoutMasterIdLst>
  <p:sldIdLst>
    <p:sldId id="330" r:id="rId4"/>
    <p:sldId id="331" r:id="rId5"/>
    <p:sldId id="332" r:id="rId6"/>
    <p:sldId id="273" r:id="rId7"/>
    <p:sldId id="283" r:id="rId8"/>
    <p:sldId id="338" r:id="rId9"/>
    <p:sldId id="336" r:id="rId10"/>
    <p:sldId id="329" r:id="rId11"/>
    <p:sldId id="337" r:id="rId12"/>
    <p:sldId id="339" r:id="rId13"/>
    <p:sldId id="340" r:id="rId14"/>
    <p:sldId id="342" r:id="rId15"/>
    <p:sldId id="305" r:id="rId16"/>
    <p:sldId id="344" r:id="rId17"/>
    <p:sldId id="323" r:id="rId18"/>
    <p:sldId id="272" r:id="rId19"/>
    <p:sldId id="345" r:id="rId20"/>
    <p:sldId id="343" r:id="rId21"/>
    <p:sldId id="346" r:id="rId22"/>
    <p:sldId id="306" r:id="rId23"/>
    <p:sldId id="316" r:id="rId24"/>
    <p:sldId id="320" r:id="rId25"/>
    <p:sldId id="321" r:id="rId26"/>
    <p:sldId id="325" r:id="rId27"/>
    <p:sldId id="315" r:id="rId28"/>
    <p:sldId id="347" r:id="rId29"/>
    <p:sldId id="348" r:id="rId30"/>
    <p:sldId id="285" r:id="rId31"/>
    <p:sldId id="271" r:id="rId32"/>
    <p:sldId id="334" r:id="rId33"/>
    <p:sldId id="349" r:id="rId34"/>
    <p:sldId id="1723" r:id="rId35"/>
    <p:sldId id="1728" r:id="rId36"/>
  </p:sldIdLst>
  <p:sldSz cx="12192000" cy="6858000"/>
  <p:notesSz cx="6858000" cy="9144000"/>
  <p:custDataLst>
    <p:tags r:id="rId3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416" userDrawn="1">
          <p15:clr>
            <a:srgbClr val="A4A3A4"/>
          </p15:clr>
        </p15:guide>
        <p15:guide id="2" pos="7256" userDrawn="1">
          <p15:clr>
            <a:srgbClr val="A4A3A4"/>
          </p15:clr>
        </p15:guide>
        <p15:guide id="3" orient="horz" pos="648" userDrawn="1">
          <p15:clr>
            <a:srgbClr val="A4A3A4"/>
          </p15:clr>
        </p15:guide>
        <p15:guide id="4" orient="horz" pos="731" userDrawn="1">
          <p15:clr>
            <a:srgbClr val="A4A3A4"/>
          </p15:clr>
        </p15:guide>
        <p15:guide id="5" orient="horz" pos="3929" userDrawn="1">
          <p15:clr>
            <a:srgbClr val="A4A3A4"/>
          </p15:clr>
        </p15:guide>
        <p15:guide id="6" orient="horz" pos="3816"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F7F7F"/>
    <a:srgbClr val="666666"/>
    <a:srgbClr val="D8D8D8"/>
    <a:srgbClr val="CCE4F5"/>
    <a:srgbClr val="F2F2F2"/>
    <a:srgbClr val="ECEDF0"/>
    <a:srgbClr val="30AC67"/>
    <a:srgbClr val="5EB408"/>
    <a:srgbClr val="67BE8D"/>
    <a:srgbClr val="A6A6A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B4B98B0-60AC-42C2-AFA5-B58CD77FA1E5}" styleName="浅色样式 1 - 强调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018" autoAdjust="0"/>
    <p:restoredTop sz="86262" autoAdjust="0"/>
  </p:normalViewPr>
  <p:slideViewPr>
    <p:cSldViewPr snapToGrid="0" showGuides="1">
      <p:cViewPr varScale="1">
        <p:scale>
          <a:sx n="67" d="100"/>
          <a:sy n="67" d="100"/>
        </p:scale>
        <p:origin x="102" y="90"/>
      </p:cViewPr>
      <p:guideLst>
        <p:guide pos="416"/>
        <p:guide pos="7256"/>
        <p:guide orient="horz" pos="648"/>
        <p:guide orient="horz" pos="731"/>
        <p:guide orient="horz" pos="3929"/>
        <p:guide orient="horz" pos="3816"/>
      </p:guideLst>
    </p:cSldViewPr>
  </p:slideViewPr>
  <p:outlineViewPr>
    <p:cViewPr>
      <p:scale>
        <a:sx n="33" d="100"/>
        <a:sy n="33" d="100"/>
      </p:scale>
      <p:origin x="0" y="-5300"/>
    </p:cViewPr>
  </p:outlineViewPr>
  <p:notesTextViewPr>
    <p:cViewPr>
      <p:scale>
        <a:sx n="66" d="100"/>
        <a:sy n="66" d="100"/>
      </p:scale>
      <p:origin x="0" y="0"/>
    </p:cViewPr>
  </p:notesTextViewPr>
  <p:sorterViewPr>
    <p:cViewPr>
      <p:scale>
        <a:sx n="75" d="100"/>
        <a:sy n="75" d="100"/>
      </p:scale>
      <p:origin x="0" y="-1572"/>
    </p:cViewPr>
  </p:sorterViewPr>
  <p:notesViewPr>
    <p:cSldViewPr snapToGrid="0" showGuides="1">
      <p:cViewPr varScale="1">
        <p:scale>
          <a:sx n="52" d="100"/>
          <a:sy n="52" d="100"/>
        </p:scale>
        <p:origin x="1916" y="4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tags" Target="tags/tag1.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theme" Target="theme/theme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notesMaster" Target="notesMasters/notesMaster1.xml"/><Relationship Id="rId40" Type="http://schemas.openxmlformats.org/officeDocument/2006/relationships/presProps" Target="pres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A45-43B4-978C-18EA13970F5D}"/>
            </c:ext>
          </c:extLst>
        </c:ser>
        <c:ser>
          <c:idx val="1"/>
          <c:order val="1"/>
          <c:tx>
            <c:strRef>
              <c:f>Sheet1!$C$1</c:f>
              <c:strCache>
                <c:ptCount val="1"/>
                <c:pt idx="0">
                  <c:v>系列 2</c:v>
                </c:pt>
              </c:strCache>
            </c:strRef>
          </c:tx>
          <c:spPr>
            <a:solidFill>
              <a:schemeClr val="accent2"/>
            </a:solid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A45-43B4-978C-18EA13970F5D}"/>
            </c:ext>
          </c:extLst>
        </c:ser>
        <c:ser>
          <c:idx val="2"/>
          <c:order val="2"/>
          <c:tx>
            <c:strRef>
              <c:f>Sheet1!$D$1</c:f>
              <c:strCache>
                <c:ptCount val="1"/>
                <c:pt idx="0">
                  <c:v>系列 3</c:v>
                </c:pt>
              </c:strCache>
            </c:strRef>
          </c:tx>
          <c:spPr>
            <a:solidFill>
              <a:schemeClr val="accent3"/>
            </a:solidFill>
            <a:ln>
              <a:noFill/>
            </a:ln>
            <a:effectLst/>
          </c:spPr>
          <c:invertIfNegative val="0"/>
          <c:trendline>
            <c:spPr>
              <a:ln w="19050" cap="rnd">
                <a:solidFill>
                  <a:schemeClr val="accent3"/>
                </a:solidFill>
                <a:prstDash val="sysDot"/>
              </a:ln>
              <a:effectLst/>
            </c:spPr>
            <c:trendlineType val="linear"/>
            <c:dispRSqr val="0"/>
            <c:dispEq val="0"/>
          </c:trendline>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A45-43B4-978C-18EA13970F5D}"/>
            </c:ext>
          </c:extLst>
        </c:ser>
        <c:dLbls>
          <c:showLegendKey val="0"/>
          <c:showVal val="0"/>
          <c:showCatName val="0"/>
          <c:showSerName val="0"/>
          <c:showPercent val="0"/>
          <c:showBubbleSize val="0"/>
        </c:dLbls>
        <c:gapWidth val="219"/>
        <c:overlap val="-27"/>
        <c:axId val="250695632"/>
        <c:axId val="767113408"/>
      </c:barChart>
      <c:catAx>
        <c:axId val="2506956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zh-CN"/>
          </a:p>
        </c:txPr>
        <c:crossAx val="767113408"/>
        <c:crosses val="autoZero"/>
        <c:auto val="1"/>
        <c:lblAlgn val="ctr"/>
        <c:lblOffset val="100"/>
        <c:noMultiLvlLbl val="0"/>
      </c:catAx>
      <c:valAx>
        <c:axId val="7671134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zh-CN"/>
          </a:p>
        </c:txPr>
        <c:crossAx val="25069563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22D8935-8AA3-47B1-9B5D-6302298DA9CA}" type="doc">
      <dgm:prSet loTypeId="urn:microsoft.com/office/officeart/2005/8/layout/chart3" loCatId="cycle" qsTypeId="urn:microsoft.com/office/officeart/2005/8/quickstyle/simple1" qsCatId="simple" csTypeId="urn:microsoft.com/office/officeart/2005/8/colors/accent1_3" csCatId="accent1" phldr="1"/>
      <dgm:spPr/>
    </dgm:pt>
    <dgm:pt modelId="{3FADC11D-FD2C-4606-A04E-7D4FDD64D6CD}">
      <dgm:prSet phldrT="[文本]" custT="1"/>
      <dgm:spPr/>
      <dgm:t>
        <a:bodyPr/>
        <a:lstStyle/>
        <a:p>
          <a:r>
            <a:rPr lang="zh-CN" altLang="en-US" sz="2000" b="0" dirty="0">
              <a:latin typeface="微软雅黑" panose="020B0503020204020204" pitchFamily="34" charset="-122"/>
              <a:ea typeface="微软雅黑" panose="020B0503020204020204" pitchFamily="34" charset="-122"/>
              <a:sym typeface="微软雅黑" panose="020B0503020204020204" pitchFamily="34" charset="-122"/>
            </a:rPr>
            <a:t>问题</a:t>
          </a:r>
        </a:p>
      </dgm:t>
    </dgm:pt>
    <dgm:pt modelId="{53DCFDF6-E430-496F-9F0E-DAC7A6F3F3E8}" type="parTrans" cxnId="{878D4CFF-49CA-4C4F-9B6A-2E5495E0A761}">
      <dgm:prSet/>
      <dgm:spPr/>
      <dgm:t>
        <a:bodyPr/>
        <a:lstStyle/>
        <a:p>
          <a:endParaRPr lang="zh-CN" altLang="en-US"/>
        </a:p>
      </dgm:t>
    </dgm:pt>
    <dgm:pt modelId="{76DA5B94-F3AD-4D96-AF3D-B5CF3E69E421}" type="sibTrans" cxnId="{878D4CFF-49CA-4C4F-9B6A-2E5495E0A761}">
      <dgm:prSet/>
      <dgm:spPr/>
      <dgm:t>
        <a:bodyPr/>
        <a:lstStyle/>
        <a:p>
          <a:endParaRPr lang="zh-CN" altLang="en-US"/>
        </a:p>
      </dgm:t>
    </dgm:pt>
    <dgm:pt modelId="{B58BAC2C-33AE-45F0-997D-F4E5637A2119}">
      <dgm:prSet phldrT="[文本]" custT="1"/>
      <dgm:spPr/>
      <dgm:t>
        <a:bodyPr/>
        <a:lstStyle/>
        <a:p>
          <a:r>
            <a:rPr lang="zh-CN" altLang="en-US" sz="2000" dirty="0">
              <a:latin typeface="微软雅黑" panose="020B0503020204020204" pitchFamily="34" charset="-122"/>
              <a:ea typeface="微软雅黑" panose="020B0503020204020204" pitchFamily="34" charset="-122"/>
              <a:sym typeface="微软雅黑" panose="020B0503020204020204" pitchFamily="34" charset="-122"/>
            </a:rPr>
            <a:t>背景</a:t>
          </a:r>
        </a:p>
      </dgm:t>
    </dgm:pt>
    <dgm:pt modelId="{A9D2ABA9-4D39-4E2C-8F52-735FED9D275A}" type="sibTrans" cxnId="{05BACE8D-8A4A-43A1-B80C-7AAAABBE1262}">
      <dgm:prSet/>
      <dgm:spPr/>
      <dgm:t>
        <a:bodyPr/>
        <a:lstStyle/>
        <a:p>
          <a:endParaRPr lang="zh-CN" altLang="en-US"/>
        </a:p>
      </dgm:t>
    </dgm:pt>
    <dgm:pt modelId="{DF7714C9-9AA2-4F57-A1A4-C6AA0523EB80}" type="parTrans" cxnId="{05BACE8D-8A4A-43A1-B80C-7AAAABBE1262}">
      <dgm:prSet/>
      <dgm:spPr/>
      <dgm:t>
        <a:bodyPr/>
        <a:lstStyle/>
        <a:p>
          <a:endParaRPr lang="zh-CN" altLang="en-US"/>
        </a:p>
      </dgm:t>
    </dgm:pt>
    <dgm:pt modelId="{3DC4929F-DD8C-4097-81E5-F83D8E579F91}">
      <dgm:prSet phldrT="[文本]" custT="1"/>
      <dgm:spPr/>
      <dgm:t>
        <a:bodyPr/>
        <a:lstStyle/>
        <a:p>
          <a:r>
            <a:rPr lang="zh-CN" altLang="en-US" sz="2800" dirty="0">
              <a:latin typeface="微软雅黑" panose="020B0503020204020204" pitchFamily="34" charset="-122"/>
              <a:ea typeface="微软雅黑" panose="020B0503020204020204" pitchFamily="34" charset="-122"/>
              <a:sym typeface="微软雅黑" panose="020B0503020204020204" pitchFamily="34" charset="-122"/>
            </a:rPr>
            <a:t>思考</a:t>
          </a:r>
        </a:p>
      </dgm:t>
    </dgm:pt>
    <dgm:pt modelId="{57E1AF1C-2053-47EC-AD54-26FA5285D67C}" type="sibTrans" cxnId="{43CBE525-F0E9-4067-8135-D5A77BDAC3C2}">
      <dgm:prSet/>
      <dgm:spPr/>
      <dgm:t>
        <a:bodyPr/>
        <a:lstStyle/>
        <a:p>
          <a:endParaRPr lang="zh-CN" altLang="en-US"/>
        </a:p>
      </dgm:t>
    </dgm:pt>
    <dgm:pt modelId="{4FCA8729-A8C4-46A7-9DDA-0AE58E1DFA96}" type="parTrans" cxnId="{43CBE525-F0E9-4067-8135-D5A77BDAC3C2}">
      <dgm:prSet/>
      <dgm:spPr/>
      <dgm:t>
        <a:bodyPr/>
        <a:lstStyle/>
        <a:p>
          <a:endParaRPr lang="zh-CN" altLang="en-US"/>
        </a:p>
      </dgm:t>
    </dgm:pt>
    <dgm:pt modelId="{6A449257-976B-4947-B7AA-85DC05B8F6E2}" type="pres">
      <dgm:prSet presAssocID="{222D8935-8AA3-47B1-9B5D-6302298DA9CA}" presName="compositeShape" presStyleCnt="0">
        <dgm:presLayoutVars>
          <dgm:chMax val="7"/>
          <dgm:dir/>
          <dgm:resizeHandles val="exact"/>
        </dgm:presLayoutVars>
      </dgm:prSet>
      <dgm:spPr/>
    </dgm:pt>
    <dgm:pt modelId="{7BF5E56F-0203-49BC-9CA1-D00BCE0E4E22}" type="pres">
      <dgm:prSet presAssocID="{222D8935-8AA3-47B1-9B5D-6302298DA9CA}" presName="wedge1" presStyleLbl="node1" presStyleIdx="0" presStyleCnt="3" custScaleX="134668" custScaleY="125056" custLinFactNeighborX="-10913" custLinFactNeighborY="-2233"/>
      <dgm:spPr/>
    </dgm:pt>
    <dgm:pt modelId="{51E1B837-7EE9-4516-B498-B30FBA2AB9FA}" type="pres">
      <dgm:prSet presAssocID="{222D8935-8AA3-47B1-9B5D-6302298DA9CA}" presName="wedge1Tx" presStyleLbl="node1" presStyleIdx="0" presStyleCnt="3">
        <dgm:presLayoutVars>
          <dgm:chMax val="0"/>
          <dgm:chPref val="0"/>
          <dgm:bulletEnabled val="1"/>
        </dgm:presLayoutVars>
      </dgm:prSet>
      <dgm:spPr/>
    </dgm:pt>
    <dgm:pt modelId="{480765D5-61D5-4BD9-B009-3ED1C1CFC3C6}" type="pres">
      <dgm:prSet presAssocID="{222D8935-8AA3-47B1-9B5D-6302298DA9CA}" presName="wedge2" presStyleLbl="node1" presStyleIdx="1" presStyleCnt="3" custScaleX="81152" custScaleY="86024" custLinFactNeighborX="-8964" custLinFactNeighborY="-2338"/>
      <dgm:spPr/>
    </dgm:pt>
    <dgm:pt modelId="{A5830CF5-3B0C-4DF1-8384-4F21CE731650}" type="pres">
      <dgm:prSet presAssocID="{222D8935-8AA3-47B1-9B5D-6302298DA9CA}" presName="wedge2Tx" presStyleLbl="node1" presStyleIdx="1" presStyleCnt="3">
        <dgm:presLayoutVars>
          <dgm:chMax val="0"/>
          <dgm:chPref val="0"/>
          <dgm:bulletEnabled val="1"/>
        </dgm:presLayoutVars>
      </dgm:prSet>
      <dgm:spPr/>
    </dgm:pt>
    <dgm:pt modelId="{6677E6C3-3FC3-476C-9585-89B5C3BCA06E}" type="pres">
      <dgm:prSet presAssocID="{222D8935-8AA3-47B1-9B5D-6302298DA9CA}" presName="wedge3" presStyleLbl="node1" presStyleIdx="2" presStyleCnt="3" custScaleX="84578" custScaleY="79368" custLinFactNeighborX="-8964" custLinFactNeighborY="-3508"/>
      <dgm:spPr/>
    </dgm:pt>
    <dgm:pt modelId="{B206FE08-2A6D-4D86-B2A5-1AEC9B666650}" type="pres">
      <dgm:prSet presAssocID="{222D8935-8AA3-47B1-9B5D-6302298DA9CA}" presName="wedge3Tx" presStyleLbl="node1" presStyleIdx="2" presStyleCnt="3">
        <dgm:presLayoutVars>
          <dgm:chMax val="0"/>
          <dgm:chPref val="0"/>
          <dgm:bulletEnabled val="1"/>
        </dgm:presLayoutVars>
      </dgm:prSet>
      <dgm:spPr/>
    </dgm:pt>
  </dgm:ptLst>
  <dgm:cxnLst>
    <dgm:cxn modelId="{43CBE525-F0E9-4067-8135-D5A77BDAC3C2}" srcId="{222D8935-8AA3-47B1-9B5D-6302298DA9CA}" destId="{3DC4929F-DD8C-4097-81E5-F83D8E579F91}" srcOrd="0" destOrd="0" parTransId="{4FCA8729-A8C4-46A7-9DDA-0AE58E1DFA96}" sibTransId="{57E1AF1C-2053-47EC-AD54-26FA5285D67C}"/>
    <dgm:cxn modelId="{FF1CB965-DF53-4D94-AD73-C92800C0758E}" type="presOf" srcId="{B58BAC2C-33AE-45F0-997D-F4E5637A2119}" destId="{480765D5-61D5-4BD9-B009-3ED1C1CFC3C6}" srcOrd="0" destOrd="0" presId="urn:microsoft.com/office/officeart/2005/8/layout/chart3"/>
    <dgm:cxn modelId="{81FCD74A-ADE0-47EE-994D-DAB990DC0230}" type="presOf" srcId="{B58BAC2C-33AE-45F0-997D-F4E5637A2119}" destId="{A5830CF5-3B0C-4DF1-8384-4F21CE731650}" srcOrd="1" destOrd="0" presId="urn:microsoft.com/office/officeart/2005/8/layout/chart3"/>
    <dgm:cxn modelId="{FAD59B71-2C2B-4F86-85BB-737E188F178B}" type="presOf" srcId="{3FADC11D-FD2C-4606-A04E-7D4FDD64D6CD}" destId="{6677E6C3-3FC3-476C-9585-89B5C3BCA06E}" srcOrd="0" destOrd="0" presId="urn:microsoft.com/office/officeart/2005/8/layout/chart3"/>
    <dgm:cxn modelId="{4A4CFF53-9450-4010-AA0D-4C9ADA9432F2}" type="presOf" srcId="{3DC4929F-DD8C-4097-81E5-F83D8E579F91}" destId="{51E1B837-7EE9-4516-B498-B30FBA2AB9FA}" srcOrd="1" destOrd="0" presId="urn:microsoft.com/office/officeart/2005/8/layout/chart3"/>
    <dgm:cxn modelId="{05BACE8D-8A4A-43A1-B80C-7AAAABBE1262}" srcId="{222D8935-8AA3-47B1-9B5D-6302298DA9CA}" destId="{B58BAC2C-33AE-45F0-997D-F4E5637A2119}" srcOrd="1" destOrd="0" parTransId="{DF7714C9-9AA2-4F57-A1A4-C6AA0523EB80}" sibTransId="{A9D2ABA9-4D39-4E2C-8F52-735FED9D275A}"/>
    <dgm:cxn modelId="{2A6431B3-57CA-41AB-B56F-785E973B881E}" type="presOf" srcId="{3FADC11D-FD2C-4606-A04E-7D4FDD64D6CD}" destId="{B206FE08-2A6D-4D86-B2A5-1AEC9B666650}" srcOrd="1" destOrd="0" presId="urn:microsoft.com/office/officeart/2005/8/layout/chart3"/>
    <dgm:cxn modelId="{700FC6C2-CA35-423E-8B53-58D97A61C946}" type="presOf" srcId="{222D8935-8AA3-47B1-9B5D-6302298DA9CA}" destId="{6A449257-976B-4947-B7AA-85DC05B8F6E2}" srcOrd="0" destOrd="0" presId="urn:microsoft.com/office/officeart/2005/8/layout/chart3"/>
    <dgm:cxn modelId="{A84C62E4-2D40-4DD6-BBD4-77A4C7B34B14}" type="presOf" srcId="{3DC4929F-DD8C-4097-81E5-F83D8E579F91}" destId="{7BF5E56F-0203-49BC-9CA1-D00BCE0E4E22}" srcOrd="0" destOrd="0" presId="urn:microsoft.com/office/officeart/2005/8/layout/chart3"/>
    <dgm:cxn modelId="{878D4CFF-49CA-4C4F-9B6A-2E5495E0A761}" srcId="{222D8935-8AA3-47B1-9B5D-6302298DA9CA}" destId="{3FADC11D-FD2C-4606-A04E-7D4FDD64D6CD}" srcOrd="2" destOrd="0" parTransId="{53DCFDF6-E430-496F-9F0E-DAC7A6F3F3E8}" sibTransId="{76DA5B94-F3AD-4D96-AF3D-B5CF3E69E421}"/>
    <dgm:cxn modelId="{D0CC0BBB-C249-41B1-A48A-E1ABB8F708DD}" type="presParOf" srcId="{6A449257-976B-4947-B7AA-85DC05B8F6E2}" destId="{7BF5E56F-0203-49BC-9CA1-D00BCE0E4E22}" srcOrd="0" destOrd="0" presId="urn:microsoft.com/office/officeart/2005/8/layout/chart3"/>
    <dgm:cxn modelId="{B3573F23-5435-4EF0-9311-9BA1280D678B}" type="presParOf" srcId="{6A449257-976B-4947-B7AA-85DC05B8F6E2}" destId="{51E1B837-7EE9-4516-B498-B30FBA2AB9FA}" srcOrd="1" destOrd="0" presId="urn:microsoft.com/office/officeart/2005/8/layout/chart3"/>
    <dgm:cxn modelId="{0F47470F-5EB2-443F-B00B-CAE3E327F5A0}" type="presParOf" srcId="{6A449257-976B-4947-B7AA-85DC05B8F6E2}" destId="{480765D5-61D5-4BD9-B009-3ED1C1CFC3C6}" srcOrd="2" destOrd="0" presId="urn:microsoft.com/office/officeart/2005/8/layout/chart3"/>
    <dgm:cxn modelId="{1F05F442-C725-44CD-8A66-49E58D0599FE}" type="presParOf" srcId="{6A449257-976B-4947-B7AA-85DC05B8F6E2}" destId="{A5830CF5-3B0C-4DF1-8384-4F21CE731650}" srcOrd="3" destOrd="0" presId="urn:microsoft.com/office/officeart/2005/8/layout/chart3"/>
    <dgm:cxn modelId="{3FDDFAAF-A7AF-4A90-8D9C-18E748D6091D}" type="presParOf" srcId="{6A449257-976B-4947-B7AA-85DC05B8F6E2}" destId="{6677E6C3-3FC3-476C-9585-89B5C3BCA06E}" srcOrd="4" destOrd="0" presId="urn:microsoft.com/office/officeart/2005/8/layout/chart3"/>
    <dgm:cxn modelId="{A143D32E-DC1D-479C-B689-33BDD02F8BFB}" type="presParOf" srcId="{6A449257-976B-4947-B7AA-85DC05B8F6E2}" destId="{B206FE08-2A6D-4D86-B2A5-1AEC9B666650}" srcOrd="5" destOrd="0" presId="urn:microsoft.com/office/officeart/2005/8/layout/char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F5E56F-0203-49BC-9CA1-D00BCE0E4E22}">
      <dsp:nvSpPr>
        <dsp:cNvPr id="0" name=""/>
        <dsp:cNvSpPr/>
      </dsp:nvSpPr>
      <dsp:spPr>
        <a:xfrm>
          <a:off x="-273151" y="-132133"/>
          <a:ext cx="3397649" cy="3155140"/>
        </a:xfrm>
        <a:prstGeom prst="pie">
          <a:avLst>
            <a:gd name="adj1" fmla="val 16200000"/>
            <a:gd name="adj2" fmla="val 1800000"/>
          </a:avLst>
        </a:prstGeom>
        <a:solidFill>
          <a:schemeClr val="accent1">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marL="0" lvl="0" indent="0" algn="ctr" defTabSz="1244600">
            <a:lnSpc>
              <a:spcPct val="90000"/>
            </a:lnSpc>
            <a:spcBef>
              <a:spcPct val="0"/>
            </a:spcBef>
            <a:spcAft>
              <a:spcPct val="35000"/>
            </a:spcAft>
            <a:buNone/>
          </a:pPr>
          <a:r>
            <a:rPr lang="zh-CN" altLang="en-US" sz="2800" kern="1200" dirty="0">
              <a:latin typeface="微软雅黑" panose="020B0503020204020204" pitchFamily="34" charset="-122"/>
              <a:ea typeface="微软雅黑" panose="020B0503020204020204" pitchFamily="34" charset="-122"/>
              <a:sym typeface="微软雅黑" panose="020B0503020204020204" pitchFamily="34" charset="-122"/>
            </a:rPr>
            <a:t>思考</a:t>
          </a:r>
        </a:p>
      </dsp:txBody>
      <dsp:txXfrm>
        <a:off x="1574118" y="450065"/>
        <a:ext cx="1152773" cy="1051713"/>
      </dsp:txXfrm>
    </dsp:sp>
    <dsp:sp modelId="{480765D5-61D5-4BD9-B009-3ED1C1CFC3C6}">
      <dsp:nvSpPr>
        <dsp:cNvPr id="0" name=""/>
        <dsp:cNvSpPr/>
      </dsp:nvSpPr>
      <dsp:spPr>
        <a:xfrm>
          <a:off x="321067" y="432691"/>
          <a:ext cx="2047450" cy="2170370"/>
        </a:xfrm>
        <a:prstGeom prst="pie">
          <a:avLst>
            <a:gd name="adj1" fmla="val 1800000"/>
            <a:gd name="adj2" fmla="val 9000000"/>
          </a:avLst>
        </a:prstGeom>
        <a:solidFill>
          <a:schemeClr val="accent1">
            <a:shade val="80000"/>
            <a:hueOff val="-231912"/>
            <a:satOff val="-12950"/>
            <a:lumOff val="1541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zh-CN" altLang="en-US" sz="2000" kern="1200" dirty="0">
              <a:latin typeface="微软雅黑" panose="020B0503020204020204" pitchFamily="34" charset="-122"/>
              <a:ea typeface="微软雅黑" panose="020B0503020204020204" pitchFamily="34" charset="-122"/>
              <a:sym typeface="微软雅黑" panose="020B0503020204020204" pitchFamily="34" charset="-122"/>
            </a:rPr>
            <a:t>背景</a:t>
          </a:r>
        </a:p>
      </dsp:txBody>
      <dsp:txXfrm>
        <a:off x="881678" y="1802091"/>
        <a:ext cx="926227" cy="671781"/>
      </dsp:txXfrm>
    </dsp:sp>
    <dsp:sp modelId="{6677E6C3-3FC3-476C-9585-89B5C3BCA06E}">
      <dsp:nvSpPr>
        <dsp:cNvPr id="0" name=""/>
        <dsp:cNvSpPr/>
      </dsp:nvSpPr>
      <dsp:spPr>
        <a:xfrm>
          <a:off x="277848" y="487137"/>
          <a:ext cx="2133887" cy="2002440"/>
        </a:xfrm>
        <a:prstGeom prst="pie">
          <a:avLst>
            <a:gd name="adj1" fmla="val 9000000"/>
            <a:gd name="adj2" fmla="val 16200000"/>
          </a:avLst>
        </a:prstGeom>
        <a:solidFill>
          <a:schemeClr val="accent1">
            <a:shade val="80000"/>
            <a:hueOff val="-463824"/>
            <a:satOff val="-25901"/>
            <a:lumOff val="3082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zh-CN" altLang="en-US" sz="2000" b="0" kern="1200" dirty="0">
              <a:latin typeface="微软雅黑" panose="020B0503020204020204" pitchFamily="34" charset="-122"/>
              <a:ea typeface="微软雅黑" panose="020B0503020204020204" pitchFamily="34" charset="-122"/>
              <a:sym typeface="微软雅黑" panose="020B0503020204020204" pitchFamily="34" charset="-122"/>
            </a:rPr>
            <a:t>问题</a:t>
          </a:r>
        </a:p>
      </dsp:txBody>
      <dsp:txXfrm>
        <a:off x="506479" y="880473"/>
        <a:ext cx="723997" cy="667480"/>
      </dsp:txXfrm>
    </dsp:sp>
  </dsp:spTree>
</dsp:drawing>
</file>

<file path=ppt/diagrams/layout1.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ABE83E18-BF90-42DE-A590-DE415CA4F92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id="{5B5D1064-0B14-4908-B475-A13AA0A1D82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02929E6-9209-43D4-A868-B9C8BA2579F3}" type="datetimeFigureOut">
              <a:rPr lang="zh-CN" altLang="en-US" smtClean="0"/>
              <a:t>2019/4/13 Saturday</a:t>
            </a:fld>
            <a:endParaRPr lang="zh-CN" altLang="en-US"/>
          </a:p>
        </p:txBody>
      </p:sp>
      <p:sp>
        <p:nvSpPr>
          <p:cNvPr id="4" name="页脚占位符 3">
            <a:extLst>
              <a:ext uri="{FF2B5EF4-FFF2-40B4-BE49-F238E27FC236}">
                <a16:creationId xmlns:a16="http://schemas.microsoft.com/office/drawing/2014/main" id="{A12DFD43-9204-4055-8E4F-01A2898619D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id="{8548B349-B8F7-4AF2-9F06-ED24F47B127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03479F7-433D-49FF-8003-01E558C65D40}" type="slidenum">
              <a:rPr lang="zh-CN" altLang="en-US" smtClean="0"/>
              <a:t>‹#›</a:t>
            </a:fld>
            <a:endParaRPr lang="zh-CN" altLang="en-US"/>
          </a:p>
        </p:txBody>
      </p:sp>
    </p:spTree>
    <p:extLst>
      <p:ext uri="{BB962C8B-B14F-4D97-AF65-F5344CB8AC3E}">
        <p14:creationId xmlns:p14="http://schemas.microsoft.com/office/powerpoint/2010/main" val="12686487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252EB75-EE59-4C1A-B90A-70400EBD2D86}" type="datetimeFigureOut">
              <a:rPr lang="zh-CN" altLang="en-US" smtClean="0"/>
              <a:t>2019/4/13 Saturday</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BFC419A-A9F1-4C83-8C77-BB23F9903429}" type="slidenum">
              <a:rPr lang="zh-CN" altLang="en-US" smtClean="0"/>
              <a:t>‹#›</a:t>
            </a:fld>
            <a:endParaRPr lang="zh-CN" altLang="en-US"/>
          </a:p>
        </p:txBody>
      </p:sp>
    </p:spTree>
    <p:extLst>
      <p:ext uri="{BB962C8B-B14F-4D97-AF65-F5344CB8AC3E}">
        <p14:creationId xmlns:p14="http://schemas.microsoft.com/office/powerpoint/2010/main" val="23553385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BFC419A-A9F1-4C83-8C77-BB23F9903429}" type="slidenum">
              <a:rPr lang="zh-CN" altLang="en-US" smtClean="0"/>
              <a:t>4</a:t>
            </a:fld>
            <a:endParaRPr lang="zh-CN" altLang="en-US"/>
          </a:p>
        </p:txBody>
      </p:sp>
    </p:spTree>
    <p:extLst>
      <p:ext uri="{BB962C8B-B14F-4D97-AF65-F5344CB8AC3E}">
        <p14:creationId xmlns:p14="http://schemas.microsoft.com/office/powerpoint/2010/main" val="23540231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BFC419A-A9F1-4C83-8C77-BB23F9903429}" type="slidenum">
              <a:rPr lang="zh-CN" altLang="en-US" smtClean="0"/>
              <a:t>33</a:t>
            </a:fld>
            <a:endParaRPr lang="zh-CN" altLang="en-US"/>
          </a:p>
        </p:txBody>
      </p:sp>
    </p:spTree>
    <p:extLst>
      <p:ext uri="{BB962C8B-B14F-4D97-AF65-F5344CB8AC3E}">
        <p14:creationId xmlns:p14="http://schemas.microsoft.com/office/powerpoint/2010/main" val="15562526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BFC419A-A9F1-4C83-8C77-BB23F9903429}" type="slidenum">
              <a:rPr lang="zh-CN" altLang="en-US" smtClean="0"/>
              <a:t>5</a:t>
            </a:fld>
            <a:endParaRPr lang="zh-CN" altLang="en-US"/>
          </a:p>
        </p:txBody>
      </p:sp>
    </p:spTree>
    <p:extLst>
      <p:ext uri="{BB962C8B-B14F-4D97-AF65-F5344CB8AC3E}">
        <p14:creationId xmlns:p14="http://schemas.microsoft.com/office/powerpoint/2010/main" val="232533928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BFC419A-A9F1-4C83-8C77-BB23F9903429}" type="slidenum">
              <a:rPr lang="zh-CN" altLang="en-US" smtClean="0"/>
              <a:t>13</a:t>
            </a:fld>
            <a:endParaRPr lang="zh-CN" altLang="en-US"/>
          </a:p>
        </p:txBody>
      </p:sp>
    </p:spTree>
    <p:extLst>
      <p:ext uri="{BB962C8B-B14F-4D97-AF65-F5344CB8AC3E}">
        <p14:creationId xmlns:p14="http://schemas.microsoft.com/office/powerpoint/2010/main" val="33301187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BFC419A-A9F1-4C83-8C77-BB23F9903429}" type="slidenum">
              <a:rPr lang="zh-CN" altLang="en-US" smtClean="0"/>
              <a:t>15</a:t>
            </a:fld>
            <a:endParaRPr lang="zh-CN" altLang="en-US"/>
          </a:p>
        </p:txBody>
      </p:sp>
    </p:spTree>
    <p:extLst>
      <p:ext uri="{BB962C8B-B14F-4D97-AF65-F5344CB8AC3E}">
        <p14:creationId xmlns:p14="http://schemas.microsoft.com/office/powerpoint/2010/main" val="589613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BFC419A-A9F1-4C83-8C77-BB23F9903429}" type="slidenum">
              <a:rPr lang="zh-CN" altLang="en-US" smtClean="0"/>
              <a:t>17</a:t>
            </a:fld>
            <a:endParaRPr lang="zh-CN" altLang="en-US"/>
          </a:p>
        </p:txBody>
      </p:sp>
    </p:spTree>
    <p:extLst>
      <p:ext uri="{BB962C8B-B14F-4D97-AF65-F5344CB8AC3E}">
        <p14:creationId xmlns:p14="http://schemas.microsoft.com/office/powerpoint/2010/main" val="17247932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BFC419A-A9F1-4C83-8C77-BB23F9903429}" type="slidenum">
              <a:rPr lang="zh-CN" altLang="en-US" smtClean="0"/>
              <a:t>18</a:t>
            </a:fld>
            <a:endParaRPr lang="zh-CN" altLang="en-US"/>
          </a:p>
        </p:txBody>
      </p:sp>
    </p:spTree>
    <p:extLst>
      <p:ext uri="{BB962C8B-B14F-4D97-AF65-F5344CB8AC3E}">
        <p14:creationId xmlns:p14="http://schemas.microsoft.com/office/powerpoint/2010/main" val="11783764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BFC419A-A9F1-4C83-8C77-BB23F9903429}" type="slidenum">
              <a:rPr lang="zh-CN" altLang="en-US" smtClean="0"/>
              <a:t>26</a:t>
            </a:fld>
            <a:endParaRPr lang="zh-CN" altLang="en-US"/>
          </a:p>
        </p:txBody>
      </p:sp>
    </p:spTree>
    <p:extLst>
      <p:ext uri="{BB962C8B-B14F-4D97-AF65-F5344CB8AC3E}">
        <p14:creationId xmlns:p14="http://schemas.microsoft.com/office/powerpoint/2010/main" val="18054134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BFC419A-A9F1-4C83-8C77-BB23F9903429}" type="slidenum">
              <a:rPr lang="zh-CN" altLang="en-US" smtClean="0"/>
              <a:t>27</a:t>
            </a:fld>
            <a:endParaRPr lang="zh-CN" altLang="en-US"/>
          </a:p>
        </p:txBody>
      </p:sp>
    </p:spTree>
    <p:extLst>
      <p:ext uri="{BB962C8B-B14F-4D97-AF65-F5344CB8AC3E}">
        <p14:creationId xmlns:p14="http://schemas.microsoft.com/office/powerpoint/2010/main" val="11851133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altLang="zh-CN"/>
              <a:t>iSlide</a:t>
            </a:r>
            <a:r>
              <a:rPr lang="zh-CN" altLang="en-US"/>
              <a:t>，让</a:t>
            </a:r>
            <a:r>
              <a:rPr lang="en-US" altLang="zh-CN"/>
              <a:t>PPT</a:t>
            </a:r>
            <a:r>
              <a:rPr lang="zh-CN" altLang="en-US"/>
              <a:t>设计简单起来！</a:t>
            </a:r>
            <a:endParaRPr lang="en-US" altLang="zh-CN"/>
          </a:p>
          <a:p>
            <a:r>
              <a:rPr lang="en-US" altLang="zh-CN"/>
              <a:t>iSlide,</a:t>
            </a:r>
            <a:r>
              <a:rPr lang="zh-CN" altLang="en-US"/>
              <a:t> </a:t>
            </a:r>
            <a:r>
              <a:rPr lang="en-US" altLang="zh-CN"/>
              <a:t>Make</a:t>
            </a:r>
            <a:r>
              <a:rPr lang="zh-CN" altLang="en-US"/>
              <a:t> </a:t>
            </a:r>
            <a:r>
              <a:rPr lang="en-US" altLang="zh-CN"/>
              <a:t>PowerPoint Design Simple!</a:t>
            </a:r>
          </a:p>
        </p:txBody>
      </p:sp>
      <p:sp>
        <p:nvSpPr>
          <p:cNvPr id="4" name="Slide Number Placeholder 3"/>
          <p:cNvSpPr>
            <a:spLocks noGrp="1"/>
          </p:cNvSpPr>
          <p:nvPr>
            <p:ph type="sldNum" sz="quarter" idx="10"/>
          </p:nvPr>
        </p:nvSpPr>
        <p:spPr/>
        <p:txBody>
          <a:bodyPr/>
          <a:lstStyle/>
          <a:p>
            <a:fld id="{CB3EF182-2FCB-4867-99A2-224514D135E8}" type="slidenum">
              <a:rPr lang="zh-CN" altLang="en-US" smtClean="0"/>
              <a:t>29</a:t>
            </a:fld>
            <a:endParaRPr lang="zh-CN" altLang="en-US"/>
          </a:p>
        </p:txBody>
      </p:sp>
    </p:spTree>
    <p:extLst>
      <p:ext uri="{BB962C8B-B14F-4D97-AF65-F5344CB8AC3E}">
        <p14:creationId xmlns:p14="http://schemas.microsoft.com/office/powerpoint/2010/main" val="261469815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8.xml"/><Relationship Id="rId4" Type="http://schemas.microsoft.com/office/2007/relationships/hdphoto" Target="../media/hdphoto2.wdp"/></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9.xml"/><Relationship Id="rId4" Type="http://schemas.microsoft.com/office/2007/relationships/hdphoto" Target="../media/hdphoto2.wdp"/></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0.xml"/><Relationship Id="rId4" Type="http://schemas.microsoft.com/office/2007/relationships/hdphoto" Target="../media/hdphoto2.wdp"/></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1.xml"/><Relationship Id="rId4" Type="http://schemas.microsoft.com/office/2007/relationships/hdphoto" Target="../media/hdphoto2.wdp"/></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2.xml"/><Relationship Id="rId4" Type="http://schemas.microsoft.com/office/2007/relationships/hdphoto" Target="../media/hdphoto2.wdp"/></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3.xml"/><Relationship Id="rId4" Type="http://schemas.microsoft.com/office/2007/relationships/hdphoto" Target="../media/hdphoto2.wdp"/></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4.xml"/><Relationship Id="rId4" Type="http://schemas.microsoft.com/office/2007/relationships/hdphoto" Target="../media/hdphoto2.wdp"/></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5.xml"/><Relationship Id="rId4" Type="http://schemas.microsoft.com/office/2007/relationships/hdphoto" Target="../media/hdphoto2.wdp"/></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6.xml"/><Relationship Id="rId4" Type="http://schemas.microsoft.com/office/2007/relationships/hdphoto" Target="../media/hdphoto2.wdp"/></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7.xml"/><Relationship Id="rId4" Type="http://schemas.microsoft.com/office/2007/relationships/hdphoto" Target="../media/hdphoto2.wdp"/></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 Id="rId4" Type="http://schemas.microsoft.com/office/2007/relationships/hdphoto" Target="../media/hdphoto1.wdp"/></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18.xml"/><Relationship Id="rId4" Type="http://schemas.microsoft.com/office/2007/relationships/hdphoto" Target="../media/hdphoto2.wdp"/></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2.xml"/><Relationship Id="rId4" Type="http://schemas.microsoft.com/office/2007/relationships/hdphoto" Target="../media/hdphoto1.wdp"/></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microsoft.com/office/2007/relationships/hdphoto" Target="../media/hdphoto1.wdp"/></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1.xml"/><Relationship Id="rId4" Type="http://schemas.microsoft.com/office/2007/relationships/hdphoto" Target="../media/hdphoto1.wdp"/></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19.xml"/><Relationship Id="rId4" Type="http://schemas.microsoft.com/office/2007/relationships/hdphoto" Target="../media/hdphoto2.wdp"/></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20.xml"/><Relationship Id="rId4" Type="http://schemas.microsoft.com/office/2007/relationships/hdphoto" Target="../media/hdphoto2.wdp"/></Relationships>
</file>

<file path=ppt/slideLayouts/_rels/slideLayout3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2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22.xml"/><Relationship Id="rId4" Type="http://schemas.microsoft.com/office/2007/relationships/hdphoto" Target="../media/hdphoto2.wdp"/></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23.xml"/><Relationship Id="rId4" Type="http://schemas.microsoft.com/office/2007/relationships/hdphoto" Target="../media/hdphoto2.wdp"/></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24.xml"/><Relationship Id="rId4" Type="http://schemas.microsoft.com/office/2007/relationships/hdphoto" Target="../media/hdphoto2.wdp"/></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25.xml"/><Relationship Id="rId4" Type="http://schemas.microsoft.com/office/2007/relationships/hdphoto" Target="../media/hdphoto2.wdp"/></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26.xml"/><Relationship Id="rId4" Type="http://schemas.microsoft.com/office/2007/relationships/hdphoto" Target="../media/hdphoto2.wdp"/></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27.xml"/><Relationship Id="rId4" Type="http://schemas.microsoft.com/office/2007/relationships/hdphoto" Target="../media/hdphoto2.wdp"/></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28.xml"/><Relationship Id="rId4" Type="http://schemas.microsoft.com/office/2007/relationships/hdphoto" Target="../media/hdphoto2.wdp"/></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2.xml"/><Relationship Id="rId4" Type="http://schemas.microsoft.com/office/2007/relationships/hdphoto" Target="../media/hdphoto2.wdp"/></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29.xml"/><Relationship Id="rId4" Type="http://schemas.microsoft.com/office/2007/relationships/hdphoto" Target="../media/hdphoto2.wdp"/></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30.xml"/><Relationship Id="rId4" Type="http://schemas.microsoft.com/office/2007/relationships/hdphoto" Target="../media/hdphoto2.wdp"/></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31.xml"/><Relationship Id="rId4" Type="http://schemas.microsoft.com/office/2007/relationships/hdphoto" Target="../media/hdphoto2.wdp"/></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32.xml"/><Relationship Id="rId4" Type="http://schemas.microsoft.com/office/2007/relationships/hdphoto" Target="../media/hdphoto2.wdp"/></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33.xml"/><Relationship Id="rId4" Type="http://schemas.microsoft.com/office/2007/relationships/hdphoto" Target="../media/hdphoto2.wdp"/></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34.xml"/><Relationship Id="rId4" Type="http://schemas.microsoft.com/office/2007/relationships/hdphoto" Target="../media/hdphoto2.wdp"/></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2.xml"/><Relationship Id="rId1" Type="http://schemas.openxmlformats.org/officeDocument/2006/relationships/tags" Target="../tags/tag35.xml"/><Relationship Id="rId4" Type="http://schemas.microsoft.com/office/2007/relationships/hdphoto" Target="../media/hdphoto2.wdp"/></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3.xml"/><Relationship Id="rId4" Type="http://schemas.microsoft.com/office/2007/relationships/hdphoto" Target="../media/hdphoto2.wdp"/></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9.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4.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5.xml"/><Relationship Id="rId4" Type="http://schemas.microsoft.com/office/2007/relationships/hdphoto" Target="../media/hdphoto2.wdp"/></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6.xml"/><Relationship Id="rId4" Type="http://schemas.microsoft.com/office/2007/relationships/hdphoto" Target="../media/hdphoto2.wdp"/></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ags" Target="../tags/tag7.xml"/><Relationship Id="rId4" Type="http://schemas.microsoft.com/office/2007/relationships/hdphoto" Target="../media/hdphoto2.wdp"/></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0C5D56D2-8C87-4606-A57D-CB13C5C629D9}"/>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618" t="14391" r="618" b="-193"/>
          <a:stretch/>
        </p:blipFill>
        <p:spPr>
          <a:xfrm>
            <a:off x="0" y="-101600"/>
            <a:ext cx="12192000" cy="7061200"/>
          </a:xfrm>
          <a:prstGeom prst="rect">
            <a:avLst/>
          </a:prstGeom>
        </p:spPr>
      </p:pic>
      <p:sp>
        <p:nvSpPr>
          <p:cNvPr id="81" name="任意多边形: 形状 80">
            <a:extLst>
              <a:ext uri="{FF2B5EF4-FFF2-40B4-BE49-F238E27FC236}">
                <a16:creationId xmlns:a16="http://schemas.microsoft.com/office/drawing/2014/main" id="{01526196-9630-4D25-9157-00A29FA84D2A}"/>
              </a:ext>
            </a:extLst>
          </p:cNvPr>
          <p:cNvSpPr/>
          <p:nvPr userDrawn="1"/>
        </p:nvSpPr>
        <p:spPr>
          <a:xfrm rot="8124419">
            <a:off x="369545" y="-643974"/>
            <a:ext cx="11442776" cy="11340232"/>
          </a:xfrm>
          <a:custGeom>
            <a:avLst/>
            <a:gdLst>
              <a:gd name="connsiteX0" fmla="*/ 0 w 11331420"/>
              <a:gd name="connsiteY0" fmla="*/ 2700313 h 11294393"/>
              <a:gd name="connsiteX1" fmla="*/ 2683513 w 11331420"/>
              <a:gd name="connsiteY1" fmla="*/ 0 h 11294393"/>
              <a:gd name="connsiteX2" fmla="*/ 11331420 w 11331420"/>
              <a:gd name="connsiteY2" fmla="*/ 8594101 h 11294393"/>
              <a:gd name="connsiteX3" fmla="*/ 8647930 w 11331420"/>
              <a:gd name="connsiteY3" fmla="*/ 11294393 h 11294393"/>
              <a:gd name="connsiteX4" fmla="*/ 8555080 w 11331420"/>
              <a:gd name="connsiteY4" fmla="*/ 11009157 h 11294393"/>
              <a:gd name="connsiteX5" fmla="*/ 5373900 w 11331420"/>
              <a:gd name="connsiteY5" fmla="*/ 5918952 h 11294393"/>
              <a:gd name="connsiteX6" fmla="*/ 17523 w 11331420"/>
              <a:gd name="connsiteY6" fmla="*/ 2705272 h 11294393"/>
              <a:gd name="connsiteX7" fmla="*/ 0 w 11331420"/>
              <a:gd name="connsiteY7" fmla="*/ 2700313 h 1129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1420" h="11294393">
                <a:moveTo>
                  <a:pt x="0" y="2700313"/>
                </a:moveTo>
                <a:lnTo>
                  <a:pt x="2683513" y="0"/>
                </a:lnTo>
                <a:lnTo>
                  <a:pt x="11331420" y="8594101"/>
                </a:lnTo>
                <a:lnTo>
                  <a:pt x="8647930" y="11294393"/>
                </a:lnTo>
                <a:lnTo>
                  <a:pt x="8555080" y="11009157"/>
                </a:lnTo>
                <a:cubicBezTo>
                  <a:pt x="7909499" y="9108686"/>
                  <a:pt x="6829134" y="7361729"/>
                  <a:pt x="5373900" y="5918952"/>
                </a:cubicBezTo>
                <a:cubicBezTo>
                  <a:pt x="3858031" y="4416060"/>
                  <a:pt x="2015616" y="3322749"/>
                  <a:pt x="17523" y="2705272"/>
                </a:cubicBezTo>
                <a:lnTo>
                  <a:pt x="0" y="2700313"/>
                </a:lnTo>
                <a:close/>
              </a:path>
            </a:pathLst>
          </a:custGeom>
          <a:solidFill>
            <a:schemeClr val="bg1">
              <a:alpha val="9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dirty="0"/>
          </a:p>
        </p:txBody>
      </p:sp>
      <p:sp>
        <p:nvSpPr>
          <p:cNvPr id="71" name="任意多边形: 形状 70">
            <a:extLst>
              <a:ext uri="{FF2B5EF4-FFF2-40B4-BE49-F238E27FC236}">
                <a16:creationId xmlns:a16="http://schemas.microsoft.com/office/drawing/2014/main" id="{F4BB11B6-E02B-4EF8-9694-469D07015C9E}"/>
              </a:ext>
            </a:extLst>
          </p:cNvPr>
          <p:cNvSpPr/>
          <p:nvPr userDrawn="1"/>
        </p:nvSpPr>
        <p:spPr>
          <a:xfrm rot="8110728">
            <a:off x="696686" y="-3900256"/>
            <a:ext cx="10798598" cy="10758235"/>
          </a:xfrm>
          <a:custGeom>
            <a:avLst/>
            <a:gdLst>
              <a:gd name="connsiteX0" fmla="*/ 8647907 w 10798598"/>
              <a:gd name="connsiteY0" fmla="*/ 10758235 h 10758235"/>
              <a:gd name="connsiteX1" fmla="*/ 0 w 10798598"/>
              <a:gd name="connsiteY1" fmla="*/ 2164134 h 10758235"/>
              <a:gd name="connsiteX2" fmla="*/ 2150668 w 10798598"/>
              <a:gd name="connsiteY2" fmla="*/ 0 h 10758235"/>
              <a:gd name="connsiteX3" fmla="*/ 2168191 w 10798598"/>
              <a:gd name="connsiteY3" fmla="*/ 4959 h 10758235"/>
              <a:gd name="connsiteX4" fmla="*/ 7524568 w 10798598"/>
              <a:gd name="connsiteY4" fmla="*/ 3218639 h 10758235"/>
              <a:gd name="connsiteX5" fmla="*/ 10705748 w 10798598"/>
              <a:gd name="connsiteY5" fmla="*/ 8308844 h 10758235"/>
              <a:gd name="connsiteX6" fmla="*/ 10798598 w 10798598"/>
              <a:gd name="connsiteY6" fmla="*/ 8594080 h 10758235"/>
              <a:gd name="connsiteX7" fmla="*/ 8647907 w 10798598"/>
              <a:gd name="connsiteY7" fmla="*/ 10758235 h 1075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8598" h="10758235">
                <a:moveTo>
                  <a:pt x="8647907" y="10758235"/>
                </a:moveTo>
                <a:lnTo>
                  <a:pt x="0" y="2164134"/>
                </a:lnTo>
                <a:lnTo>
                  <a:pt x="2150668" y="0"/>
                </a:lnTo>
                <a:lnTo>
                  <a:pt x="2168191" y="4959"/>
                </a:lnTo>
                <a:cubicBezTo>
                  <a:pt x="4166284" y="622436"/>
                  <a:pt x="6008699" y="1715747"/>
                  <a:pt x="7524568" y="3218639"/>
                </a:cubicBezTo>
                <a:cubicBezTo>
                  <a:pt x="8979802" y="4661416"/>
                  <a:pt x="10060167" y="6408373"/>
                  <a:pt x="10705748" y="8308844"/>
                </a:cubicBezTo>
                <a:lnTo>
                  <a:pt x="10798598" y="8594080"/>
                </a:lnTo>
                <a:lnTo>
                  <a:pt x="8647907" y="10758235"/>
                </a:lnTo>
                <a:close/>
              </a:path>
            </a:pathLst>
          </a:custGeom>
          <a:solidFill>
            <a:schemeClr val="accent1">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nvGrpSpPr>
          <p:cNvPr id="7" name="îşḷïḑe">
            <a:extLst>
              <a:ext uri="{FF2B5EF4-FFF2-40B4-BE49-F238E27FC236}">
                <a16:creationId xmlns:a16="http://schemas.microsoft.com/office/drawing/2014/main" id="{65736244-14DC-479C-92F5-09E96BEE486A}"/>
              </a:ext>
            </a:extLst>
          </p:cNvPr>
          <p:cNvGrpSpPr/>
          <p:nvPr userDrawn="1"/>
        </p:nvGrpSpPr>
        <p:grpSpPr>
          <a:xfrm>
            <a:off x="5133327" y="1130300"/>
            <a:ext cx="1925347" cy="1929374"/>
            <a:chOff x="1801111" y="2332774"/>
            <a:chExt cx="2180165" cy="2184725"/>
          </a:xfrm>
          <a:solidFill>
            <a:schemeClr val="bg1"/>
          </a:solidFill>
        </p:grpSpPr>
        <p:sp>
          <p:nvSpPr>
            <p:cNvPr id="8" name="îŝļíḑè">
              <a:extLst>
                <a:ext uri="{FF2B5EF4-FFF2-40B4-BE49-F238E27FC236}">
                  <a16:creationId xmlns:a16="http://schemas.microsoft.com/office/drawing/2014/main" id="{D6C51C6E-861F-4A7F-A1C2-F566E124FB53}"/>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 name="îşḻiḑê">
              <a:extLst>
                <a:ext uri="{FF2B5EF4-FFF2-40B4-BE49-F238E27FC236}">
                  <a16:creationId xmlns:a16="http://schemas.microsoft.com/office/drawing/2014/main" id="{8B046CCD-0520-4349-9042-CB460BCB81D8}"/>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 name="išḻíḋê">
              <a:extLst>
                <a:ext uri="{FF2B5EF4-FFF2-40B4-BE49-F238E27FC236}">
                  <a16:creationId xmlns:a16="http://schemas.microsoft.com/office/drawing/2014/main" id="{A985E794-EAA6-45E0-AF40-1D6125C33835}"/>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 name="îşľíḓé">
              <a:extLst>
                <a:ext uri="{FF2B5EF4-FFF2-40B4-BE49-F238E27FC236}">
                  <a16:creationId xmlns:a16="http://schemas.microsoft.com/office/drawing/2014/main" id="{15B7A18C-D254-4DEC-BD7B-170A5EE4AB53}"/>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 name="iŝlîḋè">
              <a:extLst>
                <a:ext uri="{FF2B5EF4-FFF2-40B4-BE49-F238E27FC236}">
                  <a16:creationId xmlns:a16="http://schemas.microsoft.com/office/drawing/2014/main" id="{7BD1ACFA-F604-4952-89B3-E9B7CA413246}"/>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 name="ïṡļíḓe">
              <a:extLst>
                <a:ext uri="{FF2B5EF4-FFF2-40B4-BE49-F238E27FC236}">
                  <a16:creationId xmlns:a16="http://schemas.microsoft.com/office/drawing/2014/main" id="{F46CB330-38E7-478C-AD4A-4CCF60608373}"/>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 name="iSḻïďe">
              <a:extLst>
                <a:ext uri="{FF2B5EF4-FFF2-40B4-BE49-F238E27FC236}">
                  <a16:creationId xmlns:a16="http://schemas.microsoft.com/office/drawing/2014/main" id="{0ED44CCA-071B-45B4-9DAB-73A987C5EAD1}"/>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 name="ísľïḋè">
              <a:extLst>
                <a:ext uri="{FF2B5EF4-FFF2-40B4-BE49-F238E27FC236}">
                  <a16:creationId xmlns:a16="http://schemas.microsoft.com/office/drawing/2014/main" id="{C93DBD4D-AF28-416E-819A-2939066D2C3D}"/>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 name="ïṣļîḑè">
              <a:extLst>
                <a:ext uri="{FF2B5EF4-FFF2-40B4-BE49-F238E27FC236}">
                  <a16:creationId xmlns:a16="http://schemas.microsoft.com/office/drawing/2014/main" id="{A8117BDC-F77A-431B-964E-0ECB02458B5E}"/>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 name="iṡḻïḍê">
              <a:extLst>
                <a:ext uri="{FF2B5EF4-FFF2-40B4-BE49-F238E27FC236}">
                  <a16:creationId xmlns:a16="http://schemas.microsoft.com/office/drawing/2014/main" id="{9413B244-0782-441A-806F-EE01FE13FD7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 name="iSḷîde">
              <a:extLst>
                <a:ext uri="{FF2B5EF4-FFF2-40B4-BE49-F238E27FC236}">
                  <a16:creationId xmlns:a16="http://schemas.microsoft.com/office/drawing/2014/main" id="{F983D4E2-AF3C-4FFF-854D-FB9CA849BABB}"/>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 name="íṣ1îde">
              <a:extLst>
                <a:ext uri="{FF2B5EF4-FFF2-40B4-BE49-F238E27FC236}">
                  <a16:creationId xmlns:a16="http://schemas.microsoft.com/office/drawing/2014/main" id="{FDD0CCAB-7FBD-435C-A710-BA56E9A3DB3D}"/>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 name="ïšḻídé">
              <a:extLst>
                <a:ext uri="{FF2B5EF4-FFF2-40B4-BE49-F238E27FC236}">
                  <a16:creationId xmlns:a16="http://schemas.microsoft.com/office/drawing/2014/main" id="{D9AEB5C8-3DB8-4DCE-9A83-04F873C7BFCB}"/>
                </a:ext>
              </a:extLst>
            </p:cNvPr>
            <p:cNvSpPr/>
            <p:nvPr/>
          </p:nvSpPr>
          <p:spPr bwMode="auto">
            <a:xfrm>
              <a:off x="2772608" y="3404608"/>
              <a:ext cx="232612" cy="2371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 name="iśľïďé">
              <a:extLst>
                <a:ext uri="{FF2B5EF4-FFF2-40B4-BE49-F238E27FC236}">
                  <a16:creationId xmlns:a16="http://schemas.microsoft.com/office/drawing/2014/main" id="{9FF7DCBF-CAAD-4966-8FF9-69BEC2329A2E}"/>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 name="îśḷiḋè">
              <a:extLst>
                <a:ext uri="{FF2B5EF4-FFF2-40B4-BE49-F238E27FC236}">
                  <a16:creationId xmlns:a16="http://schemas.microsoft.com/office/drawing/2014/main" id="{5DAB4048-A66B-4BC7-9209-35D9E2961CDC}"/>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 name="íṡḷiḓê">
              <a:extLst>
                <a:ext uri="{FF2B5EF4-FFF2-40B4-BE49-F238E27FC236}">
                  <a16:creationId xmlns:a16="http://schemas.microsoft.com/office/drawing/2014/main" id="{FB385768-75C6-4DE2-B66B-D446A3A16228}"/>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 name="iŝḻíḑé">
              <a:extLst>
                <a:ext uri="{FF2B5EF4-FFF2-40B4-BE49-F238E27FC236}">
                  <a16:creationId xmlns:a16="http://schemas.microsoft.com/office/drawing/2014/main" id="{23473E65-0188-4A23-B8FB-D945EA32C5E0}"/>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 name="iSļíḑé">
              <a:extLst>
                <a:ext uri="{FF2B5EF4-FFF2-40B4-BE49-F238E27FC236}">
                  <a16:creationId xmlns:a16="http://schemas.microsoft.com/office/drawing/2014/main" id="{B838594D-CCB4-4DF1-B69B-963C77F42B1B}"/>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 name="íšľiḑe">
              <a:extLst>
                <a:ext uri="{FF2B5EF4-FFF2-40B4-BE49-F238E27FC236}">
                  <a16:creationId xmlns:a16="http://schemas.microsoft.com/office/drawing/2014/main" id="{F281DB1D-8C7D-4C7F-A9AB-EFDE128C838E}"/>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 name="íś1íďê">
              <a:extLst>
                <a:ext uri="{FF2B5EF4-FFF2-40B4-BE49-F238E27FC236}">
                  <a16:creationId xmlns:a16="http://schemas.microsoft.com/office/drawing/2014/main" id="{A057E625-A29B-40D0-9C7E-830E26B442AC}"/>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í$ľïḍé">
              <a:extLst>
                <a:ext uri="{FF2B5EF4-FFF2-40B4-BE49-F238E27FC236}">
                  <a16:creationId xmlns:a16="http://schemas.microsoft.com/office/drawing/2014/main" id="{470E9BF4-E556-4A66-A98F-4C2971041E8D}"/>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íš1idè">
              <a:extLst>
                <a:ext uri="{FF2B5EF4-FFF2-40B4-BE49-F238E27FC236}">
                  <a16:creationId xmlns:a16="http://schemas.microsoft.com/office/drawing/2014/main" id="{404FB2DB-CA88-46DD-B442-436DB410F126}"/>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 name="ïšḷïḑê">
              <a:extLst>
                <a:ext uri="{FF2B5EF4-FFF2-40B4-BE49-F238E27FC236}">
                  <a16:creationId xmlns:a16="http://schemas.microsoft.com/office/drawing/2014/main" id="{A5A801C6-BBD2-4758-8122-8BFAF50F1120}"/>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 name="ï$ḷiḓè">
              <a:extLst>
                <a:ext uri="{FF2B5EF4-FFF2-40B4-BE49-F238E27FC236}">
                  <a16:creationId xmlns:a16="http://schemas.microsoft.com/office/drawing/2014/main" id="{81BB3FF2-81DE-46FD-AB84-2ADE02A03803}"/>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 name="ïsḻîḑè">
              <a:extLst>
                <a:ext uri="{FF2B5EF4-FFF2-40B4-BE49-F238E27FC236}">
                  <a16:creationId xmlns:a16="http://schemas.microsoft.com/office/drawing/2014/main" id="{87E7EA12-EDA4-47A7-8828-532358A5320E}"/>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 name="ïşḷidè">
              <a:extLst>
                <a:ext uri="{FF2B5EF4-FFF2-40B4-BE49-F238E27FC236}">
                  <a16:creationId xmlns:a16="http://schemas.microsoft.com/office/drawing/2014/main" id="{A37BB580-A01C-4685-9D2F-65DED7E74A51}"/>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 name="iśļïďé">
              <a:extLst>
                <a:ext uri="{FF2B5EF4-FFF2-40B4-BE49-F238E27FC236}">
                  <a16:creationId xmlns:a16="http://schemas.microsoft.com/office/drawing/2014/main" id="{357EC798-C9F4-403D-88F6-3C460E42C769}"/>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 name="îṡḷiḍé">
              <a:extLst>
                <a:ext uri="{FF2B5EF4-FFF2-40B4-BE49-F238E27FC236}">
                  <a16:creationId xmlns:a16="http://schemas.microsoft.com/office/drawing/2014/main" id="{7665050F-0693-4420-89DF-49038069EE93}"/>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 name="íṣļíḋé">
              <a:extLst>
                <a:ext uri="{FF2B5EF4-FFF2-40B4-BE49-F238E27FC236}">
                  <a16:creationId xmlns:a16="http://schemas.microsoft.com/office/drawing/2014/main" id="{87786EAD-C61C-49A2-9E07-C5B0C280C51D}"/>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 name="i$ļiďè">
              <a:extLst>
                <a:ext uri="{FF2B5EF4-FFF2-40B4-BE49-F238E27FC236}">
                  <a16:creationId xmlns:a16="http://schemas.microsoft.com/office/drawing/2014/main" id="{89FBE941-1032-4C13-876E-B5DA69922A26}"/>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 name="ïšlîḋe">
              <a:extLst>
                <a:ext uri="{FF2B5EF4-FFF2-40B4-BE49-F238E27FC236}">
                  <a16:creationId xmlns:a16="http://schemas.microsoft.com/office/drawing/2014/main" id="{94FA607E-F811-4C87-A719-19316E33288D}"/>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îṣḻíḑè">
              <a:extLst>
                <a:ext uri="{FF2B5EF4-FFF2-40B4-BE49-F238E27FC236}">
                  <a16:creationId xmlns:a16="http://schemas.microsoft.com/office/drawing/2014/main" id="{3E2E9586-A2CD-4B0B-83DC-7E4023D31374}"/>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islïḍè">
              <a:extLst>
                <a:ext uri="{FF2B5EF4-FFF2-40B4-BE49-F238E27FC236}">
                  <a16:creationId xmlns:a16="http://schemas.microsoft.com/office/drawing/2014/main" id="{146572A7-6991-4F0A-B8F7-151F0BA92DD4}"/>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îṧḷiḋê">
              <a:extLst>
                <a:ext uri="{FF2B5EF4-FFF2-40B4-BE49-F238E27FC236}">
                  <a16:creationId xmlns:a16="http://schemas.microsoft.com/office/drawing/2014/main" id="{D7795D89-F7D2-4015-A902-E6AC79DF94E9}"/>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ïṥļidê">
              <a:extLst>
                <a:ext uri="{FF2B5EF4-FFF2-40B4-BE49-F238E27FC236}">
                  <a16:creationId xmlns:a16="http://schemas.microsoft.com/office/drawing/2014/main" id="{18656CC5-7D78-493B-84B4-B975FD6CFE8B}"/>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ï$ľíde">
              <a:extLst>
                <a:ext uri="{FF2B5EF4-FFF2-40B4-BE49-F238E27FC236}">
                  <a16:creationId xmlns:a16="http://schemas.microsoft.com/office/drawing/2014/main" id="{372D9148-644D-4C06-9C7C-B22B70A78308}"/>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íS1îḍê">
              <a:extLst>
                <a:ext uri="{FF2B5EF4-FFF2-40B4-BE49-F238E27FC236}">
                  <a16:creationId xmlns:a16="http://schemas.microsoft.com/office/drawing/2014/main" id="{49D701FD-C514-4E6C-A77A-0B08E5B85726}"/>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ïṧ1íde">
              <a:extLst>
                <a:ext uri="{FF2B5EF4-FFF2-40B4-BE49-F238E27FC236}">
                  <a16:creationId xmlns:a16="http://schemas.microsoft.com/office/drawing/2014/main" id="{80EB5387-3ABF-418B-BD47-455AE920A6E2}"/>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î$ḷiḍe">
              <a:extLst>
                <a:ext uri="{FF2B5EF4-FFF2-40B4-BE49-F238E27FC236}">
                  <a16:creationId xmlns:a16="http://schemas.microsoft.com/office/drawing/2014/main" id="{A883868B-C3B9-48BC-AEE0-B208F68A6A46}"/>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îṣļíḓé">
              <a:extLst>
                <a:ext uri="{FF2B5EF4-FFF2-40B4-BE49-F238E27FC236}">
                  <a16:creationId xmlns:a16="http://schemas.microsoft.com/office/drawing/2014/main" id="{C0F7D746-B828-4511-8F7F-EEA738A057B8}"/>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îṥļiḓè">
              <a:extLst>
                <a:ext uri="{FF2B5EF4-FFF2-40B4-BE49-F238E27FC236}">
                  <a16:creationId xmlns:a16="http://schemas.microsoft.com/office/drawing/2014/main" id="{92DA5C41-CD2A-4220-A6B5-930847EE20A1}"/>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iş1iḍè">
              <a:extLst>
                <a:ext uri="{FF2B5EF4-FFF2-40B4-BE49-F238E27FC236}">
                  <a16:creationId xmlns:a16="http://schemas.microsoft.com/office/drawing/2014/main" id="{F404A92E-5D64-4FCF-8F9F-729E42E262C7}"/>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işľïḍé">
              <a:extLst>
                <a:ext uri="{FF2B5EF4-FFF2-40B4-BE49-F238E27FC236}">
                  <a16:creationId xmlns:a16="http://schemas.microsoft.com/office/drawing/2014/main" id="{BFD410E9-249B-454D-A6C1-43FD0AE1C055}"/>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ïṣľíḑê">
              <a:extLst>
                <a:ext uri="{FF2B5EF4-FFF2-40B4-BE49-F238E27FC236}">
                  <a16:creationId xmlns:a16="http://schemas.microsoft.com/office/drawing/2014/main" id="{B099E123-149B-4ECB-851E-CF6E0E079380}"/>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iṥḷiḑè">
              <a:extLst>
                <a:ext uri="{FF2B5EF4-FFF2-40B4-BE49-F238E27FC236}">
                  <a16:creationId xmlns:a16="http://schemas.microsoft.com/office/drawing/2014/main" id="{E673481C-7B97-44FE-A08A-B966C08FABC1}"/>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î$lídê">
              <a:extLst>
                <a:ext uri="{FF2B5EF4-FFF2-40B4-BE49-F238E27FC236}">
                  <a16:creationId xmlns:a16="http://schemas.microsoft.com/office/drawing/2014/main" id="{F9856B6B-70AE-4E67-A52D-50B7C496C8ED}"/>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iṧ1ïḋe">
              <a:extLst>
                <a:ext uri="{FF2B5EF4-FFF2-40B4-BE49-F238E27FC236}">
                  <a16:creationId xmlns:a16="http://schemas.microsoft.com/office/drawing/2014/main" id="{2F195C64-65FC-4118-90AF-01A4C478FDE0}"/>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iṡḷídè">
              <a:extLst>
                <a:ext uri="{FF2B5EF4-FFF2-40B4-BE49-F238E27FC236}">
                  <a16:creationId xmlns:a16="http://schemas.microsoft.com/office/drawing/2014/main" id="{EB72D750-0D79-40D0-B91C-852266D571CC}"/>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 name="ïṧliḍe">
              <a:extLst>
                <a:ext uri="{FF2B5EF4-FFF2-40B4-BE49-F238E27FC236}">
                  <a16:creationId xmlns:a16="http://schemas.microsoft.com/office/drawing/2014/main" id="{A255DC34-5749-4772-BDBE-8E8CF628A4B5}"/>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 name="íS1ïďe">
              <a:extLst>
                <a:ext uri="{FF2B5EF4-FFF2-40B4-BE49-F238E27FC236}">
                  <a16:creationId xmlns:a16="http://schemas.microsoft.com/office/drawing/2014/main" id="{B17F84EB-397A-481B-902C-8213903C480C}"/>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 name="îṧľîḑè">
              <a:extLst>
                <a:ext uri="{FF2B5EF4-FFF2-40B4-BE49-F238E27FC236}">
                  <a16:creationId xmlns:a16="http://schemas.microsoft.com/office/drawing/2014/main" id="{50784BE3-FD59-4C0D-807B-AD1F04DCB68E}"/>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75" name="文本占位符 72">
            <a:extLst>
              <a:ext uri="{FF2B5EF4-FFF2-40B4-BE49-F238E27FC236}">
                <a16:creationId xmlns:a16="http://schemas.microsoft.com/office/drawing/2014/main" id="{E5E2802A-3333-42B6-8793-E493107971C2}"/>
              </a:ext>
            </a:extLst>
          </p:cNvPr>
          <p:cNvSpPr>
            <a:spLocks noGrp="1"/>
          </p:cNvSpPr>
          <p:nvPr>
            <p:ph type="body" sz="quarter" idx="10"/>
          </p:nvPr>
        </p:nvSpPr>
        <p:spPr>
          <a:xfrm>
            <a:off x="1966913" y="3541713"/>
            <a:ext cx="8258175" cy="448262"/>
          </a:xfrm>
        </p:spPr>
        <p:txBody>
          <a:bodyPr/>
          <a:lstStyle>
            <a:lvl1pPr marL="0" indent="0" algn="ctr">
              <a:buNone/>
              <a:defRPr lang="zh-CN" altLang="en-US" sz="2400" kern="1200" dirty="0" smtClean="0">
                <a:solidFill>
                  <a:schemeClr val="bg1"/>
                </a:solidFill>
                <a:latin typeface="+mn-lt"/>
                <a:ea typeface="+mn-ea"/>
                <a:cs typeface="+mn-cs"/>
              </a:defRPr>
            </a:lvl1pPr>
          </a:lstStyle>
          <a:p>
            <a:pPr lvl="0"/>
            <a:r>
              <a:rPr lang="zh-CN" altLang="en-US" dirty="0"/>
              <a:t>编辑母版文本样式</a:t>
            </a:r>
          </a:p>
        </p:txBody>
      </p:sp>
      <p:sp>
        <p:nvSpPr>
          <p:cNvPr id="80" name="文本占位符 76">
            <a:extLst>
              <a:ext uri="{FF2B5EF4-FFF2-40B4-BE49-F238E27FC236}">
                <a16:creationId xmlns:a16="http://schemas.microsoft.com/office/drawing/2014/main" id="{A5A9000F-860C-4B0F-92C8-542BDA96AC26}"/>
              </a:ext>
            </a:extLst>
          </p:cNvPr>
          <p:cNvSpPr>
            <a:spLocks noGrp="1"/>
          </p:cNvSpPr>
          <p:nvPr>
            <p:ph type="body" sz="quarter" idx="11"/>
          </p:nvPr>
        </p:nvSpPr>
        <p:spPr>
          <a:xfrm>
            <a:off x="1959865" y="3990689"/>
            <a:ext cx="8258176" cy="344488"/>
          </a:xfrm>
        </p:spPr>
        <p:txBody>
          <a:bodyPr>
            <a:normAutofit/>
          </a:bodyPr>
          <a:lstStyle>
            <a:lvl1pPr marL="0" indent="0" algn="ctr" defTabSz="914400" rtl="0" eaLnBrk="1" latinLnBrk="0" hangingPunct="1">
              <a:buNone/>
              <a:defRPr lang="zh-CN" altLang="en-US" sz="1400" kern="1200" dirty="0" smtClean="0">
                <a:solidFill>
                  <a:schemeClr val="bg1"/>
                </a:solidFill>
                <a:latin typeface="+mn-lt"/>
                <a:ea typeface="+mn-ea"/>
                <a:cs typeface="+mn-ea"/>
              </a:defRPr>
            </a:lvl1pPr>
            <a:lvl2pPr marL="457200" indent="0">
              <a:buNone/>
              <a:defRPr/>
            </a:lvl2pPr>
          </a:lstStyle>
          <a:p>
            <a:pPr lvl="0"/>
            <a:endParaRPr lang="zh-CN" altLang="en-US" dirty="0"/>
          </a:p>
        </p:txBody>
      </p:sp>
    </p:spTree>
    <p:extLst>
      <p:ext uri="{BB962C8B-B14F-4D97-AF65-F5344CB8AC3E}">
        <p14:creationId xmlns:p14="http://schemas.microsoft.com/office/powerpoint/2010/main" val="345564008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仅标题">
    <p:spTree>
      <p:nvGrpSpPr>
        <p:cNvPr id="1" name=""/>
        <p:cNvGrpSpPr/>
        <p:nvPr/>
      </p:nvGrpSpPr>
      <p:grpSpPr>
        <a:xfrm>
          <a:off x="0" y="0"/>
          <a:ext cx="0" cy="0"/>
          <a:chOff x="0" y="0"/>
          <a:chExt cx="0" cy="0"/>
        </a:xfrm>
      </p:grpSpPr>
      <p:pic>
        <p:nvPicPr>
          <p:cNvPr id="79" name="图片 78" descr="图片包含 天空, 户外, 建筑物&#10;&#10;自动生成的说明">
            <a:extLst>
              <a:ext uri="{FF2B5EF4-FFF2-40B4-BE49-F238E27FC236}">
                <a16:creationId xmlns:a16="http://schemas.microsoft.com/office/drawing/2014/main" id="{2A199495-B6D8-484A-A97F-3FD8BE0CA87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85AB227D-5439-47CB-A5F6-8BF938FD1D23}"/>
              </a:ext>
            </a:extLst>
          </p:cNvPr>
          <p:cNvSpPr/>
          <p:nvPr userDrawn="1"/>
        </p:nvSpPr>
        <p:spPr>
          <a:xfrm>
            <a:off x="-13072" y="1"/>
            <a:ext cx="12205072" cy="6857999"/>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6" name="肘形连接符 20">
            <a:extLst>
              <a:ext uri="{FF2B5EF4-FFF2-40B4-BE49-F238E27FC236}">
                <a16:creationId xmlns:a16="http://schemas.microsoft.com/office/drawing/2014/main" id="{C4D19B62-1C95-4C26-884F-6974285E7556}"/>
              </a:ext>
            </a:extLst>
          </p:cNvPr>
          <p:cNvCxnSpPr>
            <a:cxnSpLocks/>
          </p:cNvCxnSpPr>
          <p:nvPr/>
        </p:nvCxnSpPr>
        <p:spPr>
          <a:xfrm rot="5400000">
            <a:off x="4924084" y="1966571"/>
            <a:ext cx="619809" cy="1724025"/>
          </a:xfrm>
          <a:prstGeom prst="bentConnector3">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99" name="肘形连接符 22">
            <a:extLst>
              <a:ext uri="{FF2B5EF4-FFF2-40B4-BE49-F238E27FC236}">
                <a16:creationId xmlns:a16="http://schemas.microsoft.com/office/drawing/2014/main" id="{D9C08CD9-9512-4763-9961-D5580ECD6938}"/>
              </a:ext>
            </a:extLst>
          </p:cNvPr>
          <p:cNvCxnSpPr>
            <a:cxnSpLocks/>
          </p:cNvCxnSpPr>
          <p:nvPr/>
        </p:nvCxnSpPr>
        <p:spPr>
          <a:xfrm rot="16200000" flipH="1">
            <a:off x="6648108" y="1966570"/>
            <a:ext cx="619809" cy="1724025"/>
          </a:xfrm>
          <a:prstGeom prst="bentConnector3">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09" name="肘形连接符 47">
            <a:extLst>
              <a:ext uri="{FF2B5EF4-FFF2-40B4-BE49-F238E27FC236}">
                <a16:creationId xmlns:a16="http://schemas.microsoft.com/office/drawing/2014/main" id="{83DA345B-E31C-41FE-8068-887C4C4B284A}"/>
              </a:ext>
            </a:extLst>
          </p:cNvPr>
          <p:cNvCxnSpPr>
            <a:cxnSpLocks/>
          </p:cNvCxnSpPr>
          <p:nvPr/>
        </p:nvCxnSpPr>
        <p:spPr>
          <a:xfrm rot="16200000" flipV="1">
            <a:off x="4441031" y="3103452"/>
            <a:ext cx="12700" cy="3309938"/>
          </a:xfrm>
          <a:prstGeom prst="bentConnector3">
            <a:avLst>
              <a:gd name="adj1" fmla="val 1800000"/>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10" name="肘形连接符 49">
            <a:extLst>
              <a:ext uri="{FF2B5EF4-FFF2-40B4-BE49-F238E27FC236}">
                <a16:creationId xmlns:a16="http://schemas.microsoft.com/office/drawing/2014/main" id="{3AB04F97-8789-4B9D-A433-F0E72D3C1E2D}"/>
              </a:ext>
            </a:extLst>
          </p:cNvPr>
          <p:cNvCxnSpPr>
            <a:cxnSpLocks/>
          </p:cNvCxnSpPr>
          <p:nvPr/>
        </p:nvCxnSpPr>
        <p:spPr>
          <a:xfrm rot="5400000" flipH="1" flipV="1">
            <a:off x="7750969" y="3103452"/>
            <a:ext cx="12700" cy="3309938"/>
          </a:xfrm>
          <a:prstGeom prst="bentConnector3">
            <a:avLst>
              <a:gd name="adj1" fmla="val 1800000"/>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a16="http://schemas.microsoft.com/office/drawing/2014/main" id="{F05D51C0-4322-45AA-9113-420412BA4E20}"/>
              </a:ext>
            </a:extLst>
          </p:cNvPr>
          <p:cNvCxnSpPr>
            <a:cxnSpLocks/>
          </p:cNvCxnSpPr>
          <p:nvPr/>
        </p:nvCxnSpPr>
        <p:spPr>
          <a:xfrm flipV="1">
            <a:off x="6096000" y="2518679"/>
            <a:ext cx="0" cy="2239742"/>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3" name="文本占位符 2">
            <a:extLst>
              <a:ext uri="{FF2B5EF4-FFF2-40B4-BE49-F238E27FC236}">
                <a16:creationId xmlns:a16="http://schemas.microsoft.com/office/drawing/2014/main" id="{D7F20219-7B6A-4EFD-B36A-54495EB3DF66}"/>
              </a:ext>
            </a:extLst>
          </p:cNvPr>
          <p:cNvSpPr>
            <a:spLocks noGrp="1"/>
          </p:cNvSpPr>
          <p:nvPr>
            <p:ph type="body" sz="quarter" idx="10"/>
          </p:nvPr>
        </p:nvSpPr>
        <p:spPr>
          <a:xfrm>
            <a:off x="4937125" y="1512204"/>
            <a:ext cx="2317750" cy="378509"/>
          </a:xfrm>
          <a:solidFill>
            <a:schemeClr val="accent1"/>
          </a:solidFill>
        </p:spPr>
        <p:txBody>
          <a:bodyPr anchor="ctr" anchorCtr="0">
            <a:normAutofit/>
          </a:bodyPr>
          <a:lstStyle>
            <a:lvl1pPr marL="0" indent="0" algn="ctr">
              <a:buNone/>
              <a:defRPr sz="1800" b="1">
                <a:solidFill>
                  <a:schemeClr val="bg1"/>
                </a:solidFill>
              </a:defRPr>
            </a:lvl1pPr>
          </a:lstStyle>
          <a:p>
            <a:pPr lvl="0"/>
            <a:r>
              <a:rPr lang="zh-CN" altLang="en-US" dirty="0"/>
              <a:t>编辑母版文本样式</a:t>
            </a:r>
          </a:p>
        </p:txBody>
      </p:sp>
      <p:sp>
        <p:nvSpPr>
          <p:cNvPr id="6" name="文本占位符 5">
            <a:extLst>
              <a:ext uri="{FF2B5EF4-FFF2-40B4-BE49-F238E27FC236}">
                <a16:creationId xmlns:a16="http://schemas.microsoft.com/office/drawing/2014/main" id="{A827E923-764E-4DED-B3EC-043E8E3889AD}"/>
              </a:ext>
            </a:extLst>
          </p:cNvPr>
          <p:cNvSpPr>
            <a:spLocks noGrp="1"/>
          </p:cNvSpPr>
          <p:nvPr>
            <p:ph type="body" sz="quarter" idx="11"/>
          </p:nvPr>
        </p:nvSpPr>
        <p:spPr>
          <a:xfrm>
            <a:off x="4936654" y="1891132"/>
            <a:ext cx="2317750" cy="641350"/>
          </a:xfrm>
          <a:ln>
            <a:solidFill>
              <a:schemeClr val="bg1">
                <a:lumMod val="75000"/>
              </a:schemeClr>
            </a:solidFill>
          </a:ln>
        </p:spPr>
        <p:txBody>
          <a:bodyPr>
            <a:normAutofit/>
          </a:bodyPr>
          <a:lstStyle>
            <a:lvl1pPr marL="0" indent="0">
              <a:lnSpc>
                <a:spcPct val="130000"/>
              </a:lnSpc>
              <a:buNone/>
              <a:defRPr sz="1400"/>
            </a:lvl1pPr>
          </a:lstStyle>
          <a:p>
            <a:pPr lvl="0"/>
            <a:r>
              <a:rPr lang="zh-CN" altLang="en-US" dirty="0"/>
              <a:t>编辑母版文本样式</a:t>
            </a:r>
          </a:p>
        </p:txBody>
      </p:sp>
      <p:sp>
        <p:nvSpPr>
          <p:cNvPr id="127" name="文本占位符 2">
            <a:extLst>
              <a:ext uri="{FF2B5EF4-FFF2-40B4-BE49-F238E27FC236}">
                <a16:creationId xmlns:a16="http://schemas.microsoft.com/office/drawing/2014/main" id="{1D5F4EE4-721C-4511-82BA-F8C80405E67C}"/>
              </a:ext>
            </a:extLst>
          </p:cNvPr>
          <p:cNvSpPr>
            <a:spLocks noGrp="1"/>
          </p:cNvSpPr>
          <p:nvPr>
            <p:ph type="body" sz="quarter" idx="12"/>
          </p:nvPr>
        </p:nvSpPr>
        <p:spPr>
          <a:xfrm>
            <a:off x="3213101" y="3160029"/>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28" name="文本占位符 5">
            <a:extLst>
              <a:ext uri="{FF2B5EF4-FFF2-40B4-BE49-F238E27FC236}">
                <a16:creationId xmlns:a16="http://schemas.microsoft.com/office/drawing/2014/main" id="{D02BB691-993B-4062-B7B2-43C99AEAC271}"/>
              </a:ext>
            </a:extLst>
          </p:cNvPr>
          <p:cNvSpPr>
            <a:spLocks noGrp="1"/>
          </p:cNvSpPr>
          <p:nvPr>
            <p:ph type="body" sz="quarter" idx="13"/>
          </p:nvPr>
        </p:nvSpPr>
        <p:spPr>
          <a:xfrm>
            <a:off x="3212631" y="3538957"/>
            <a:ext cx="2317749" cy="641350"/>
          </a:xfrm>
          <a:ln>
            <a:solidFill>
              <a:schemeClr val="bg1">
                <a:lumMod val="75000"/>
              </a:schemeClr>
            </a:solidFill>
          </a:ln>
        </p:spPr>
        <p:txBody>
          <a:bodyPr>
            <a:normAutofit/>
          </a:bodyPr>
          <a:lstStyle>
            <a:lvl1pPr marL="0" indent="0">
              <a:lnSpc>
                <a:spcPct val="130000"/>
              </a:lnSpc>
              <a:buNone/>
              <a:defRPr lang="zh-CN" altLang="en-US" sz="1400" kern="1200" dirty="0" smtClean="0">
                <a:solidFill>
                  <a:schemeClr val="tx1"/>
                </a:solidFill>
                <a:latin typeface="+mn-lt"/>
                <a:ea typeface="+mn-ea"/>
                <a:cs typeface="+mn-cs"/>
              </a:defRPr>
            </a:lvl1pPr>
          </a:lstStyle>
          <a:p>
            <a:pPr lvl="0"/>
            <a:r>
              <a:rPr lang="zh-CN" altLang="en-US" dirty="0"/>
              <a:t>编辑母版文本样式</a:t>
            </a:r>
          </a:p>
        </p:txBody>
      </p:sp>
      <p:sp>
        <p:nvSpPr>
          <p:cNvPr id="129" name="文本占位符 2">
            <a:extLst>
              <a:ext uri="{FF2B5EF4-FFF2-40B4-BE49-F238E27FC236}">
                <a16:creationId xmlns:a16="http://schemas.microsoft.com/office/drawing/2014/main" id="{C1E71082-D939-4C36-A663-DDA91FC6FB6A}"/>
              </a:ext>
            </a:extLst>
          </p:cNvPr>
          <p:cNvSpPr>
            <a:spLocks noGrp="1"/>
          </p:cNvSpPr>
          <p:nvPr>
            <p:ph type="body" sz="quarter" idx="14"/>
          </p:nvPr>
        </p:nvSpPr>
        <p:spPr>
          <a:xfrm>
            <a:off x="6674590" y="3160029"/>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30" name="文本占位符 5">
            <a:extLst>
              <a:ext uri="{FF2B5EF4-FFF2-40B4-BE49-F238E27FC236}">
                <a16:creationId xmlns:a16="http://schemas.microsoft.com/office/drawing/2014/main" id="{F049F65C-076D-4036-ABC2-CBE7C7D6B99B}"/>
              </a:ext>
            </a:extLst>
          </p:cNvPr>
          <p:cNvSpPr>
            <a:spLocks noGrp="1"/>
          </p:cNvSpPr>
          <p:nvPr>
            <p:ph type="body" sz="quarter" idx="15"/>
          </p:nvPr>
        </p:nvSpPr>
        <p:spPr>
          <a:xfrm>
            <a:off x="6674120" y="3538957"/>
            <a:ext cx="2317749" cy="641350"/>
          </a:xfrm>
          <a:ln>
            <a:solidFill>
              <a:schemeClr val="bg1">
                <a:lumMod val="75000"/>
              </a:schemeClr>
            </a:solidFill>
          </a:ln>
        </p:spPr>
        <p:txBody>
          <a:bodyPr>
            <a:normAutofit/>
          </a:bodyPr>
          <a:lstStyle>
            <a:lvl1pPr marL="0" indent="0">
              <a:lnSpc>
                <a:spcPct val="130000"/>
              </a:lnSpc>
              <a:buNone/>
              <a:defRPr lang="zh-CN" altLang="en-US" sz="1400" kern="1200" dirty="0" smtClean="0">
                <a:solidFill>
                  <a:schemeClr val="tx1"/>
                </a:solidFill>
                <a:latin typeface="+mn-lt"/>
                <a:ea typeface="+mn-ea"/>
                <a:cs typeface="+mn-cs"/>
              </a:defRPr>
            </a:lvl1pPr>
          </a:lstStyle>
          <a:p>
            <a:pPr lvl="0"/>
            <a:r>
              <a:rPr lang="zh-CN" altLang="en-US" dirty="0"/>
              <a:t>编辑母版文本样式</a:t>
            </a:r>
          </a:p>
        </p:txBody>
      </p:sp>
      <p:sp>
        <p:nvSpPr>
          <p:cNvPr id="131" name="文本占位符 2">
            <a:extLst>
              <a:ext uri="{FF2B5EF4-FFF2-40B4-BE49-F238E27FC236}">
                <a16:creationId xmlns:a16="http://schemas.microsoft.com/office/drawing/2014/main" id="{B6FE3F0F-E720-486A-866E-EAB4F50582BA}"/>
              </a:ext>
            </a:extLst>
          </p:cNvPr>
          <p:cNvSpPr>
            <a:spLocks noGrp="1"/>
          </p:cNvSpPr>
          <p:nvPr>
            <p:ph type="body" sz="quarter" idx="16"/>
          </p:nvPr>
        </p:nvSpPr>
        <p:spPr>
          <a:xfrm>
            <a:off x="1675976" y="4773192"/>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32" name="文本占位符 5">
            <a:extLst>
              <a:ext uri="{FF2B5EF4-FFF2-40B4-BE49-F238E27FC236}">
                <a16:creationId xmlns:a16="http://schemas.microsoft.com/office/drawing/2014/main" id="{60E147D1-11A1-4D6B-AC9A-6E3CDBA6F70D}"/>
              </a:ext>
            </a:extLst>
          </p:cNvPr>
          <p:cNvSpPr>
            <a:spLocks noGrp="1"/>
          </p:cNvSpPr>
          <p:nvPr>
            <p:ph type="body" sz="quarter" idx="17"/>
          </p:nvPr>
        </p:nvSpPr>
        <p:spPr>
          <a:xfrm>
            <a:off x="1675506" y="5152120"/>
            <a:ext cx="2317749" cy="641350"/>
          </a:xfrm>
          <a:ln>
            <a:solidFill>
              <a:schemeClr val="bg1">
                <a:lumMod val="75000"/>
              </a:schemeClr>
            </a:solidFill>
          </a:ln>
        </p:spPr>
        <p:txBody>
          <a:bodyPr>
            <a:normAutofit/>
          </a:bodyPr>
          <a:lstStyle>
            <a:lvl1pPr marL="0" indent="0">
              <a:buNone/>
              <a:defRPr lang="zh-CN" altLang="en-US" sz="1400" kern="1200" dirty="0" smtClean="0">
                <a:solidFill>
                  <a:schemeClr val="tx1"/>
                </a:solidFill>
                <a:latin typeface="+mn-lt"/>
                <a:ea typeface="+mn-ea"/>
                <a:cs typeface="+mn-cs"/>
              </a:defRPr>
            </a:lvl1pPr>
          </a:lstStyle>
          <a:p>
            <a:pPr marL="0" lvl="0" indent="0" algn="l" defTabSz="914400" rtl="0" eaLnBrk="1" latinLnBrk="0" hangingPunct="1">
              <a:lnSpc>
                <a:spcPct val="130000"/>
              </a:lnSpc>
              <a:spcBef>
                <a:spcPts val="1000"/>
              </a:spcBef>
              <a:buFont typeface="Arial" panose="020B0604020202020204" pitchFamily="34" charset="0"/>
              <a:buNone/>
            </a:pPr>
            <a:r>
              <a:rPr lang="zh-CN" altLang="en-US" dirty="0"/>
              <a:t>编辑母版文本样式</a:t>
            </a:r>
          </a:p>
        </p:txBody>
      </p:sp>
      <p:sp>
        <p:nvSpPr>
          <p:cNvPr id="133" name="文本占位符 2">
            <a:extLst>
              <a:ext uri="{FF2B5EF4-FFF2-40B4-BE49-F238E27FC236}">
                <a16:creationId xmlns:a16="http://schemas.microsoft.com/office/drawing/2014/main" id="{788EDD87-1899-4160-891D-895AC27015BD}"/>
              </a:ext>
            </a:extLst>
          </p:cNvPr>
          <p:cNvSpPr>
            <a:spLocks noGrp="1"/>
          </p:cNvSpPr>
          <p:nvPr>
            <p:ph type="body" sz="quarter" idx="18"/>
          </p:nvPr>
        </p:nvSpPr>
        <p:spPr>
          <a:xfrm>
            <a:off x="4948604" y="4773192"/>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34" name="文本占位符 2">
            <a:extLst>
              <a:ext uri="{FF2B5EF4-FFF2-40B4-BE49-F238E27FC236}">
                <a16:creationId xmlns:a16="http://schemas.microsoft.com/office/drawing/2014/main" id="{46060F5C-2067-4CE0-A9E9-249E91EDE1C9}"/>
              </a:ext>
            </a:extLst>
          </p:cNvPr>
          <p:cNvSpPr>
            <a:spLocks noGrp="1"/>
          </p:cNvSpPr>
          <p:nvPr>
            <p:ph type="body" sz="quarter" idx="19"/>
          </p:nvPr>
        </p:nvSpPr>
        <p:spPr>
          <a:xfrm>
            <a:off x="8221232" y="4773192"/>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61" name="文本占位符 5">
            <a:extLst>
              <a:ext uri="{FF2B5EF4-FFF2-40B4-BE49-F238E27FC236}">
                <a16:creationId xmlns:a16="http://schemas.microsoft.com/office/drawing/2014/main" id="{D9AA6A19-C362-46C1-A03E-8F75E938404C}"/>
              </a:ext>
            </a:extLst>
          </p:cNvPr>
          <p:cNvSpPr>
            <a:spLocks noGrp="1"/>
          </p:cNvSpPr>
          <p:nvPr>
            <p:ph type="body" sz="quarter" idx="22"/>
          </p:nvPr>
        </p:nvSpPr>
        <p:spPr>
          <a:xfrm>
            <a:off x="4948133" y="5152120"/>
            <a:ext cx="2317749" cy="641350"/>
          </a:xfrm>
          <a:ln>
            <a:solidFill>
              <a:schemeClr val="bg1">
                <a:lumMod val="75000"/>
              </a:schemeClr>
            </a:solidFill>
          </a:ln>
        </p:spPr>
        <p:txBody>
          <a:bodyPr>
            <a:normAutofit/>
          </a:bodyPr>
          <a:lstStyle>
            <a:lvl1pPr marL="0" indent="0">
              <a:buNone/>
              <a:defRPr lang="zh-CN" altLang="en-US" sz="1400" kern="1200" dirty="0" smtClean="0">
                <a:solidFill>
                  <a:schemeClr val="tx1"/>
                </a:solidFill>
                <a:latin typeface="+mn-lt"/>
                <a:ea typeface="+mn-ea"/>
                <a:cs typeface="+mn-cs"/>
              </a:defRPr>
            </a:lvl1pPr>
          </a:lstStyle>
          <a:p>
            <a:pPr marL="0" lvl="0" indent="0" algn="l" defTabSz="914400" rtl="0" eaLnBrk="1" latinLnBrk="0" hangingPunct="1">
              <a:lnSpc>
                <a:spcPct val="130000"/>
              </a:lnSpc>
              <a:spcBef>
                <a:spcPts val="1000"/>
              </a:spcBef>
              <a:buFont typeface="Arial" panose="020B0604020202020204" pitchFamily="34" charset="0"/>
              <a:buNone/>
            </a:pPr>
            <a:r>
              <a:rPr lang="zh-CN" altLang="en-US" dirty="0"/>
              <a:t>编辑母版文本样式</a:t>
            </a:r>
          </a:p>
        </p:txBody>
      </p:sp>
      <p:sp>
        <p:nvSpPr>
          <p:cNvPr id="162" name="文本占位符 5">
            <a:extLst>
              <a:ext uri="{FF2B5EF4-FFF2-40B4-BE49-F238E27FC236}">
                <a16:creationId xmlns:a16="http://schemas.microsoft.com/office/drawing/2014/main" id="{0AA1D398-4516-4F13-8666-CB3183077DAD}"/>
              </a:ext>
            </a:extLst>
          </p:cNvPr>
          <p:cNvSpPr>
            <a:spLocks noGrp="1"/>
          </p:cNvSpPr>
          <p:nvPr>
            <p:ph type="body" sz="quarter" idx="23"/>
          </p:nvPr>
        </p:nvSpPr>
        <p:spPr>
          <a:xfrm>
            <a:off x="8220760" y="5152120"/>
            <a:ext cx="2317749" cy="641350"/>
          </a:xfrm>
          <a:ln>
            <a:solidFill>
              <a:schemeClr val="bg1">
                <a:lumMod val="75000"/>
              </a:schemeClr>
            </a:solidFill>
          </a:ln>
        </p:spPr>
        <p:txBody>
          <a:bodyPr>
            <a:normAutofit/>
          </a:bodyPr>
          <a:lstStyle>
            <a:lvl1pPr marL="0" indent="0">
              <a:buNone/>
              <a:defRPr lang="zh-CN" altLang="en-US" sz="1400" kern="1200" dirty="0" smtClean="0">
                <a:solidFill>
                  <a:schemeClr val="tx1"/>
                </a:solidFill>
                <a:latin typeface="+mn-lt"/>
                <a:ea typeface="+mn-ea"/>
                <a:cs typeface="+mn-cs"/>
              </a:defRPr>
            </a:lvl1pPr>
          </a:lstStyle>
          <a:p>
            <a:pPr marL="0" lvl="0" indent="0" algn="l" defTabSz="914400" rtl="0" eaLnBrk="1" latinLnBrk="0" hangingPunct="1">
              <a:lnSpc>
                <a:spcPct val="130000"/>
              </a:lnSpc>
              <a:spcBef>
                <a:spcPts val="1000"/>
              </a:spcBef>
              <a:buFont typeface="Arial" panose="020B0604020202020204" pitchFamily="34" charset="0"/>
              <a:buNone/>
            </a:pPr>
            <a:r>
              <a:rPr lang="zh-CN" altLang="en-US" dirty="0"/>
              <a:t>编辑母版文本样式</a:t>
            </a:r>
          </a:p>
        </p:txBody>
      </p:sp>
      <p:sp>
        <p:nvSpPr>
          <p:cNvPr id="163" name="text-quotes_13895">
            <a:extLst>
              <a:ext uri="{FF2B5EF4-FFF2-40B4-BE49-F238E27FC236}">
                <a16:creationId xmlns:a16="http://schemas.microsoft.com/office/drawing/2014/main" id="{B97D4434-0635-40FA-8A3C-DAE3F712149D}"/>
              </a:ext>
            </a:extLst>
          </p:cNvPr>
          <p:cNvSpPr>
            <a:spLocks noChangeAspect="1"/>
          </p:cNvSpPr>
          <p:nvPr userDrawn="1"/>
        </p:nvSpPr>
        <p:spPr bwMode="auto">
          <a:xfrm rot="10800000" flipH="1" flipV="1">
            <a:off x="10995523" y="5624246"/>
            <a:ext cx="536078" cy="392346"/>
          </a:xfrm>
          <a:custGeom>
            <a:avLst/>
            <a:gdLst>
              <a:gd name="connsiteX0" fmla="*/ 439987 w 568260"/>
              <a:gd name="connsiteY0" fmla="*/ 0 h 364686"/>
              <a:gd name="connsiteX1" fmla="*/ 568260 w 568260"/>
              <a:gd name="connsiteY1" fmla="*/ 130771 h 364686"/>
              <a:gd name="connsiteX2" fmla="*/ 568260 w 568260"/>
              <a:gd name="connsiteY2" fmla="*/ 131692 h 364686"/>
              <a:gd name="connsiteX3" fmla="*/ 337553 w 568260"/>
              <a:gd name="connsiteY3" fmla="*/ 364686 h 364686"/>
              <a:gd name="connsiteX4" fmla="*/ 308023 w 568260"/>
              <a:gd name="connsiteY4" fmla="*/ 331533 h 364686"/>
              <a:gd name="connsiteX5" fmla="*/ 340322 w 568260"/>
              <a:gd name="connsiteY5" fmla="*/ 299301 h 364686"/>
              <a:gd name="connsiteX6" fmla="*/ 444601 w 568260"/>
              <a:gd name="connsiteY6" fmla="*/ 262464 h 364686"/>
              <a:gd name="connsiteX7" fmla="*/ 441833 w 568260"/>
              <a:gd name="connsiteY7" fmla="*/ 262464 h 364686"/>
              <a:gd name="connsiteX8" fmla="*/ 309869 w 568260"/>
              <a:gd name="connsiteY8" fmla="*/ 131692 h 364686"/>
              <a:gd name="connsiteX9" fmla="*/ 439987 w 568260"/>
              <a:gd name="connsiteY9" fmla="*/ 0 h 364686"/>
              <a:gd name="connsiteX10" fmla="*/ 131871 w 568260"/>
              <a:gd name="connsiteY10" fmla="*/ 0 h 364686"/>
              <a:gd name="connsiteX11" fmla="*/ 260976 w 568260"/>
              <a:gd name="connsiteY11" fmla="*/ 130771 h 364686"/>
              <a:gd name="connsiteX12" fmla="*/ 260976 w 568260"/>
              <a:gd name="connsiteY12" fmla="*/ 131692 h 364686"/>
              <a:gd name="connsiteX13" fmla="*/ 30432 w 568260"/>
              <a:gd name="connsiteY13" fmla="*/ 364686 h 364686"/>
              <a:gd name="connsiteX14" fmla="*/ 0 w 568260"/>
              <a:gd name="connsiteY14" fmla="*/ 331533 h 364686"/>
              <a:gd name="connsiteX15" fmla="*/ 33198 w 568260"/>
              <a:gd name="connsiteY15" fmla="*/ 299301 h 364686"/>
              <a:gd name="connsiteX16" fmla="*/ 136482 w 568260"/>
              <a:gd name="connsiteY16" fmla="*/ 262464 h 364686"/>
              <a:gd name="connsiteX17" fmla="*/ 134638 w 568260"/>
              <a:gd name="connsiteY17" fmla="*/ 262464 h 364686"/>
              <a:gd name="connsiteX18" fmla="*/ 1844 w 568260"/>
              <a:gd name="connsiteY18" fmla="*/ 131692 h 364686"/>
              <a:gd name="connsiteX19" fmla="*/ 131871 w 568260"/>
              <a:gd name="connsiteY19" fmla="*/ 0 h 3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260" h="364686">
                <a:moveTo>
                  <a:pt x="439987" y="0"/>
                </a:moveTo>
                <a:cubicBezTo>
                  <a:pt x="511968" y="0"/>
                  <a:pt x="568260" y="58939"/>
                  <a:pt x="568260" y="130771"/>
                </a:cubicBezTo>
                <a:lnTo>
                  <a:pt x="568260" y="131692"/>
                </a:lnTo>
                <a:cubicBezTo>
                  <a:pt x="568260" y="259701"/>
                  <a:pt x="466749" y="364686"/>
                  <a:pt x="337553" y="364686"/>
                </a:cubicBezTo>
                <a:cubicBezTo>
                  <a:pt x="319097" y="364686"/>
                  <a:pt x="308023" y="349951"/>
                  <a:pt x="308023" y="331533"/>
                </a:cubicBezTo>
                <a:cubicBezTo>
                  <a:pt x="308023" y="313114"/>
                  <a:pt x="322788" y="299301"/>
                  <a:pt x="340322" y="299301"/>
                </a:cubicBezTo>
                <a:cubicBezTo>
                  <a:pt x="380003" y="299301"/>
                  <a:pt x="415994" y="285487"/>
                  <a:pt x="444601" y="262464"/>
                </a:cubicBezTo>
                <a:cubicBezTo>
                  <a:pt x="443678" y="262464"/>
                  <a:pt x="442756" y="262464"/>
                  <a:pt x="441833" y="262464"/>
                </a:cubicBezTo>
                <a:cubicBezTo>
                  <a:pt x="369852" y="262464"/>
                  <a:pt x="309869" y="203524"/>
                  <a:pt x="309869" y="131692"/>
                </a:cubicBezTo>
                <a:cubicBezTo>
                  <a:pt x="309869" y="58939"/>
                  <a:pt x="367084" y="0"/>
                  <a:pt x="439987" y="0"/>
                </a:cubicBezTo>
                <a:close/>
                <a:moveTo>
                  <a:pt x="131871" y="0"/>
                </a:moveTo>
                <a:cubicBezTo>
                  <a:pt x="204723" y="0"/>
                  <a:pt x="260976" y="58939"/>
                  <a:pt x="260976" y="130771"/>
                </a:cubicBezTo>
                <a:lnTo>
                  <a:pt x="260976" y="131692"/>
                </a:lnTo>
                <a:cubicBezTo>
                  <a:pt x="260976" y="259701"/>
                  <a:pt x="158614" y="364686"/>
                  <a:pt x="30432" y="364686"/>
                </a:cubicBezTo>
                <a:cubicBezTo>
                  <a:pt x="11988" y="364686"/>
                  <a:pt x="0" y="349951"/>
                  <a:pt x="0" y="331533"/>
                </a:cubicBezTo>
                <a:cubicBezTo>
                  <a:pt x="0" y="313114"/>
                  <a:pt x="14755" y="299301"/>
                  <a:pt x="33198" y="299301"/>
                </a:cubicBezTo>
                <a:cubicBezTo>
                  <a:pt x="71930" y="299301"/>
                  <a:pt x="107895" y="285487"/>
                  <a:pt x="136482" y="262464"/>
                </a:cubicBezTo>
                <a:cubicBezTo>
                  <a:pt x="136482" y="262464"/>
                  <a:pt x="134638" y="262464"/>
                  <a:pt x="134638" y="262464"/>
                </a:cubicBezTo>
                <a:cubicBezTo>
                  <a:pt x="61786" y="262464"/>
                  <a:pt x="1844" y="203524"/>
                  <a:pt x="1844" y="131692"/>
                </a:cubicBezTo>
                <a:cubicBezTo>
                  <a:pt x="1844" y="58939"/>
                  <a:pt x="59941" y="0"/>
                  <a:pt x="131871" y="0"/>
                </a:cubicBezTo>
                <a:close/>
              </a:path>
            </a:pathLst>
          </a:custGeom>
          <a:solidFill>
            <a:schemeClr val="bg1">
              <a:lumMod val="85000"/>
              <a:alpha val="63000"/>
            </a:schemeClr>
          </a:solidFill>
          <a:ln>
            <a:noFill/>
          </a:ln>
        </p:spPr>
      </p:sp>
      <p:sp>
        <p:nvSpPr>
          <p:cNvPr id="98" name="文本框 97">
            <a:extLst>
              <a:ext uri="{FF2B5EF4-FFF2-40B4-BE49-F238E27FC236}">
                <a16:creationId xmlns:a16="http://schemas.microsoft.com/office/drawing/2014/main" id="{C7C91F27-04D0-48AD-B81C-F873730FA3DA}"/>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100" name="矩形 99">
            <a:extLst>
              <a:ext uri="{FF2B5EF4-FFF2-40B4-BE49-F238E27FC236}">
                <a16:creationId xmlns:a16="http://schemas.microsoft.com/office/drawing/2014/main" id="{D61B890A-D318-41B0-B00C-C12D73C5412F}"/>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123" name="标题 1">
            <a:extLst>
              <a:ext uri="{FF2B5EF4-FFF2-40B4-BE49-F238E27FC236}">
                <a16:creationId xmlns:a16="http://schemas.microsoft.com/office/drawing/2014/main" id="{C2D185C0-ADFC-4253-B757-1EC8EFEA22E8}"/>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124"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C6F8764-895C-460A-87E9-C87D1199603D}"/>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25" name="îşḷïḑe">
              <a:extLst>
                <a:ext uri="{FF2B5EF4-FFF2-40B4-BE49-F238E27FC236}">
                  <a16:creationId xmlns:a16="http://schemas.microsoft.com/office/drawing/2014/main" id="{7DCB9986-B859-4172-842B-56BD8A217E73}"/>
                </a:ext>
              </a:extLst>
            </p:cNvPr>
            <p:cNvGrpSpPr/>
            <p:nvPr/>
          </p:nvGrpSpPr>
          <p:grpSpPr>
            <a:xfrm>
              <a:off x="2195845" y="2493506"/>
              <a:ext cx="1885155" cy="1889098"/>
              <a:chOff x="1801111" y="2332774"/>
              <a:chExt cx="2180165" cy="2184725"/>
            </a:xfrm>
          </p:grpSpPr>
          <p:sp>
            <p:nvSpPr>
              <p:cNvPr id="144" name="îŝļíḑè">
                <a:extLst>
                  <a:ext uri="{FF2B5EF4-FFF2-40B4-BE49-F238E27FC236}">
                    <a16:creationId xmlns:a16="http://schemas.microsoft.com/office/drawing/2014/main" id="{B5106392-748B-42EA-850C-BD88ED483A39}"/>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îşḻiḑê">
                <a:extLst>
                  <a:ext uri="{FF2B5EF4-FFF2-40B4-BE49-F238E27FC236}">
                    <a16:creationId xmlns:a16="http://schemas.microsoft.com/office/drawing/2014/main" id="{5F70343C-8540-4B4C-92FE-EE2C2BC57CE6}"/>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išḻíḋê">
                <a:extLst>
                  <a:ext uri="{FF2B5EF4-FFF2-40B4-BE49-F238E27FC236}">
                    <a16:creationId xmlns:a16="http://schemas.microsoft.com/office/drawing/2014/main" id="{42261C33-C8BD-4BA5-8A99-672C002EFEAB}"/>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îşľíḓé">
                <a:extLst>
                  <a:ext uri="{FF2B5EF4-FFF2-40B4-BE49-F238E27FC236}">
                    <a16:creationId xmlns:a16="http://schemas.microsoft.com/office/drawing/2014/main" id="{25905A17-CFD0-46FA-BC9F-F2F187B833A8}"/>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iŝlîḋè">
                <a:extLst>
                  <a:ext uri="{FF2B5EF4-FFF2-40B4-BE49-F238E27FC236}">
                    <a16:creationId xmlns:a16="http://schemas.microsoft.com/office/drawing/2014/main" id="{E7C0B2F1-B72E-4D53-8184-5B8BFDBFA62A}"/>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ïṡļíḓe">
                <a:extLst>
                  <a:ext uri="{FF2B5EF4-FFF2-40B4-BE49-F238E27FC236}">
                    <a16:creationId xmlns:a16="http://schemas.microsoft.com/office/drawing/2014/main" id="{AD12CB8D-F2FF-43AE-8BDE-C185ACCABED5}"/>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Sḻïďe">
                <a:extLst>
                  <a:ext uri="{FF2B5EF4-FFF2-40B4-BE49-F238E27FC236}">
                    <a16:creationId xmlns:a16="http://schemas.microsoft.com/office/drawing/2014/main" id="{736F6A43-5252-4D83-BE5A-317A85F780FD}"/>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ísľïḋè">
                <a:extLst>
                  <a:ext uri="{FF2B5EF4-FFF2-40B4-BE49-F238E27FC236}">
                    <a16:creationId xmlns:a16="http://schemas.microsoft.com/office/drawing/2014/main" id="{1B8C2E8C-86CA-4628-A470-CC309FD9AB1F}"/>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ïṣļîḑè">
                <a:extLst>
                  <a:ext uri="{FF2B5EF4-FFF2-40B4-BE49-F238E27FC236}">
                    <a16:creationId xmlns:a16="http://schemas.microsoft.com/office/drawing/2014/main" id="{93349015-E18B-4348-9074-89EA85D82103}"/>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iṡḻïḍê">
                <a:extLst>
                  <a:ext uri="{FF2B5EF4-FFF2-40B4-BE49-F238E27FC236}">
                    <a16:creationId xmlns:a16="http://schemas.microsoft.com/office/drawing/2014/main" id="{6E35846C-BDC1-42DE-BA6E-6394D3C39195}"/>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Sḷîde">
                <a:extLst>
                  <a:ext uri="{FF2B5EF4-FFF2-40B4-BE49-F238E27FC236}">
                    <a16:creationId xmlns:a16="http://schemas.microsoft.com/office/drawing/2014/main" id="{35B966DE-5D77-46BF-9B37-741BE2B36EE4}"/>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íṣ1îde">
                <a:extLst>
                  <a:ext uri="{FF2B5EF4-FFF2-40B4-BE49-F238E27FC236}">
                    <a16:creationId xmlns:a16="http://schemas.microsoft.com/office/drawing/2014/main" id="{8911814B-0C07-479B-B666-7CEB5324EA24}"/>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šḻídé">
                <a:extLst>
                  <a:ext uri="{FF2B5EF4-FFF2-40B4-BE49-F238E27FC236}">
                    <a16:creationId xmlns:a16="http://schemas.microsoft.com/office/drawing/2014/main" id="{03A86B82-64E3-4061-9A35-34E1F40EB794}"/>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śľïďé">
                <a:extLst>
                  <a:ext uri="{FF2B5EF4-FFF2-40B4-BE49-F238E27FC236}">
                    <a16:creationId xmlns:a16="http://schemas.microsoft.com/office/drawing/2014/main" id="{779CECEF-0F85-4658-A924-D042A79D134E}"/>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îśḷiḋè">
                <a:extLst>
                  <a:ext uri="{FF2B5EF4-FFF2-40B4-BE49-F238E27FC236}">
                    <a16:creationId xmlns:a16="http://schemas.microsoft.com/office/drawing/2014/main" id="{B2A50571-8032-4448-AB22-E6D8CF4B34A3}"/>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íṡḷiḓê">
                <a:extLst>
                  <a:ext uri="{FF2B5EF4-FFF2-40B4-BE49-F238E27FC236}">
                    <a16:creationId xmlns:a16="http://schemas.microsoft.com/office/drawing/2014/main" id="{34A4D86F-D2D7-44AF-9A99-44821B47F26E}"/>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iŝḻíḑé">
                <a:extLst>
                  <a:ext uri="{FF2B5EF4-FFF2-40B4-BE49-F238E27FC236}">
                    <a16:creationId xmlns:a16="http://schemas.microsoft.com/office/drawing/2014/main" id="{94705557-3E98-4DF8-B857-2F58CF2AD30E}"/>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4" name="iSļíḑé">
                <a:extLst>
                  <a:ext uri="{FF2B5EF4-FFF2-40B4-BE49-F238E27FC236}">
                    <a16:creationId xmlns:a16="http://schemas.microsoft.com/office/drawing/2014/main" id="{92183C10-5950-4584-BD32-3E27405CCBEC}"/>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5" name="íšľiḑe">
                <a:extLst>
                  <a:ext uri="{FF2B5EF4-FFF2-40B4-BE49-F238E27FC236}">
                    <a16:creationId xmlns:a16="http://schemas.microsoft.com/office/drawing/2014/main" id="{C5FC9253-F7CA-45DB-BAF0-16F555925BB3}"/>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6" name="íś1íďê">
                <a:extLst>
                  <a:ext uri="{FF2B5EF4-FFF2-40B4-BE49-F238E27FC236}">
                    <a16:creationId xmlns:a16="http://schemas.microsoft.com/office/drawing/2014/main" id="{D28B9741-C1CF-426B-A378-0BC22701A9CE}"/>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7" name="í$ľïḍé">
                <a:extLst>
                  <a:ext uri="{FF2B5EF4-FFF2-40B4-BE49-F238E27FC236}">
                    <a16:creationId xmlns:a16="http://schemas.microsoft.com/office/drawing/2014/main" id="{12C424F3-FF33-4E8A-BC5C-4605DC6A4536}"/>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8" name="íš1idè">
                <a:extLst>
                  <a:ext uri="{FF2B5EF4-FFF2-40B4-BE49-F238E27FC236}">
                    <a16:creationId xmlns:a16="http://schemas.microsoft.com/office/drawing/2014/main" id="{90B6AD9E-D753-4B26-BB9E-4EC188B61DAA}"/>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9" name="ïšḷïḑê">
                <a:extLst>
                  <a:ext uri="{FF2B5EF4-FFF2-40B4-BE49-F238E27FC236}">
                    <a16:creationId xmlns:a16="http://schemas.microsoft.com/office/drawing/2014/main" id="{A4BB9304-DE81-4BA3-8C44-87109C9BBE4A}"/>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0" name="ï$ḷiḓè">
                <a:extLst>
                  <a:ext uri="{FF2B5EF4-FFF2-40B4-BE49-F238E27FC236}">
                    <a16:creationId xmlns:a16="http://schemas.microsoft.com/office/drawing/2014/main" id="{597B08E7-0540-4261-9977-370291B6371E}"/>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ïsḻîḑè">
                <a:extLst>
                  <a:ext uri="{FF2B5EF4-FFF2-40B4-BE49-F238E27FC236}">
                    <a16:creationId xmlns:a16="http://schemas.microsoft.com/office/drawing/2014/main" id="{5AD64BD2-29AA-45D3-B782-CA4827D2A15A}"/>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ïşḷidè">
                <a:extLst>
                  <a:ext uri="{FF2B5EF4-FFF2-40B4-BE49-F238E27FC236}">
                    <a16:creationId xmlns:a16="http://schemas.microsoft.com/office/drawing/2014/main" id="{164E397D-B8D2-428F-84AD-6A911B70376B}"/>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śļïďé">
                <a:extLst>
                  <a:ext uri="{FF2B5EF4-FFF2-40B4-BE49-F238E27FC236}">
                    <a16:creationId xmlns:a16="http://schemas.microsoft.com/office/drawing/2014/main" id="{442E2417-3B8C-45CB-8C41-D5DF9DCE2D6B}"/>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îṡḷiḍé">
                <a:extLst>
                  <a:ext uri="{FF2B5EF4-FFF2-40B4-BE49-F238E27FC236}">
                    <a16:creationId xmlns:a16="http://schemas.microsoft.com/office/drawing/2014/main" id="{4712BB3C-8E96-44FC-A8CD-6A24B538490C}"/>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íṣļíḋé">
                <a:extLst>
                  <a:ext uri="{FF2B5EF4-FFF2-40B4-BE49-F238E27FC236}">
                    <a16:creationId xmlns:a16="http://schemas.microsoft.com/office/drawing/2014/main" id="{2A0EDD91-C54C-4041-994D-F3F4411C195D}"/>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i$ļiďè">
                <a:extLst>
                  <a:ext uri="{FF2B5EF4-FFF2-40B4-BE49-F238E27FC236}">
                    <a16:creationId xmlns:a16="http://schemas.microsoft.com/office/drawing/2014/main" id="{600B52EF-913B-4D47-8508-FE3C34D6F4BD}"/>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6" name="ïšlîḋe">
                <a:extLst>
                  <a:ext uri="{FF2B5EF4-FFF2-40B4-BE49-F238E27FC236}">
                    <a16:creationId xmlns:a16="http://schemas.microsoft.com/office/drawing/2014/main" id="{D1E73580-CA1A-4192-94E7-F97DE0FAA7C4}"/>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7" name="îṣḻíḑè">
                <a:extLst>
                  <a:ext uri="{FF2B5EF4-FFF2-40B4-BE49-F238E27FC236}">
                    <a16:creationId xmlns:a16="http://schemas.microsoft.com/office/drawing/2014/main" id="{7B8FF899-9652-4773-A073-3E1C34FFD76C}"/>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8" name="islïḍè">
                <a:extLst>
                  <a:ext uri="{FF2B5EF4-FFF2-40B4-BE49-F238E27FC236}">
                    <a16:creationId xmlns:a16="http://schemas.microsoft.com/office/drawing/2014/main" id="{D2FC9CE8-3043-476A-A171-F1F59063BC29}"/>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9" name="îṧḷiḋê">
                <a:extLst>
                  <a:ext uri="{FF2B5EF4-FFF2-40B4-BE49-F238E27FC236}">
                    <a16:creationId xmlns:a16="http://schemas.microsoft.com/office/drawing/2014/main" id="{76D823E2-510B-47CA-8AAA-EC056B0DEF43}"/>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0" name="ïṥļidê">
                <a:extLst>
                  <a:ext uri="{FF2B5EF4-FFF2-40B4-BE49-F238E27FC236}">
                    <a16:creationId xmlns:a16="http://schemas.microsoft.com/office/drawing/2014/main" id="{B26B88BE-9E43-4E43-9366-03A0591CAC40}"/>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1" name="ï$ľíde">
                <a:extLst>
                  <a:ext uri="{FF2B5EF4-FFF2-40B4-BE49-F238E27FC236}">
                    <a16:creationId xmlns:a16="http://schemas.microsoft.com/office/drawing/2014/main" id="{D361747C-2337-46A9-8E59-0B51FB2EB1EC}"/>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2" name="íS1îḍê">
                <a:extLst>
                  <a:ext uri="{FF2B5EF4-FFF2-40B4-BE49-F238E27FC236}">
                    <a16:creationId xmlns:a16="http://schemas.microsoft.com/office/drawing/2014/main" id="{DE8DC4B5-6A3D-4D49-B21D-55FDDE9EF47F}"/>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ïṧ1íde">
                <a:extLst>
                  <a:ext uri="{FF2B5EF4-FFF2-40B4-BE49-F238E27FC236}">
                    <a16:creationId xmlns:a16="http://schemas.microsoft.com/office/drawing/2014/main" id="{0A10975F-EB1D-46A7-BAFC-264B093419E8}"/>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î$ḷiḍe">
                <a:extLst>
                  <a:ext uri="{FF2B5EF4-FFF2-40B4-BE49-F238E27FC236}">
                    <a16:creationId xmlns:a16="http://schemas.microsoft.com/office/drawing/2014/main" id="{2C76C8C8-283D-4885-979F-C0BE48D3F716}"/>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îṣļíḓé">
                <a:extLst>
                  <a:ext uri="{FF2B5EF4-FFF2-40B4-BE49-F238E27FC236}">
                    <a16:creationId xmlns:a16="http://schemas.microsoft.com/office/drawing/2014/main" id="{FD21F5FC-4940-44E6-8DB4-2315A1AAD072}"/>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îṥļiḓè">
                <a:extLst>
                  <a:ext uri="{FF2B5EF4-FFF2-40B4-BE49-F238E27FC236}">
                    <a16:creationId xmlns:a16="http://schemas.microsoft.com/office/drawing/2014/main" id="{FD2064D3-0A1B-44B9-AB2D-C0C9A6F3A904}"/>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iş1iḍè">
                <a:extLst>
                  <a:ext uri="{FF2B5EF4-FFF2-40B4-BE49-F238E27FC236}">
                    <a16:creationId xmlns:a16="http://schemas.microsoft.com/office/drawing/2014/main" id="{3CAB1A8D-E8E1-4D0E-9326-094FDE23FC0A}"/>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8" name="işľïḍé">
                <a:extLst>
                  <a:ext uri="{FF2B5EF4-FFF2-40B4-BE49-F238E27FC236}">
                    <a16:creationId xmlns:a16="http://schemas.microsoft.com/office/drawing/2014/main" id="{247883A2-2583-48BC-BD5A-CF1D1AACDEBC}"/>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9" name="ïṣľíḑê">
                <a:extLst>
                  <a:ext uri="{FF2B5EF4-FFF2-40B4-BE49-F238E27FC236}">
                    <a16:creationId xmlns:a16="http://schemas.microsoft.com/office/drawing/2014/main" id="{8A75569A-1C49-48AD-BAF9-DF062F255700}"/>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0" name="iṥḷiḑè">
                <a:extLst>
                  <a:ext uri="{FF2B5EF4-FFF2-40B4-BE49-F238E27FC236}">
                    <a16:creationId xmlns:a16="http://schemas.microsoft.com/office/drawing/2014/main" id="{DE1269FA-CC05-47E6-A850-7480D28A284E}"/>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1" name="î$lídê">
                <a:extLst>
                  <a:ext uri="{FF2B5EF4-FFF2-40B4-BE49-F238E27FC236}">
                    <a16:creationId xmlns:a16="http://schemas.microsoft.com/office/drawing/2014/main" id="{11580EDD-7E47-4F48-88D3-036A0DD0F6DE}"/>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2" name="iṧ1ïḋe">
                <a:extLst>
                  <a:ext uri="{FF2B5EF4-FFF2-40B4-BE49-F238E27FC236}">
                    <a16:creationId xmlns:a16="http://schemas.microsoft.com/office/drawing/2014/main" id="{213E0EF9-C2AE-4502-80D0-B27415EA45C8}"/>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3" name="iṡḷídè">
                <a:extLst>
                  <a:ext uri="{FF2B5EF4-FFF2-40B4-BE49-F238E27FC236}">
                    <a16:creationId xmlns:a16="http://schemas.microsoft.com/office/drawing/2014/main" id="{BB022412-584B-4096-9267-2411DF015485}"/>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4" name="ïṧliḍe">
                <a:extLst>
                  <a:ext uri="{FF2B5EF4-FFF2-40B4-BE49-F238E27FC236}">
                    <a16:creationId xmlns:a16="http://schemas.microsoft.com/office/drawing/2014/main" id="{03F0C46A-9D65-4301-80F3-D59709B36D42}"/>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5" name="íS1ïďe">
                <a:extLst>
                  <a:ext uri="{FF2B5EF4-FFF2-40B4-BE49-F238E27FC236}">
                    <a16:creationId xmlns:a16="http://schemas.microsoft.com/office/drawing/2014/main" id="{9AE5932C-B946-4955-B503-5B27B20EF346}"/>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6" name="îṧľîḑè">
                <a:extLst>
                  <a:ext uri="{FF2B5EF4-FFF2-40B4-BE49-F238E27FC236}">
                    <a16:creationId xmlns:a16="http://schemas.microsoft.com/office/drawing/2014/main" id="{91CF6103-2140-4684-A62B-596A352ABCEC}"/>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26" name="iṧḻíḑé">
              <a:extLst>
                <a:ext uri="{FF2B5EF4-FFF2-40B4-BE49-F238E27FC236}">
                  <a16:creationId xmlns:a16="http://schemas.microsoft.com/office/drawing/2014/main" id="{F23A0FD3-B28F-4B84-8B8E-3EF6CDBB4A9F}"/>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íSľíḍe">
              <a:extLst>
                <a:ext uri="{FF2B5EF4-FFF2-40B4-BE49-F238E27FC236}">
                  <a16:creationId xmlns:a16="http://schemas.microsoft.com/office/drawing/2014/main" id="{82566F05-540A-4449-AA49-4430AA93F614}"/>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iṧľíḍê">
              <a:extLst>
                <a:ext uri="{FF2B5EF4-FFF2-40B4-BE49-F238E27FC236}">
                  <a16:creationId xmlns:a16="http://schemas.microsoft.com/office/drawing/2014/main" id="{A4007498-FD98-4C86-AAC2-F20CB324CBA8}"/>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iṥḷide">
              <a:extLst>
                <a:ext uri="{FF2B5EF4-FFF2-40B4-BE49-F238E27FC236}">
                  <a16:creationId xmlns:a16="http://schemas.microsoft.com/office/drawing/2014/main" id="{65DFEB07-74DF-42BD-9A93-429E6ED8F1E1}"/>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ïṩḻïḋè">
              <a:extLst>
                <a:ext uri="{FF2B5EF4-FFF2-40B4-BE49-F238E27FC236}">
                  <a16:creationId xmlns:a16="http://schemas.microsoft.com/office/drawing/2014/main" id="{AA22400F-6B78-4FCF-BABA-E4F93612AC76}"/>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ṡḻídè">
              <a:extLst>
                <a:ext uri="{FF2B5EF4-FFF2-40B4-BE49-F238E27FC236}">
                  <a16:creationId xmlns:a16="http://schemas.microsoft.com/office/drawing/2014/main" id="{851B96BB-1C4B-4AAB-931A-35454CB452FD}"/>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ś1ïḑè">
              <a:extLst>
                <a:ext uri="{FF2B5EF4-FFF2-40B4-BE49-F238E27FC236}">
                  <a16:creationId xmlns:a16="http://schemas.microsoft.com/office/drawing/2014/main" id="{4A33CB6D-6CA0-4554-A32E-0FFA4E9148AC}"/>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şļïḓe">
              <a:extLst>
                <a:ext uri="{FF2B5EF4-FFF2-40B4-BE49-F238E27FC236}">
                  <a16:creationId xmlns:a16="http://schemas.microsoft.com/office/drawing/2014/main" id="{CCAD0EEF-1ADF-4E76-A55B-CE036EE8B68C}"/>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î$ľíḑe">
              <a:extLst>
                <a:ext uri="{FF2B5EF4-FFF2-40B4-BE49-F238E27FC236}">
                  <a16:creationId xmlns:a16="http://schemas.microsoft.com/office/drawing/2014/main" id="{6C00BB9D-5810-497F-A880-8B20D08446BB}"/>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207" name="直接连接符 206">
            <a:extLst>
              <a:ext uri="{FF2B5EF4-FFF2-40B4-BE49-F238E27FC236}">
                <a16:creationId xmlns:a16="http://schemas.microsoft.com/office/drawing/2014/main" id="{EADF1160-7A77-4B52-8F05-A703777B1AC4}"/>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208" name="组合 207">
            <a:extLst>
              <a:ext uri="{FF2B5EF4-FFF2-40B4-BE49-F238E27FC236}">
                <a16:creationId xmlns:a16="http://schemas.microsoft.com/office/drawing/2014/main" id="{E429ED58-1F19-4830-B911-F6D91E6BBB0B}"/>
              </a:ext>
            </a:extLst>
          </p:cNvPr>
          <p:cNvGrpSpPr/>
          <p:nvPr userDrawn="1"/>
        </p:nvGrpSpPr>
        <p:grpSpPr>
          <a:xfrm>
            <a:off x="649289" y="410634"/>
            <a:ext cx="589166" cy="530128"/>
            <a:chOff x="5542079" y="4118305"/>
            <a:chExt cx="589166" cy="530128"/>
          </a:xfrm>
        </p:grpSpPr>
        <p:sp>
          <p:nvSpPr>
            <p:cNvPr id="209" name="文本框 208">
              <a:extLst>
                <a:ext uri="{FF2B5EF4-FFF2-40B4-BE49-F238E27FC236}">
                  <a16:creationId xmlns:a16="http://schemas.microsoft.com/office/drawing/2014/main" id="{07FF40E2-7644-4430-8262-BB420197186C}"/>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0" name="文本框 209">
              <a:extLst>
                <a:ext uri="{FF2B5EF4-FFF2-40B4-BE49-F238E27FC236}">
                  <a16:creationId xmlns:a16="http://schemas.microsoft.com/office/drawing/2014/main" id="{15220AB1-272A-4E8B-B78B-4576AEA803FC}"/>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1" name="文本框 210">
              <a:extLst>
                <a:ext uri="{FF2B5EF4-FFF2-40B4-BE49-F238E27FC236}">
                  <a16:creationId xmlns:a16="http://schemas.microsoft.com/office/drawing/2014/main" id="{B631BB61-EE03-436F-B563-A4A6CC449451}"/>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2" name="文本框 211">
              <a:extLst>
                <a:ext uri="{FF2B5EF4-FFF2-40B4-BE49-F238E27FC236}">
                  <a16:creationId xmlns:a16="http://schemas.microsoft.com/office/drawing/2014/main" id="{1C5CAC5C-D583-4EA9-BE75-EFCD34D7432D}"/>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3" name="文本框 212">
              <a:extLst>
                <a:ext uri="{FF2B5EF4-FFF2-40B4-BE49-F238E27FC236}">
                  <a16:creationId xmlns:a16="http://schemas.microsoft.com/office/drawing/2014/main" id="{C2BFBAD2-6344-4215-8233-7E0A8661A139}"/>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4" name="文本框 213">
              <a:extLst>
                <a:ext uri="{FF2B5EF4-FFF2-40B4-BE49-F238E27FC236}">
                  <a16:creationId xmlns:a16="http://schemas.microsoft.com/office/drawing/2014/main" id="{B8A81EA1-06FE-42C1-ADD0-6244E616FD50}"/>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5" name="文本框 214">
              <a:extLst>
                <a:ext uri="{FF2B5EF4-FFF2-40B4-BE49-F238E27FC236}">
                  <a16:creationId xmlns:a16="http://schemas.microsoft.com/office/drawing/2014/main" id="{CCAC96DF-C6EC-44F0-A477-C71EBB11B971}"/>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6" name="文本框 215">
              <a:extLst>
                <a:ext uri="{FF2B5EF4-FFF2-40B4-BE49-F238E27FC236}">
                  <a16:creationId xmlns:a16="http://schemas.microsoft.com/office/drawing/2014/main" id="{A5072833-D13A-42D4-A19A-987A08F1E1F2}"/>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18572064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grpSp>
        <p:nvGrpSpPr>
          <p:cNvPr id="81" name="组合 80">
            <a:extLst>
              <a:ext uri="{FF2B5EF4-FFF2-40B4-BE49-F238E27FC236}">
                <a16:creationId xmlns:a16="http://schemas.microsoft.com/office/drawing/2014/main" id="{3A6ADE75-7E99-45F6-908F-8C014B6A382D}"/>
              </a:ext>
            </a:extLst>
          </p:cNvPr>
          <p:cNvGrpSpPr/>
          <p:nvPr userDrawn="1"/>
        </p:nvGrpSpPr>
        <p:grpSpPr>
          <a:xfrm>
            <a:off x="-13072" y="-343"/>
            <a:ext cx="12205072" cy="6857884"/>
            <a:chOff x="-13072" y="0"/>
            <a:chExt cx="12205072" cy="6857884"/>
          </a:xfrm>
        </p:grpSpPr>
        <p:pic>
          <p:nvPicPr>
            <p:cNvPr id="82" name="图片 81" descr="图片包含 天空, 户外, 建筑物&#10;&#10;自动生成的说明">
              <a:extLst>
                <a:ext uri="{FF2B5EF4-FFF2-40B4-BE49-F238E27FC236}">
                  <a16:creationId xmlns:a16="http://schemas.microsoft.com/office/drawing/2014/main" id="{C4FFA56D-5F9B-4D17-A144-C09E04C4608E}"/>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3" name="矩形 82">
              <a:extLst>
                <a:ext uri="{FF2B5EF4-FFF2-40B4-BE49-F238E27FC236}">
                  <a16:creationId xmlns:a16="http://schemas.microsoft.com/office/drawing/2014/main" id="{AC672B8A-6A2A-4CF7-A0A1-532BB0B640C0}"/>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iṧlïďè">
            <a:extLst>
              <a:ext uri="{FF2B5EF4-FFF2-40B4-BE49-F238E27FC236}">
                <a16:creationId xmlns:a16="http://schemas.microsoft.com/office/drawing/2014/main" id="{E914CCA2-4E49-4BD1-A413-4141EFA87792}"/>
              </a:ext>
            </a:extLst>
          </p:cNvPr>
          <p:cNvSpPr/>
          <p:nvPr userDrawn="1"/>
        </p:nvSpPr>
        <p:spPr>
          <a:xfrm>
            <a:off x="699451" y="1318052"/>
            <a:ext cx="10845800" cy="2615331"/>
          </a:xfrm>
          <a:prstGeom prst="roundRect">
            <a:avLst>
              <a:gd name="adj" fmla="val 4034"/>
            </a:avLst>
          </a:prstGeom>
          <a:solidFill>
            <a:schemeClr val="bg1"/>
          </a:solidFill>
          <a:ln w="3175">
            <a:noFill/>
            <a:prstDash val="solid"/>
            <a:round/>
            <a:headEnd/>
            <a:tailEnd/>
          </a:ln>
          <a:effectLst>
            <a:outerShdw blurRad="1270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2000" b="1" i="1">
              <a:solidFill>
                <a:schemeClr val="tx1"/>
              </a:solidFill>
            </a:endParaRPr>
          </a:p>
        </p:txBody>
      </p:sp>
      <p:sp>
        <p:nvSpPr>
          <p:cNvPr id="106" name="文本占位符 105">
            <a:extLst>
              <a:ext uri="{FF2B5EF4-FFF2-40B4-BE49-F238E27FC236}">
                <a16:creationId xmlns:a16="http://schemas.microsoft.com/office/drawing/2014/main" id="{A94B1E01-7789-4C8F-BFA4-493798C2DD5E}"/>
              </a:ext>
            </a:extLst>
          </p:cNvPr>
          <p:cNvSpPr>
            <a:spLocks noGrp="1"/>
          </p:cNvSpPr>
          <p:nvPr>
            <p:ph type="body" sz="quarter" idx="10"/>
          </p:nvPr>
        </p:nvSpPr>
        <p:spPr>
          <a:xfrm>
            <a:off x="699451" y="1453596"/>
            <a:ext cx="10819449" cy="519112"/>
          </a:xfrm>
        </p:spPr>
        <p:txBody>
          <a:bodyPr>
            <a:normAutofit/>
          </a:bodyPr>
          <a:lstStyle>
            <a:lvl1pPr marL="0" indent="0" algn="ctr">
              <a:buNone/>
              <a:defRPr lang="zh-CN" altLang="en-US" sz="2400" b="1" kern="1200" dirty="0" smtClean="0">
                <a:solidFill>
                  <a:schemeClr val="accent1"/>
                </a:solidFill>
                <a:latin typeface="+mn-lt"/>
                <a:ea typeface="+mn-ea"/>
                <a:cs typeface="+mn-cs"/>
              </a:defRPr>
            </a:lvl1pPr>
            <a:lvl2pPr marL="457200" indent="0">
              <a:buNone/>
              <a:defRPr/>
            </a:lvl2pPr>
          </a:lstStyle>
          <a:p>
            <a:pPr lvl="0"/>
            <a:r>
              <a:rPr lang="zh-CN" altLang="en-US" dirty="0"/>
              <a:t>编辑母版文本样式</a:t>
            </a:r>
          </a:p>
        </p:txBody>
      </p:sp>
      <p:sp>
        <p:nvSpPr>
          <p:cNvPr id="108" name="文本占位符 107">
            <a:extLst>
              <a:ext uri="{FF2B5EF4-FFF2-40B4-BE49-F238E27FC236}">
                <a16:creationId xmlns:a16="http://schemas.microsoft.com/office/drawing/2014/main" id="{2E6B5EB6-8560-472F-BD6A-12E68FC20501}"/>
              </a:ext>
            </a:extLst>
          </p:cNvPr>
          <p:cNvSpPr>
            <a:spLocks noGrp="1"/>
          </p:cNvSpPr>
          <p:nvPr>
            <p:ph type="body" sz="quarter" idx="11"/>
          </p:nvPr>
        </p:nvSpPr>
        <p:spPr>
          <a:xfrm>
            <a:off x="860425" y="2066496"/>
            <a:ext cx="10471150" cy="1739900"/>
          </a:xfrm>
        </p:spPr>
        <p:txBody>
          <a:bodyPr/>
          <a:lstStyle>
            <a:lvl1pPr marL="0" indent="0">
              <a:buNone/>
              <a:defRPr lang="zh-CN" altLang="en-US" sz="1800" kern="1200" dirty="0" smtClean="0">
                <a:solidFill>
                  <a:schemeClr val="tx1"/>
                </a:solidFill>
                <a:latin typeface="+mn-lt"/>
                <a:ea typeface="+mn-ea"/>
                <a:cs typeface="+mn-cs"/>
              </a:defRPr>
            </a:lvl1pPr>
          </a:lstStyle>
          <a:p>
            <a:pPr lvl="0"/>
            <a:r>
              <a:rPr lang="zh-CN" altLang="en-US" dirty="0"/>
              <a:t>编辑母版文本样式</a:t>
            </a:r>
          </a:p>
        </p:txBody>
      </p:sp>
      <p:sp>
        <p:nvSpPr>
          <p:cNvPr id="84" name="文本框 83">
            <a:extLst>
              <a:ext uri="{FF2B5EF4-FFF2-40B4-BE49-F238E27FC236}">
                <a16:creationId xmlns:a16="http://schemas.microsoft.com/office/drawing/2014/main" id="{47E9DB68-865A-40D4-A4B0-4943F2C9BE55}"/>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5" name="矩形 84">
            <a:extLst>
              <a:ext uri="{FF2B5EF4-FFF2-40B4-BE49-F238E27FC236}">
                <a16:creationId xmlns:a16="http://schemas.microsoft.com/office/drawing/2014/main" id="{F7A4EBEA-C003-488B-8C26-FA90157F3C48}"/>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7" name="标题 1">
            <a:extLst>
              <a:ext uri="{FF2B5EF4-FFF2-40B4-BE49-F238E27FC236}">
                <a16:creationId xmlns:a16="http://schemas.microsoft.com/office/drawing/2014/main" id="{088B9946-7201-42BB-A580-411723EFCA6A}"/>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8"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6502EEB-C793-4A74-9A2D-DE072A92D0FD}"/>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89" name="îşḷïḑe">
              <a:extLst>
                <a:ext uri="{FF2B5EF4-FFF2-40B4-BE49-F238E27FC236}">
                  <a16:creationId xmlns:a16="http://schemas.microsoft.com/office/drawing/2014/main" id="{34F6D33C-E736-4D26-9401-ECD6BE4A2877}"/>
                </a:ext>
              </a:extLst>
            </p:cNvPr>
            <p:cNvGrpSpPr/>
            <p:nvPr/>
          </p:nvGrpSpPr>
          <p:grpSpPr>
            <a:xfrm>
              <a:off x="2195845" y="2493506"/>
              <a:ext cx="1885155" cy="1889098"/>
              <a:chOff x="1801111" y="2332774"/>
              <a:chExt cx="2180165" cy="2184725"/>
            </a:xfrm>
          </p:grpSpPr>
          <p:sp>
            <p:nvSpPr>
              <p:cNvPr id="99" name="îŝļíḑè">
                <a:extLst>
                  <a:ext uri="{FF2B5EF4-FFF2-40B4-BE49-F238E27FC236}">
                    <a16:creationId xmlns:a16="http://schemas.microsoft.com/office/drawing/2014/main" id="{5B569800-3880-4FEE-9150-52527616C106}"/>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îşḻiḑê">
                <a:extLst>
                  <a:ext uri="{FF2B5EF4-FFF2-40B4-BE49-F238E27FC236}">
                    <a16:creationId xmlns:a16="http://schemas.microsoft.com/office/drawing/2014/main" id="{80205C29-F859-480B-834D-E6AE54D5F7B9}"/>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išḻíḋê">
                <a:extLst>
                  <a:ext uri="{FF2B5EF4-FFF2-40B4-BE49-F238E27FC236}">
                    <a16:creationId xmlns:a16="http://schemas.microsoft.com/office/drawing/2014/main" id="{7FC1B647-67F2-4CB6-9BB2-E9CC82054A3A}"/>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îşľíḓé">
                <a:extLst>
                  <a:ext uri="{FF2B5EF4-FFF2-40B4-BE49-F238E27FC236}">
                    <a16:creationId xmlns:a16="http://schemas.microsoft.com/office/drawing/2014/main" id="{31B01A97-372B-427B-AD7A-E1746B58A6A1}"/>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iŝlîḋè">
                <a:extLst>
                  <a:ext uri="{FF2B5EF4-FFF2-40B4-BE49-F238E27FC236}">
                    <a16:creationId xmlns:a16="http://schemas.microsoft.com/office/drawing/2014/main" id="{F79A601E-084E-4AEE-9D35-330FAE560C07}"/>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ïṡļíḓe">
                <a:extLst>
                  <a:ext uri="{FF2B5EF4-FFF2-40B4-BE49-F238E27FC236}">
                    <a16:creationId xmlns:a16="http://schemas.microsoft.com/office/drawing/2014/main" id="{DE6858FA-EFBB-47DD-8A7E-C14D19301732}"/>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iSḻïďe">
                <a:extLst>
                  <a:ext uri="{FF2B5EF4-FFF2-40B4-BE49-F238E27FC236}">
                    <a16:creationId xmlns:a16="http://schemas.microsoft.com/office/drawing/2014/main" id="{F7D0526F-3AFC-4B2A-8034-E4405CD9741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ísľïḋè">
                <a:extLst>
                  <a:ext uri="{FF2B5EF4-FFF2-40B4-BE49-F238E27FC236}">
                    <a16:creationId xmlns:a16="http://schemas.microsoft.com/office/drawing/2014/main" id="{B059A700-BF6B-41C8-B842-D68B2370D662}"/>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ïṣļîḑè">
                <a:extLst>
                  <a:ext uri="{FF2B5EF4-FFF2-40B4-BE49-F238E27FC236}">
                    <a16:creationId xmlns:a16="http://schemas.microsoft.com/office/drawing/2014/main" id="{A2CCC809-5D66-4910-8EF0-994E3BB52921}"/>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iṡḻïḍê">
                <a:extLst>
                  <a:ext uri="{FF2B5EF4-FFF2-40B4-BE49-F238E27FC236}">
                    <a16:creationId xmlns:a16="http://schemas.microsoft.com/office/drawing/2014/main" id="{D295EA73-B2C9-4A5B-BB91-565C9C38A75C}"/>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Sḷîde">
                <a:extLst>
                  <a:ext uri="{FF2B5EF4-FFF2-40B4-BE49-F238E27FC236}">
                    <a16:creationId xmlns:a16="http://schemas.microsoft.com/office/drawing/2014/main" id="{7D5AD06D-D2C4-4D1A-A3EA-CE2D14D61571}"/>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íṣ1îde">
                <a:extLst>
                  <a:ext uri="{FF2B5EF4-FFF2-40B4-BE49-F238E27FC236}">
                    <a16:creationId xmlns:a16="http://schemas.microsoft.com/office/drawing/2014/main" id="{AB9047DE-BF62-42BE-9955-E58FAA720CFE}"/>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ïšḻídé">
                <a:extLst>
                  <a:ext uri="{FF2B5EF4-FFF2-40B4-BE49-F238E27FC236}">
                    <a16:creationId xmlns:a16="http://schemas.microsoft.com/office/drawing/2014/main" id="{B5C2B757-CDBD-4826-98E9-36423C06C251}"/>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iśľïďé">
                <a:extLst>
                  <a:ext uri="{FF2B5EF4-FFF2-40B4-BE49-F238E27FC236}">
                    <a16:creationId xmlns:a16="http://schemas.microsoft.com/office/drawing/2014/main" id="{0F611CDD-9F90-4B50-863B-BC0F1B80A425}"/>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îśḷiḋè">
                <a:extLst>
                  <a:ext uri="{FF2B5EF4-FFF2-40B4-BE49-F238E27FC236}">
                    <a16:creationId xmlns:a16="http://schemas.microsoft.com/office/drawing/2014/main" id="{D17B0C5C-185A-45AD-A5A6-5C80218D0FED}"/>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ṡḷiḓê">
                <a:extLst>
                  <a:ext uri="{FF2B5EF4-FFF2-40B4-BE49-F238E27FC236}">
                    <a16:creationId xmlns:a16="http://schemas.microsoft.com/office/drawing/2014/main" id="{0C5CCEE4-281B-46D7-A1B7-50E6731CD09A}"/>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iŝḻíḑé">
                <a:extLst>
                  <a:ext uri="{FF2B5EF4-FFF2-40B4-BE49-F238E27FC236}">
                    <a16:creationId xmlns:a16="http://schemas.microsoft.com/office/drawing/2014/main" id="{FE21E820-B69C-4F4B-9A3B-69CD15558C1F}"/>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Sļíḑé">
                <a:extLst>
                  <a:ext uri="{FF2B5EF4-FFF2-40B4-BE49-F238E27FC236}">
                    <a16:creationId xmlns:a16="http://schemas.microsoft.com/office/drawing/2014/main" id="{7347DCD8-5C66-4537-84D7-2F92AB3F5408}"/>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íšľiḑe">
                <a:extLst>
                  <a:ext uri="{FF2B5EF4-FFF2-40B4-BE49-F238E27FC236}">
                    <a16:creationId xmlns:a16="http://schemas.microsoft.com/office/drawing/2014/main" id="{9AD40833-CC22-4CF5-B4A2-6AE3F90AB151}"/>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ś1íďê">
                <a:extLst>
                  <a:ext uri="{FF2B5EF4-FFF2-40B4-BE49-F238E27FC236}">
                    <a16:creationId xmlns:a16="http://schemas.microsoft.com/office/drawing/2014/main" id="{7C9AABFF-BC64-47A6-8691-41F394D4A8D7}"/>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ľïḍé">
                <a:extLst>
                  <a:ext uri="{FF2B5EF4-FFF2-40B4-BE49-F238E27FC236}">
                    <a16:creationId xmlns:a16="http://schemas.microsoft.com/office/drawing/2014/main" id="{0167C222-DD0B-442D-B298-E48C67F432C9}"/>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š1idè">
                <a:extLst>
                  <a:ext uri="{FF2B5EF4-FFF2-40B4-BE49-F238E27FC236}">
                    <a16:creationId xmlns:a16="http://schemas.microsoft.com/office/drawing/2014/main" id="{AA190C2A-57A8-48B1-8033-DC532831DDC2}"/>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ïšḷïḑê">
                <a:extLst>
                  <a:ext uri="{FF2B5EF4-FFF2-40B4-BE49-F238E27FC236}">
                    <a16:creationId xmlns:a16="http://schemas.microsoft.com/office/drawing/2014/main" id="{27045E13-785A-4CE5-9CDA-EBFD42DFF23F}"/>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ï$ḷiḓè">
                <a:extLst>
                  <a:ext uri="{FF2B5EF4-FFF2-40B4-BE49-F238E27FC236}">
                    <a16:creationId xmlns:a16="http://schemas.microsoft.com/office/drawing/2014/main" id="{C460D431-148A-4A6A-A9BE-7945B04E127C}"/>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sḻîḑè">
                <a:extLst>
                  <a:ext uri="{FF2B5EF4-FFF2-40B4-BE49-F238E27FC236}">
                    <a16:creationId xmlns:a16="http://schemas.microsoft.com/office/drawing/2014/main" id="{1025C748-D0D1-4264-A410-87A4EC749756}"/>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şḷidè">
                <a:extLst>
                  <a:ext uri="{FF2B5EF4-FFF2-40B4-BE49-F238E27FC236}">
                    <a16:creationId xmlns:a16="http://schemas.microsoft.com/office/drawing/2014/main" id="{1630717C-0F64-417C-AF47-9CDF7CF14E5A}"/>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śļïďé">
                <a:extLst>
                  <a:ext uri="{FF2B5EF4-FFF2-40B4-BE49-F238E27FC236}">
                    <a16:creationId xmlns:a16="http://schemas.microsoft.com/office/drawing/2014/main" id="{2AAE731B-3E35-4570-9FD2-5FF88CD9E451}"/>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îṡḷiḍé">
                <a:extLst>
                  <a:ext uri="{FF2B5EF4-FFF2-40B4-BE49-F238E27FC236}">
                    <a16:creationId xmlns:a16="http://schemas.microsoft.com/office/drawing/2014/main" id="{023AADC3-9B5C-457A-877C-A09C320FF6BC}"/>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ṣļíḋé">
                <a:extLst>
                  <a:ext uri="{FF2B5EF4-FFF2-40B4-BE49-F238E27FC236}">
                    <a16:creationId xmlns:a16="http://schemas.microsoft.com/office/drawing/2014/main" id="{3AC198A6-8D2D-4D0B-9A79-F2FAC07C7AC8}"/>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i$ļiďè">
                <a:extLst>
                  <a:ext uri="{FF2B5EF4-FFF2-40B4-BE49-F238E27FC236}">
                    <a16:creationId xmlns:a16="http://schemas.microsoft.com/office/drawing/2014/main" id="{D6F3CE50-B921-4156-8E27-34F1ED44105C}"/>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šlîḋe">
                <a:extLst>
                  <a:ext uri="{FF2B5EF4-FFF2-40B4-BE49-F238E27FC236}">
                    <a16:creationId xmlns:a16="http://schemas.microsoft.com/office/drawing/2014/main" id="{6865F512-4BCD-4A2E-834F-23DFCF9719F6}"/>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îṣḻíḑè">
                <a:extLst>
                  <a:ext uri="{FF2B5EF4-FFF2-40B4-BE49-F238E27FC236}">
                    <a16:creationId xmlns:a16="http://schemas.microsoft.com/office/drawing/2014/main" id="{8E478429-5ED6-4CC9-A99B-3852103F72CC}"/>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islïḍè">
                <a:extLst>
                  <a:ext uri="{FF2B5EF4-FFF2-40B4-BE49-F238E27FC236}">
                    <a16:creationId xmlns:a16="http://schemas.microsoft.com/office/drawing/2014/main" id="{DBA8D4CD-DC8D-4C0A-9C06-EAC552463E32}"/>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îṧḷiḋê">
                <a:extLst>
                  <a:ext uri="{FF2B5EF4-FFF2-40B4-BE49-F238E27FC236}">
                    <a16:creationId xmlns:a16="http://schemas.microsoft.com/office/drawing/2014/main" id="{66A052A2-18A7-47B8-B2A9-62D74421EBC9}"/>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ïṥļidê">
                <a:extLst>
                  <a:ext uri="{FF2B5EF4-FFF2-40B4-BE49-F238E27FC236}">
                    <a16:creationId xmlns:a16="http://schemas.microsoft.com/office/drawing/2014/main" id="{BC89DAC3-8F5D-4FEA-BF4E-2AA3F5A0F21B}"/>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ï$ľíde">
                <a:extLst>
                  <a:ext uri="{FF2B5EF4-FFF2-40B4-BE49-F238E27FC236}">
                    <a16:creationId xmlns:a16="http://schemas.microsoft.com/office/drawing/2014/main" id="{6FBB47CF-2714-4DF5-BD07-204A418CBAB2}"/>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íS1îḍê">
                <a:extLst>
                  <a:ext uri="{FF2B5EF4-FFF2-40B4-BE49-F238E27FC236}">
                    <a16:creationId xmlns:a16="http://schemas.microsoft.com/office/drawing/2014/main" id="{20E081E2-3B38-43AD-8A1C-2D390661F9B6}"/>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ïṧ1íde">
                <a:extLst>
                  <a:ext uri="{FF2B5EF4-FFF2-40B4-BE49-F238E27FC236}">
                    <a16:creationId xmlns:a16="http://schemas.microsoft.com/office/drawing/2014/main" id="{A73D3BA2-2FB9-4B82-8A5F-94F618BBCE74}"/>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î$ḷiḍe">
                <a:extLst>
                  <a:ext uri="{FF2B5EF4-FFF2-40B4-BE49-F238E27FC236}">
                    <a16:creationId xmlns:a16="http://schemas.microsoft.com/office/drawing/2014/main" id="{2BADB755-F799-497D-A182-9E9D4256765B}"/>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ṣļíḓé">
                <a:extLst>
                  <a:ext uri="{FF2B5EF4-FFF2-40B4-BE49-F238E27FC236}">
                    <a16:creationId xmlns:a16="http://schemas.microsoft.com/office/drawing/2014/main" id="{73A8688E-DDA6-43DC-A18F-95C7AA133405}"/>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ṥļiḓè">
                <a:extLst>
                  <a:ext uri="{FF2B5EF4-FFF2-40B4-BE49-F238E27FC236}">
                    <a16:creationId xmlns:a16="http://schemas.microsoft.com/office/drawing/2014/main" id="{1D6EF6CE-9BDA-46E1-8505-E6ED63FF1F44}"/>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iş1iḍè">
                <a:extLst>
                  <a:ext uri="{FF2B5EF4-FFF2-40B4-BE49-F238E27FC236}">
                    <a16:creationId xmlns:a16="http://schemas.microsoft.com/office/drawing/2014/main" id="{AA225CEF-AC26-40D4-8412-7F9ED4E76300}"/>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işľïḍé">
                <a:extLst>
                  <a:ext uri="{FF2B5EF4-FFF2-40B4-BE49-F238E27FC236}">
                    <a16:creationId xmlns:a16="http://schemas.microsoft.com/office/drawing/2014/main" id="{E133844D-AEBF-4415-A2BE-1D90AFB8595F}"/>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ïṣľíḑê">
                <a:extLst>
                  <a:ext uri="{FF2B5EF4-FFF2-40B4-BE49-F238E27FC236}">
                    <a16:creationId xmlns:a16="http://schemas.microsoft.com/office/drawing/2014/main" id="{3E5A391B-91DB-4392-9076-5EB579F19FB6}"/>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iṥḷiḑè">
                <a:extLst>
                  <a:ext uri="{FF2B5EF4-FFF2-40B4-BE49-F238E27FC236}">
                    <a16:creationId xmlns:a16="http://schemas.microsoft.com/office/drawing/2014/main" id="{4D8737E0-7A2D-4C1B-97E0-D3D1BD767E3A}"/>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î$lídê">
                <a:extLst>
                  <a:ext uri="{FF2B5EF4-FFF2-40B4-BE49-F238E27FC236}">
                    <a16:creationId xmlns:a16="http://schemas.microsoft.com/office/drawing/2014/main" id="{B26C2BF3-3330-4235-97D7-BFA47EA4468E}"/>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iṧ1ïḋe">
                <a:extLst>
                  <a:ext uri="{FF2B5EF4-FFF2-40B4-BE49-F238E27FC236}">
                    <a16:creationId xmlns:a16="http://schemas.microsoft.com/office/drawing/2014/main" id="{FA981F23-4210-4EBF-8CD1-0900E9837021}"/>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iṡḷídè">
                <a:extLst>
                  <a:ext uri="{FF2B5EF4-FFF2-40B4-BE49-F238E27FC236}">
                    <a16:creationId xmlns:a16="http://schemas.microsoft.com/office/drawing/2014/main" id="{24710A8D-11D1-4B9E-90A8-B610B9D79A4C}"/>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ïṧliḍe">
                <a:extLst>
                  <a:ext uri="{FF2B5EF4-FFF2-40B4-BE49-F238E27FC236}">
                    <a16:creationId xmlns:a16="http://schemas.microsoft.com/office/drawing/2014/main" id="{286633F5-4866-4CEB-BBC2-65DCF242AF4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íS1ïďe">
                <a:extLst>
                  <a:ext uri="{FF2B5EF4-FFF2-40B4-BE49-F238E27FC236}">
                    <a16:creationId xmlns:a16="http://schemas.microsoft.com/office/drawing/2014/main" id="{5D415BA7-E339-468B-A892-FB86CA3DC63A}"/>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îṧľîḑè">
                <a:extLst>
                  <a:ext uri="{FF2B5EF4-FFF2-40B4-BE49-F238E27FC236}">
                    <a16:creationId xmlns:a16="http://schemas.microsoft.com/office/drawing/2014/main" id="{87805CC4-9DA1-42ED-8431-683485FB942A}"/>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0" name="iṧḻíḑé">
              <a:extLst>
                <a:ext uri="{FF2B5EF4-FFF2-40B4-BE49-F238E27FC236}">
                  <a16:creationId xmlns:a16="http://schemas.microsoft.com/office/drawing/2014/main" id="{6B6D97A4-874F-4BA5-89F2-5455CBB58D02}"/>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íSľíḍe">
              <a:extLst>
                <a:ext uri="{FF2B5EF4-FFF2-40B4-BE49-F238E27FC236}">
                  <a16:creationId xmlns:a16="http://schemas.microsoft.com/office/drawing/2014/main" id="{A56BD1D4-AF90-411E-A4E8-92ACDBD75A95}"/>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iṧľíḍê">
              <a:extLst>
                <a:ext uri="{FF2B5EF4-FFF2-40B4-BE49-F238E27FC236}">
                  <a16:creationId xmlns:a16="http://schemas.microsoft.com/office/drawing/2014/main" id="{2EF0A58E-D084-4D1F-86B0-0997F2F83813}"/>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iṥḷide">
              <a:extLst>
                <a:ext uri="{FF2B5EF4-FFF2-40B4-BE49-F238E27FC236}">
                  <a16:creationId xmlns:a16="http://schemas.microsoft.com/office/drawing/2014/main" id="{F7484EE4-6EE9-48E5-BF0E-E210283FD50B}"/>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ïṩḻïḋè">
              <a:extLst>
                <a:ext uri="{FF2B5EF4-FFF2-40B4-BE49-F238E27FC236}">
                  <a16:creationId xmlns:a16="http://schemas.microsoft.com/office/drawing/2014/main" id="{0464E659-40F8-4174-978B-37611FAD84A5}"/>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ïṡḻídè">
              <a:extLst>
                <a:ext uri="{FF2B5EF4-FFF2-40B4-BE49-F238E27FC236}">
                  <a16:creationId xmlns:a16="http://schemas.microsoft.com/office/drawing/2014/main" id="{488996F4-7ED1-47F2-976C-B20C83DC3F59}"/>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îś1ïḑè">
              <a:extLst>
                <a:ext uri="{FF2B5EF4-FFF2-40B4-BE49-F238E27FC236}">
                  <a16:creationId xmlns:a16="http://schemas.microsoft.com/office/drawing/2014/main" id="{12D8664A-550A-40C5-BE7B-8CAF744526D5}"/>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şļïḓe">
              <a:extLst>
                <a:ext uri="{FF2B5EF4-FFF2-40B4-BE49-F238E27FC236}">
                  <a16:creationId xmlns:a16="http://schemas.microsoft.com/office/drawing/2014/main" id="{CB66FD7F-6B82-4E5C-9D10-927B625EC4E5}"/>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î$ľíḑe">
              <a:extLst>
                <a:ext uri="{FF2B5EF4-FFF2-40B4-BE49-F238E27FC236}">
                  <a16:creationId xmlns:a16="http://schemas.microsoft.com/office/drawing/2014/main" id="{5FEBA5F2-F18E-4017-8C4D-0164E4413314}"/>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3" name="直接连接符 152">
            <a:extLst>
              <a:ext uri="{FF2B5EF4-FFF2-40B4-BE49-F238E27FC236}">
                <a16:creationId xmlns:a16="http://schemas.microsoft.com/office/drawing/2014/main" id="{D73F83CB-431A-4650-BF29-5556ABF0D9D0}"/>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54" name="组合 153">
            <a:extLst>
              <a:ext uri="{FF2B5EF4-FFF2-40B4-BE49-F238E27FC236}">
                <a16:creationId xmlns:a16="http://schemas.microsoft.com/office/drawing/2014/main" id="{1C2E87A2-3C8C-4E2D-975F-BC3F90AAEFF2}"/>
              </a:ext>
            </a:extLst>
          </p:cNvPr>
          <p:cNvGrpSpPr/>
          <p:nvPr userDrawn="1"/>
        </p:nvGrpSpPr>
        <p:grpSpPr>
          <a:xfrm>
            <a:off x="649289" y="410634"/>
            <a:ext cx="589166" cy="530128"/>
            <a:chOff x="5542079" y="4118305"/>
            <a:chExt cx="589166" cy="530128"/>
          </a:xfrm>
        </p:grpSpPr>
        <p:sp>
          <p:nvSpPr>
            <p:cNvPr id="155" name="文本框 154">
              <a:extLst>
                <a:ext uri="{FF2B5EF4-FFF2-40B4-BE49-F238E27FC236}">
                  <a16:creationId xmlns:a16="http://schemas.microsoft.com/office/drawing/2014/main" id="{54221D2F-9840-4F85-BEAE-A4FEDFBC7FE7}"/>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6" name="文本框 155">
              <a:extLst>
                <a:ext uri="{FF2B5EF4-FFF2-40B4-BE49-F238E27FC236}">
                  <a16:creationId xmlns:a16="http://schemas.microsoft.com/office/drawing/2014/main" id="{FE108AFB-78C1-46C2-86B8-53F5DEA71B37}"/>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7" name="文本框 156">
              <a:extLst>
                <a:ext uri="{FF2B5EF4-FFF2-40B4-BE49-F238E27FC236}">
                  <a16:creationId xmlns:a16="http://schemas.microsoft.com/office/drawing/2014/main" id="{F5981511-ACD4-4BAF-9458-36C433971BCF}"/>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8" name="文本框 157">
              <a:extLst>
                <a:ext uri="{FF2B5EF4-FFF2-40B4-BE49-F238E27FC236}">
                  <a16:creationId xmlns:a16="http://schemas.microsoft.com/office/drawing/2014/main" id="{C2CFB32E-995E-4355-87AA-37207D5349F5}"/>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9" name="文本框 158">
              <a:extLst>
                <a:ext uri="{FF2B5EF4-FFF2-40B4-BE49-F238E27FC236}">
                  <a16:creationId xmlns:a16="http://schemas.microsoft.com/office/drawing/2014/main" id="{C0C130F3-58F4-498D-B50F-9E4B9673B03A}"/>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0" name="文本框 159">
              <a:extLst>
                <a:ext uri="{FF2B5EF4-FFF2-40B4-BE49-F238E27FC236}">
                  <a16:creationId xmlns:a16="http://schemas.microsoft.com/office/drawing/2014/main" id="{C15F0B29-A48B-4CC6-88E8-349158513D7C}"/>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1" name="文本框 160">
              <a:extLst>
                <a:ext uri="{FF2B5EF4-FFF2-40B4-BE49-F238E27FC236}">
                  <a16:creationId xmlns:a16="http://schemas.microsoft.com/office/drawing/2014/main" id="{3E682B68-C381-4920-B593-C76AB32A406F}"/>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8BE2CD50-CF0F-405B-817C-F4E2C7B996F5}"/>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81816166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grpSp>
        <p:nvGrpSpPr>
          <p:cNvPr id="145" name="组合 144">
            <a:extLst>
              <a:ext uri="{FF2B5EF4-FFF2-40B4-BE49-F238E27FC236}">
                <a16:creationId xmlns:a16="http://schemas.microsoft.com/office/drawing/2014/main" id="{1EB9B77E-E6F7-4111-9164-04EFEA988C2E}"/>
              </a:ext>
            </a:extLst>
          </p:cNvPr>
          <p:cNvGrpSpPr/>
          <p:nvPr userDrawn="1"/>
        </p:nvGrpSpPr>
        <p:grpSpPr>
          <a:xfrm>
            <a:off x="-13072" y="116"/>
            <a:ext cx="12205072" cy="6857884"/>
            <a:chOff x="-13072" y="0"/>
            <a:chExt cx="12205072" cy="6857884"/>
          </a:xfrm>
        </p:grpSpPr>
        <p:pic>
          <p:nvPicPr>
            <p:cNvPr id="146" name="图片 145" descr="图片包含 天空, 户外, 建筑物&#10;&#10;自动生成的说明">
              <a:extLst>
                <a:ext uri="{FF2B5EF4-FFF2-40B4-BE49-F238E27FC236}">
                  <a16:creationId xmlns:a16="http://schemas.microsoft.com/office/drawing/2014/main" id="{32C2A062-6D9D-417E-85C6-9DCEF3D94777}"/>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47" name="矩形 146">
              <a:extLst>
                <a:ext uri="{FF2B5EF4-FFF2-40B4-BE49-F238E27FC236}">
                  <a16:creationId xmlns:a16="http://schemas.microsoft.com/office/drawing/2014/main" id="{163005B2-A2E9-4C5E-B36A-D39A4D6146B7}"/>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3" name="表格占位符 140">
            <a:extLst>
              <a:ext uri="{FF2B5EF4-FFF2-40B4-BE49-F238E27FC236}">
                <a16:creationId xmlns:a16="http://schemas.microsoft.com/office/drawing/2014/main" id="{4E286366-C7DB-4F96-AF93-E72D84E401B3}"/>
              </a:ext>
            </a:extLst>
          </p:cNvPr>
          <p:cNvSpPr>
            <a:spLocks noGrp="1"/>
          </p:cNvSpPr>
          <p:nvPr>
            <p:ph type="tbl" sz="quarter" idx="11"/>
          </p:nvPr>
        </p:nvSpPr>
        <p:spPr>
          <a:xfrm>
            <a:off x="660400" y="3282215"/>
            <a:ext cx="8251825" cy="2531210"/>
          </a:xfrm>
        </p:spPr>
        <p:txBody>
          <a:bodyPr/>
          <a:lstStyle>
            <a:lvl1pPr marL="0" indent="0">
              <a:buNone/>
              <a:defRPr/>
            </a:lvl1pPr>
          </a:lstStyle>
          <a:p>
            <a:endParaRPr lang="zh-CN" altLang="en-US" dirty="0"/>
          </a:p>
        </p:txBody>
      </p:sp>
      <p:sp>
        <p:nvSpPr>
          <p:cNvPr id="4" name="文本占位符 3">
            <a:extLst>
              <a:ext uri="{FF2B5EF4-FFF2-40B4-BE49-F238E27FC236}">
                <a16:creationId xmlns:a16="http://schemas.microsoft.com/office/drawing/2014/main" id="{1DA56F8F-11B3-4BAC-9E4A-419B902BBFE9}"/>
              </a:ext>
            </a:extLst>
          </p:cNvPr>
          <p:cNvSpPr>
            <a:spLocks noGrp="1"/>
          </p:cNvSpPr>
          <p:nvPr>
            <p:ph type="body" sz="quarter" idx="13"/>
          </p:nvPr>
        </p:nvSpPr>
        <p:spPr>
          <a:xfrm>
            <a:off x="660400" y="1449099"/>
            <a:ext cx="8251825" cy="1676082"/>
          </a:xfrm>
        </p:spPr>
        <p:txBody>
          <a:bodyPr>
            <a:normAutofit/>
          </a:bodyPr>
          <a:lstStyle>
            <a:lvl1pPr marL="0" indent="0" algn="just" defTabSz="914400" rtl="0" eaLnBrk="1" latinLnBrk="0" hangingPunct="1">
              <a:lnSpc>
                <a:spcPct val="130000"/>
              </a:lnSpc>
              <a:spcBef>
                <a:spcPts val="1000"/>
              </a:spcBef>
              <a:buFont typeface="Arial" panose="020B0604020202020204" pitchFamily="34" charset="0"/>
              <a:buNone/>
              <a:defRPr lang="zh-CN" altLang="en-US" sz="1800" kern="1200" dirty="0" smtClean="0">
                <a:solidFill>
                  <a:srgbClr val="000000"/>
                </a:solidFill>
                <a:latin typeface="+mn-lt"/>
                <a:ea typeface="+mn-ea"/>
                <a:cs typeface="+mn-cs"/>
              </a:defRPr>
            </a:lvl1pPr>
            <a:lvl2pPr marL="457200" indent="0">
              <a:buNone/>
              <a:defRPr/>
            </a:lvl2pPr>
          </a:lstStyle>
          <a:p>
            <a:pPr lvl="0"/>
            <a:r>
              <a:rPr lang="zh-CN" altLang="en-US" dirty="0"/>
              <a:t>编辑母版文本样式</a:t>
            </a:r>
          </a:p>
        </p:txBody>
      </p:sp>
      <p:sp>
        <p:nvSpPr>
          <p:cNvPr id="88" name="文本框 87">
            <a:extLst>
              <a:ext uri="{FF2B5EF4-FFF2-40B4-BE49-F238E27FC236}">
                <a16:creationId xmlns:a16="http://schemas.microsoft.com/office/drawing/2014/main" id="{8693955E-CCB6-48AB-81D1-12BC5D37F94E}"/>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9" name="矩形 88">
            <a:extLst>
              <a:ext uri="{FF2B5EF4-FFF2-40B4-BE49-F238E27FC236}">
                <a16:creationId xmlns:a16="http://schemas.microsoft.com/office/drawing/2014/main" id="{135BA816-203B-4E15-BD48-1D13F0B19882}"/>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91" name="标题 1">
            <a:extLst>
              <a:ext uri="{FF2B5EF4-FFF2-40B4-BE49-F238E27FC236}">
                <a16:creationId xmlns:a16="http://schemas.microsoft.com/office/drawing/2014/main" id="{40DF7618-7D21-49E3-84E6-5C2C7E16E668}"/>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92"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0495D8C-5C14-4C29-80D2-600745F813DE}"/>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3" name="îşḷïḑe">
              <a:extLst>
                <a:ext uri="{FF2B5EF4-FFF2-40B4-BE49-F238E27FC236}">
                  <a16:creationId xmlns:a16="http://schemas.microsoft.com/office/drawing/2014/main" id="{6F8280F8-690F-48F6-BB9D-2B190D76328D}"/>
                </a:ext>
              </a:extLst>
            </p:cNvPr>
            <p:cNvGrpSpPr/>
            <p:nvPr/>
          </p:nvGrpSpPr>
          <p:grpSpPr>
            <a:xfrm>
              <a:off x="2195845" y="2493506"/>
              <a:ext cx="1885155" cy="1889098"/>
              <a:chOff x="1801111" y="2332774"/>
              <a:chExt cx="2180165" cy="2184725"/>
            </a:xfrm>
          </p:grpSpPr>
          <p:sp>
            <p:nvSpPr>
              <p:cNvPr id="103" name="îŝļíḑè">
                <a:extLst>
                  <a:ext uri="{FF2B5EF4-FFF2-40B4-BE49-F238E27FC236}">
                    <a16:creationId xmlns:a16="http://schemas.microsoft.com/office/drawing/2014/main" id="{EE36A8C9-F43B-47E6-B31C-6794E636F84C}"/>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îşḻiḑê">
                <a:extLst>
                  <a:ext uri="{FF2B5EF4-FFF2-40B4-BE49-F238E27FC236}">
                    <a16:creationId xmlns:a16="http://schemas.microsoft.com/office/drawing/2014/main" id="{75ADA317-EDC8-4DF2-88A0-00E84F29554C}"/>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šḻíḋê">
                <a:extLst>
                  <a:ext uri="{FF2B5EF4-FFF2-40B4-BE49-F238E27FC236}">
                    <a16:creationId xmlns:a16="http://schemas.microsoft.com/office/drawing/2014/main" id="{76B407F9-4E15-4BAE-8D76-3AB3CAD1604A}"/>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îşľíḓé">
                <a:extLst>
                  <a:ext uri="{FF2B5EF4-FFF2-40B4-BE49-F238E27FC236}">
                    <a16:creationId xmlns:a16="http://schemas.microsoft.com/office/drawing/2014/main" id="{75C321F4-6CEC-41A0-B62F-717F036130AA}"/>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iŝlîḋè">
                <a:extLst>
                  <a:ext uri="{FF2B5EF4-FFF2-40B4-BE49-F238E27FC236}">
                    <a16:creationId xmlns:a16="http://schemas.microsoft.com/office/drawing/2014/main" id="{54D8EB91-4A8B-4A1C-9EF2-30BF8F4BF622}"/>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ïṡļíḓe">
                <a:extLst>
                  <a:ext uri="{FF2B5EF4-FFF2-40B4-BE49-F238E27FC236}">
                    <a16:creationId xmlns:a16="http://schemas.microsoft.com/office/drawing/2014/main" id="{D76EE847-41B3-4874-B1E4-8F36F2F8F01A}"/>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iSḻïďe">
                <a:extLst>
                  <a:ext uri="{FF2B5EF4-FFF2-40B4-BE49-F238E27FC236}">
                    <a16:creationId xmlns:a16="http://schemas.microsoft.com/office/drawing/2014/main" id="{70782C69-AC2B-4685-9F0A-8AF272EB3DAF}"/>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ísľïḋè">
                <a:extLst>
                  <a:ext uri="{FF2B5EF4-FFF2-40B4-BE49-F238E27FC236}">
                    <a16:creationId xmlns:a16="http://schemas.microsoft.com/office/drawing/2014/main" id="{29ACF94A-F8B4-4FF7-AE7E-D4CD5550F979}"/>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ïṣļîḑè">
                <a:extLst>
                  <a:ext uri="{FF2B5EF4-FFF2-40B4-BE49-F238E27FC236}">
                    <a16:creationId xmlns:a16="http://schemas.microsoft.com/office/drawing/2014/main" id="{C3D176E2-0DCD-4DD0-8F7C-BD139259F1DD}"/>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ṡḻïḍê">
                <a:extLst>
                  <a:ext uri="{FF2B5EF4-FFF2-40B4-BE49-F238E27FC236}">
                    <a16:creationId xmlns:a16="http://schemas.microsoft.com/office/drawing/2014/main" id="{84FC43C1-B200-47FA-9917-D10D358A37D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Sḷîde">
                <a:extLst>
                  <a:ext uri="{FF2B5EF4-FFF2-40B4-BE49-F238E27FC236}">
                    <a16:creationId xmlns:a16="http://schemas.microsoft.com/office/drawing/2014/main" id="{2996BA10-B773-4CBF-BCD2-2EF70F4B7074}"/>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íṣ1îde">
                <a:extLst>
                  <a:ext uri="{FF2B5EF4-FFF2-40B4-BE49-F238E27FC236}">
                    <a16:creationId xmlns:a16="http://schemas.microsoft.com/office/drawing/2014/main" id="{B66CC848-75CB-4B90-AECD-6D19F139691F}"/>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ïšḻídé">
                <a:extLst>
                  <a:ext uri="{FF2B5EF4-FFF2-40B4-BE49-F238E27FC236}">
                    <a16:creationId xmlns:a16="http://schemas.microsoft.com/office/drawing/2014/main" id="{ADB88BAA-D728-4538-A741-1DEA763BECAF}"/>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iśľïďé">
                <a:extLst>
                  <a:ext uri="{FF2B5EF4-FFF2-40B4-BE49-F238E27FC236}">
                    <a16:creationId xmlns:a16="http://schemas.microsoft.com/office/drawing/2014/main" id="{B1C74A9F-12F3-4AF0-9518-821367B53921}"/>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îśḷiḋè">
                <a:extLst>
                  <a:ext uri="{FF2B5EF4-FFF2-40B4-BE49-F238E27FC236}">
                    <a16:creationId xmlns:a16="http://schemas.microsoft.com/office/drawing/2014/main" id="{841C4E69-9DE4-4E5B-A390-FDF4DFEA84FC}"/>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íṡḷiḓê">
                <a:extLst>
                  <a:ext uri="{FF2B5EF4-FFF2-40B4-BE49-F238E27FC236}">
                    <a16:creationId xmlns:a16="http://schemas.microsoft.com/office/drawing/2014/main" id="{25DCC9DB-42E6-4862-B2DB-D97E08CB49FC}"/>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ŝḻíḑé">
                <a:extLst>
                  <a:ext uri="{FF2B5EF4-FFF2-40B4-BE49-F238E27FC236}">
                    <a16:creationId xmlns:a16="http://schemas.microsoft.com/office/drawing/2014/main" id="{6D8C7B86-E9A3-4181-BB6B-009DDD6BB692}"/>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Sļíḑé">
                <a:extLst>
                  <a:ext uri="{FF2B5EF4-FFF2-40B4-BE49-F238E27FC236}">
                    <a16:creationId xmlns:a16="http://schemas.microsoft.com/office/drawing/2014/main" id="{E64E5ECC-618E-410F-A995-230B00E1A736}"/>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šľiḑe">
                <a:extLst>
                  <a:ext uri="{FF2B5EF4-FFF2-40B4-BE49-F238E27FC236}">
                    <a16:creationId xmlns:a16="http://schemas.microsoft.com/office/drawing/2014/main" id="{8A30CBD5-277A-43E1-8825-516E68176AE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ś1íďê">
                <a:extLst>
                  <a:ext uri="{FF2B5EF4-FFF2-40B4-BE49-F238E27FC236}">
                    <a16:creationId xmlns:a16="http://schemas.microsoft.com/office/drawing/2014/main" id="{175B9A36-F257-4157-9B2C-512AE40DEC56}"/>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ľïḍé">
                <a:extLst>
                  <a:ext uri="{FF2B5EF4-FFF2-40B4-BE49-F238E27FC236}">
                    <a16:creationId xmlns:a16="http://schemas.microsoft.com/office/drawing/2014/main" id="{5CA0F33F-6E04-48EE-A4B9-4A4C78BF39C3}"/>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íš1idè">
                <a:extLst>
                  <a:ext uri="{FF2B5EF4-FFF2-40B4-BE49-F238E27FC236}">
                    <a16:creationId xmlns:a16="http://schemas.microsoft.com/office/drawing/2014/main" id="{CAB71BE9-EEA2-4FCB-94F7-C983D16B3CA2}"/>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ïšḷïḑê">
                <a:extLst>
                  <a:ext uri="{FF2B5EF4-FFF2-40B4-BE49-F238E27FC236}">
                    <a16:creationId xmlns:a16="http://schemas.microsoft.com/office/drawing/2014/main" id="{FC3A39B4-7152-4952-B0BA-D9F6A14E5FAB}"/>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ḷiḓè">
                <a:extLst>
                  <a:ext uri="{FF2B5EF4-FFF2-40B4-BE49-F238E27FC236}">
                    <a16:creationId xmlns:a16="http://schemas.microsoft.com/office/drawing/2014/main" id="{AE543DF6-4D30-4624-88EA-21D8632CEB56}"/>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sḻîḑè">
                <a:extLst>
                  <a:ext uri="{FF2B5EF4-FFF2-40B4-BE49-F238E27FC236}">
                    <a16:creationId xmlns:a16="http://schemas.microsoft.com/office/drawing/2014/main" id="{F31A4738-28BC-4076-85A6-2ECB46F1F183}"/>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ïşḷidè">
                <a:extLst>
                  <a:ext uri="{FF2B5EF4-FFF2-40B4-BE49-F238E27FC236}">
                    <a16:creationId xmlns:a16="http://schemas.microsoft.com/office/drawing/2014/main" id="{EE7032A5-8365-4AD4-AB05-603CE5831CF2}"/>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iśļïďé">
                <a:extLst>
                  <a:ext uri="{FF2B5EF4-FFF2-40B4-BE49-F238E27FC236}">
                    <a16:creationId xmlns:a16="http://schemas.microsoft.com/office/drawing/2014/main" id="{F324B8E5-D0BE-4627-A20C-51D9BAC4E930}"/>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îṡḷiḍé">
                <a:extLst>
                  <a:ext uri="{FF2B5EF4-FFF2-40B4-BE49-F238E27FC236}">
                    <a16:creationId xmlns:a16="http://schemas.microsoft.com/office/drawing/2014/main" id="{0DCA285A-C7CE-4808-A117-3103604B60AF}"/>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ṣļíḋé">
                <a:extLst>
                  <a:ext uri="{FF2B5EF4-FFF2-40B4-BE49-F238E27FC236}">
                    <a16:creationId xmlns:a16="http://schemas.microsoft.com/office/drawing/2014/main" id="{ACC3362B-1207-406F-8AA5-D74F4EF0042C}"/>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i$ļiďè">
                <a:extLst>
                  <a:ext uri="{FF2B5EF4-FFF2-40B4-BE49-F238E27FC236}">
                    <a16:creationId xmlns:a16="http://schemas.microsoft.com/office/drawing/2014/main" id="{5950D59A-DD71-4147-AEA5-36A6566326B8}"/>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šlîḋe">
                <a:extLst>
                  <a:ext uri="{FF2B5EF4-FFF2-40B4-BE49-F238E27FC236}">
                    <a16:creationId xmlns:a16="http://schemas.microsoft.com/office/drawing/2014/main" id="{17061E65-4B90-4100-8DF6-84A5479C81EE}"/>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îṣḻíḑè">
                <a:extLst>
                  <a:ext uri="{FF2B5EF4-FFF2-40B4-BE49-F238E27FC236}">
                    <a16:creationId xmlns:a16="http://schemas.microsoft.com/office/drawing/2014/main" id="{B797E0B4-16B7-4EB3-B4B3-FF89CFD31705}"/>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islïḍè">
                <a:extLst>
                  <a:ext uri="{FF2B5EF4-FFF2-40B4-BE49-F238E27FC236}">
                    <a16:creationId xmlns:a16="http://schemas.microsoft.com/office/drawing/2014/main" id="{9AC769C3-C05A-4979-9DB1-CF72134A0171}"/>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îṧḷiḋê">
                <a:extLst>
                  <a:ext uri="{FF2B5EF4-FFF2-40B4-BE49-F238E27FC236}">
                    <a16:creationId xmlns:a16="http://schemas.microsoft.com/office/drawing/2014/main" id="{215FC2EC-256D-481D-B492-56C445F30BF7}"/>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ïṥļidê">
                <a:extLst>
                  <a:ext uri="{FF2B5EF4-FFF2-40B4-BE49-F238E27FC236}">
                    <a16:creationId xmlns:a16="http://schemas.microsoft.com/office/drawing/2014/main" id="{AD1E53AC-409C-4852-A9CF-3B8565DFD85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ľíde">
                <a:extLst>
                  <a:ext uri="{FF2B5EF4-FFF2-40B4-BE49-F238E27FC236}">
                    <a16:creationId xmlns:a16="http://schemas.microsoft.com/office/drawing/2014/main" id="{1C6A67E3-D23B-49E9-B4DD-224889B9A03A}"/>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íS1îḍê">
                <a:extLst>
                  <a:ext uri="{FF2B5EF4-FFF2-40B4-BE49-F238E27FC236}">
                    <a16:creationId xmlns:a16="http://schemas.microsoft.com/office/drawing/2014/main" id="{A030AF43-11B5-4FB5-9324-1B2BC8D1ECFA}"/>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ṧ1íde">
                <a:extLst>
                  <a:ext uri="{FF2B5EF4-FFF2-40B4-BE49-F238E27FC236}">
                    <a16:creationId xmlns:a16="http://schemas.microsoft.com/office/drawing/2014/main" id="{3134E2D3-D644-4032-B18C-B4F99C7FCA15}"/>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ḷiḍe">
                <a:extLst>
                  <a:ext uri="{FF2B5EF4-FFF2-40B4-BE49-F238E27FC236}">
                    <a16:creationId xmlns:a16="http://schemas.microsoft.com/office/drawing/2014/main" id="{CC2DA60C-C5AC-4760-8493-D261BB95A6AF}"/>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ṣļíḓé">
                <a:extLst>
                  <a:ext uri="{FF2B5EF4-FFF2-40B4-BE49-F238E27FC236}">
                    <a16:creationId xmlns:a16="http://schemas.microsoft.com/office/drawing/2014/main" id="{8FE8ED21-D6E1-4905-9B9C-C840E6DF4CE4}"/>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ṥļiḓè">
                <a:extLst>
                  <a:ext uri="{FF2B5EF4-FFF2-40B4-BE49-F238E27FC236}">
                    <a16:creationId xmlns:a16="http://schemas.microsoft.com/office/drawing/2014/main" id="{166312C0-498B-410B-8C26-5ABEA88121F5}"/>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iş1iḍè">
                <a:extLst>
                  <a:ext uri="{FF2B5EF4-FFF2-40B4-BE49-F238E27FC236}">
                    <a16:creationId xmlns:a16="http://schemas.microsoft.com/office/drawing/2014/main" id="{94727333-1421-4C94-9FDA-53E461966D86}"/>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şľïḍé">
                <a:extLst>
                  <a:ext uri="{FF2B5EF4-FFF2-40B4-BE49-F238E27FC236}">
                    <a16:creationId xmlns:a16="http://schemas.microsoft.com/office/drawing/2014/main" id="{AED96B36-DA68-494C-86F4-1692B3CDA9A3}"/>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ïṣľíḑê">
                <a:extLst>
                  <a:ext uri="{FF2B5EF4-FFF2-40B4-BE49-F238E27FC236}">
                    <a16:creationId xmlns:a16="http://schemas.microsoft.com/office/drawing/2014/main" id="{DEC67796-1023-4D36-BDCD-F5B78D72F647}"/>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ṥḷiḑè">
                <a:extLst>
                  <a:ext uri="{FF2B5EF4-FFF2-40B4-BE49-F238E27FC236}">
                    <a16:creationId xmlns:a16="http://schemas.microsoft.com/office/drawing/2014/main" id="{7D091B8C-7940-43AA-A488-3076EA0628ED}"/>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lídê">
                <a:extLst>
                  <a:ext uri="{FF2B5EF4-FFF2-40B4-BE49-F238E27FC236}">
                    <a16:creationId xmlns:a16="http://schemas.microsoft.com/office/drawing/2014/main" id="{A6E61CB9-17A0-4007-933F-6E9F9826DF34}"/>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ṧ1ïḋe">
                <a:extLst>
                  <a:ext uri="{FF2B5EF4-FFF2-40B4-BE49-F238E27FC236}">
                    <a16:creationId xmlns:a16="http://schemas.microsoft.com/office/drawing/2014/main" id="{04FE74D0-0A76-49BC-9BB3-DCB08C8DBD19}"/>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ṡḷídè">
                <a:extLst>
                  <a:ext uri="{FF2B5EF4-FFF2-40B4-BE49-F238E27FC236}">
                    <a16:creationId xmlns:a16="http://schemas.microsoft.com/office/drawing/2014/main" id="{1B0607E5-4943-4D8C-AFE5-E4D18046BC4C}"/>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ṧliḍe">
                <a:extLst>
                  <a:ext uri="{FF2B5EF4-FFF2-40B4-BE49-F238E27FC236}">
                    <a16:creationId xmlns:a16="http://schemas.microsoft.com/office/drawing/2014/main" id="{668A1C72-D676-49F9-B9DF-3816578B192D}"/>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íS1ïďe">
                <a:extLst>
                  <a:ext uri="{FF2B5EF4-FFF2-40B4-BE49-F238E27FC236}">
                    <a16:creationId xmlns:a16="http://schemas.microsoft.com/office/drawing/2014/main" id="{11BB1EC4-C504-4C72-8263-7B68DC95FCB3}"/>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îṧľîḑè">
                <a:extLst>
                  <a:ext uri="{FF2B5EF4-FFF2-40B4-BE49-F238E27FC236}">
                    <a16:creationId xmlns:a16="http://schemas.microsoft.com/office/drawing/2014/main" id="{F570BA29-7E5A-42B8-9D50-B438F8007950}"/>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4" name="iṧḻíḑé">
              <a:extLst>
                <a:ext uri="{FF2B5EF4-FFF2-40B4-BE49-F238E27FC236}">
                  <a16:creationId xmlns:a16="http://schemas.microsoft.com/office/drawing/2014/main" id="{9788724F-213F-4981-BDD5-B0974B68F110}"/>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íSľíḍe">
              <a:extLst>
                <a:ext uri="{FF2B5EF4-FFF2-40B4-BE49-F238E27FC236}">
                  <a16:creationId xmlns:a16="http://schemas.microsoft.com/office/drawing/2014/main" id="{91E0D78A-A895-468D-89FD-A0F5152EC284}"/>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iṧľíḍê">
              <a:extLst>
                <a:ext uri="{FF2B5EF4-FFF2-40B4-BE49-F238E27FC236}">
                  <a16:creationId xmlns:a16="http://schemas.microsoft.com/office/drawing/2014/main" id="{D6921B77-AEEE-4D00-8C2A-FAB97294070A}"/>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iṥḷide">
              <a:extLst>
                <a:ext uri="{FF2B5EF4-FFF2-40B4-BE49-F238E27FC236}">
                  <a16:creationId xmlns:a16="http://schemas.microsoft.com/office/drawing/2014/main" id="{5601892E-B023-4C72-B54E-5532DBD5B19E}"/>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ïṩḻïḋè">
              <a:extLst>
                <a:ext uri="{FF2B5EF4-FFF2-40B4-BE49-F238E27FC236}">
                  <a16:creationId xmlns:a16="http://schemas.microsoft.com/office/drawing/2014/main" id="{D2E21F36-AA1B-48D5-B5C6-166F372EB2FB}"/>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ïṡḻídè">
              <a:extLst>
                <a:ext uri="{FF2B5EF4-FFF2-40B4-BE49-F238E27FC236}">
                  <a16:creationId xmlns:a16="http://schemas.microsoft.com/office/drawing/2014/main" id="{8D27CD64-4D79-45B8-9AEC-372E6800B6FC}"/>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îś1ïḑè">
              <a:extLst>
                <a:ext uri="{FF2B5EF4-FFF2-40B4-BE49-F238E27FC236}">
                  <a16:creationId xmlns:a16="http://schemas.microsoft.com/office/drawing/2014/main" id="{E5476076-5352-4DBC-8C1D-FCC8EB769950}"/>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şļïḓe">
              <a:extLst>
                <a:ext uri="{FF2B5EF4-FFF2-40B4-BE49-F238E27FC236}">
                  <a16:creationId xmlns:a16="http://schemas.microsoft.com/office/drawing/2014/main" id="{7D1CC174-8C24-41FD-AF9F-8D41E73A5DE9}"/>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î$ľíḑe">
              <a:extLst>
                <a:ext uri="{FF2B5EF4-FFF2-40B4-BE49-F238E27FC236}">
                  <a16:creationId xmlns:a16="http://schemas.microsoft.com/office/drawing/2014/main" id="{1D6D9B46-1537-4284-9F34-3B21D1CBF1F2}"/>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9" name="直接连接符 158">
            <a:extLst>
              <a:ext uri="{FF2B5EF4-FFF2-40B4-BE49-F238E27FC236}">
                <a16:creationId xmlns:a16="http://schemas.microsoft.com/office/drawing/2014/main" id="{CE7C68C2-3DF8-4BE0-8CF2-759AD6F6781C}"/>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60" name="组合 159">
            <a:extLst>
              <a:ext uri="{FF2B5EF4-FFF2-40B4-BE49-F238E27FC236}">
                <a16:creationId xmlns:a16="http://schemas.microsoft.com/office/drawing/2014/main" id="{509E9FD2-84BD-4E83-AFDF-3191851F6051}"/>
              </a:ext>
            </a:extLst>
          </p:cNvPr>
          <p:cNvGrpSpPr/>
          <p:nvPr userDrawn="1"/>
        </p:nvGrpSpPr>
        <p:grpSpPr>
          <a:xfrm>
            <a:off x="649289" y="410634"/>
            <a:ext cx="589166" cy="530128"/>
            <a:chOff x="5542079" y="4118305"/>
            <a:chExt cx="589166" cy="530128"/>
          </a:xfrm>
        </p:grpSpPr>
        <p:sp>
          <p:nvSpPr>
            <p:cNvPr id="161" name="文本框 160">
              <a:extLst>
                <a:ext uri="{FF2B5EF4-FFF2-40B4-BE49-F238E27FC236}">
                  <a16:creationId xmlns:a16="http://schemas.microsoft.com/office/drawing/2014/main" id="{48F0EBC8-421C-4C4D-88E2-8AEE54993297}"/>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BA72C167-731A-4B97-B5A5-643E2F7C22D5}"/>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3" name="文本框 162">
              <a:extLst>
                <a:ext uri="{FF2B5EF4-FFF2-40B4-BE49-F238E27FC236}">
                  <a16:creationId xmlns:a16="http://schemas.microsoft.com/office/drawing/2014/main" id="{B97C2CDE-DFE4-4E9B-800B-9C56ABF32A6F}"/>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88F8458B-0C8B-4C59-B97F-47A5480C8F9D}"/>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5" name="文本框 164">
              <a:extLst>
                <a:ext uri="{FF2B5EF4-FFF2-40B4-BE49-F238E27FC236}">
                  <a16:creationId xmlns:a16="http://schemas.microsoft.com/office/drawing/2014/main" id="{C38DDB0F-F120-4B78-B16E-F89CE6B0433F}"/>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6" name="文本框 165">
              <a:extLst>
                <a:ext uri="{FF2B5EF4-FFF2-40B4-BE49-F238E27FC236}">
                  <a16:creationId xmlns:a16="http://schemas.microsoft.com/office/drawing/2014/main" id="{351400D7-5B9E-4833-967E-560C1DEBD1C1}"/>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7" name="文本框 166">
              <a:extLst>
                <a:ext uri="{FF2B5EF4-FFF2-40B4-BE49-F238E27FC236}">
                  <a16:creationId xmlns:a16="http://schemas.microsoft.com/office/drawing/2014/main" id="{93BDCA1B-A0D6-4CEB-9CF9-A2A15B1E5BD4}"/>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8" name="文本框 167">
              <a:extLst>
                <a:ext uri="{FF2B5EF4-FFF2-40B4-BE49-F238E27FC236}">
                  <a16:creationId xmlns:a16="http://schemas.microsoft.com/office/drawing/2014/main" id="{FBF67888-F4B4-4DCB-A8B1-ADE9E290C2E9}"/>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15890103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grpSp>
        <p:nvGrpSpPr>
          <p:cNvPr id="143" name="组合 142">
            <a:extLst>
              <a:ext uri="{FF2B5EF4-FFF2-40B4-BE49-F238E27FC236}">
                <a16:creationId xmlns:a16="http://schemas.microsoft.com/office/drawing/2014/main" id="{8404746D-E10C-4A94-B740-09FFC50AFEDF}"/>
              </a:ext>
            </a:extLst>
          </p:cNvPr>
          <p:cNvGrpSpPr/>
          <p:nvPr userDrawn="1"/>
        </p:nvGrpSpPr>
        <p:grpSpPr>
          <a:xfrm>
            <a:off x="-13072" y="-343"/>
            <a:ext cx="12205072" cy="6857884"/>
            <a:chOff x="-13072" y="0"/>
            <a:chExt cx="12205072" cy="6857884"/>
          </a:xfrm>
        </p:grpSpPr>
        <p:pic>
          <p:nvPicPr>
            <p:cNvPr id="144" name="图片 143" descr="图片包含 天空, 户外, 建筑物&#10;&#10;自动生成的说明">
              <a:extLst>
                <a:ext uri="{FF2B5EF4-FFF2-40B4-BE49-F238E27FC236}">
                  <a16:creationId xmlns:a16="http://schemas.microsoft.com/office/drawing/2014/main" id="{3FD31754-9394-4BBA-9C1C-F983BB508E86}"/>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45" name="矩形 144">
              <a:extLst>
                <a:ext uri="{FF2B5EF4-FFF2-40B4-BE49-F238E27FC236}">
                  <a16:creationId xmlns:a16="http://schemas.microsoft.com/office/drawing/2014/main" id="{66130F06-04DF-4D68-9E12-12A7E459BAB9}"/>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图表占位符 3">
            <a:extLst>
              <a:ext uri="{FF2B5EF4-FFF2-40B4-BE49-F238E27FC236}">
                <a16:creationId xmlns:a16="http://schemas.microsoft.com/office/drawing/2014/main" id="{0A8D09A9-F582-45D8-AE9A-3DC8426FAC58}"/>
              </a:ext>
            </a:extLst>
          </p:cNvPr>
          <p:cNvSpPr>
            <a:spLocks noGrp="1"/>
          </p:cNvSpPr>
          <p:nvPr>
            <p:ph type="chart" sz="quarter" idx="11"/>
          </p:nvPr>
        </p:nvSpPr>
        <p:spPr>
          <a:xfrm>
            <a:off x="660400" y="3665435"/>
            <a:ext cx="10839485" cy="2468663"/>
          </a:xfrm>
        </p:spPr>
        <p:txBody>
          <a:bodyPr/>
          <a:lstStyle>
            <a:lvl1pPr marL="0" indent="0">
              <a:buNone/>
              <a:defRPr/>
            </a:lvl1pPr>
          </a:lstStyle>
          <a:p>
            <a:endParaRPr lang="zh-CN" altLang="en-US" dirty="0"/>
          </a:p>
        </p:txBody>
      </p:sp>
      <p:cxnSp>
        <p:nvCxnSpPr>
          <p:cNvPr id="87" name="直接连接符 86">
            <a:extLst>
              <a:ext uri="{FF2B5EF4-FFF2-40B4-BE49-F238E27FC236}">
                <a16:creationId xmlns:a16="http://schemas.microsoft.com/office/drawing/2014/main" id="{8C316CC2-59EB-4C33-8DE5-3826CD257459}"/>
              </a:ext>
            </a:extLst>
          </p:cNvPr>
          <p:cNvCxnSpPr>
            <a:cxnSpLocks/>
          </p:cNvCxnSpPr>
          <p:nvPr userDrawn="1"/>
        </p:nvCxnSpPr>
        <p:spPr>
          <a:xfrm>
            <a:off x="660400" y="1748470"/>
            <a:ext cx="3994150" cy="5165"/>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a16="http://schemas.microsoft.com/office/drawing/2014/main" id="{0682333F-3538-4BD1-AD01-5BD64FE8A634}"/>
              </a:ext>
            </a:extLst>
          </p:cNvPr>
          <p:cNvCxnSpPr>
            <a:cxnSpLocks/>
          </p:cNvCxnSpPr>
          <p:nvPr userDrawn="1"/>
        </p:nvCxnSpPr>
        <p:spPr>
          <a:xfrm flipH="1">
            <a:off x="7535679" y="1749183"/>
            <a:ext cx="3994150" cy="5165"/>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a16="http://schemas.microsoft.com/office/drawing/2014/main" id="{D94DDC81-70D0-4E26-9575-E5765CC1C460}"/>
              </a:ext>
            </a:extLst>
          </p:cNvPr>
          <p:cNvCxnSpPr/>
          <p:nvPr userDrawn="1"/>
        </p:nvCxnSpPr>
        <p:spPr>
          <a:xfrm>
            <a:off x="766959" y="1636295"/>
            <a:ext cx="0" cy="1792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a16="http://schemas.microsoft.com/office/drawing/2014/main" id="{876A60BE-7E5A-4532-BC42-A65FA2E36CD0}"/>
              </a:ext>
            </a:extLst>
          </p:cNvPr>
          <p:cNvCxnSpPr/>
          <p:nvPr userDrawn="1"/>
        </p:nvCxnSpPr>
        <p:spPr>
          <a:xfrm>
            <a:off x="11401271" y="1635894"/>
            <a:ext cx="0" cy="1792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id="{69F83450-B38E-48C9-8394-CA86F3255545}"/>
              </a:ext>
            </a:extLst>
          </p:cNvPr>
          <p:cNvCxnSpPr/>
          <p:nvPr userDrawn="1"/>
        </p:nvCxnSpPr>
        <p:spPr>
          <a:xfrm>
            <a:off x="766959" y="3428599"/>
            <a:ext cx="10634312" cy="0"/>
          </a:xfrm>
          <a:prstGeom prst="line">
            <a:avLst/>
          </a:prstGeom>
        </p:spPr>
        <p:style>
          <a:lnRef idx="1">
            <a:schemeClr val="accent1"/>
          </a:lnRef>
          <a:fillRef idx="0">
            <a:schemeClr val="accent1"/>
          </a:fillRef>
          <a:effectRef idx="0">
            <a:schemeClr val="accent1"/>
          </a:effectRef>
          <a:fontRef idx="minor">
            <a:schemeClr val="tx1"/>
          </a:fontRef>
        </p:style>
      </p:cxnSp>
      <p:sp>
        <p:nvSpPr>
          <p:cNvPr id="92" name="文本占位符 3">
            <a:extLst>
              <a:ext uri="{FF2B5EF4-FFF2-40B4-BE49-F238E27FC236}">
                <a16:creationId xmlns:a16="http://schemas.microsoft.com/office/drawing/2014/main" id="{495BD636-E1C5-4571-8DC7-925465E61C5B}"/>
              </a:ext>
            </a:extLst>
          </p:cNvPr>
          <p:cNvSpPr>
            <a:spLocks noGrp="1"/>
          </p:cNvSpPr>
          <p:nvPr>
            <p:ph type="body" sz="quarter" idx="13"/>
          </p:nvPr>
        </p:nvSpPr>
        <p:spPr>
          <a:xfrm>
            <a:off x="1112907" y="2103264"/>
            <a:ext cx="9994647" cy="1219260"/>
          </a:xfrm>
        </p:spPr>
        <p:txBody>
          <a:bodyPr>
            <a:normAutofit/>
          </a:bodyPr>
          <a:lstStyle>
            <a:lvl1pPr marL="0" indent="0" algn="just" defTabSz="914400" rtl="0" eaLnBrk="1" latinLnBrk="0" hangingPunct="1">
              <a:lnSpc>
                <a:spcPct val="130000"/>
              </a:lnSpc>
              <a:spcBef>
                <a:spcPts val="1000"/>
              </a:spcBef>
              <a:buFont typeface="Arial" panose="020B0604020202020204" pitchFamily="34" charset="0"/>
              <a:buNone/>
              <a:defRPr lang="zh-CN" altLang="en-US" sz="1800" kern="1200" dirty="0" smtClean="0">
                <a:solidFill>
                  <a:srgbClr val="000000"/>
                </a:solidFill>
                <a:latin typeface="+mn-lt"/>
                <a:ea typeface="+mn-ea"/>
                <a:cs typeface="+mn-cs"/>
              </a:defRPr>
            </a:lvl1pPr>
            <a:lvl2pPr marL="457200" indent="0">
              <a:buNone/>
              <a:defRPr/>
            </a:lvl2pPr>
          </a:lstStyle>
          <a:p>
            <a:pPr lvl="0"/>
            <a:r>
              <a:rPr lang="zh-CN" altLang="en-US" dirty="0"/>
              <a:t>编辑母版文本样式</a:t>
            </a:r>
          </a:p>
        </p:txBody>
      </p:sp>
      <p:sp>
        <p:nvSpPr>
          <p:cNvPr id="93" name="文本占位符 105">
            <a:extLst>
              <a:ext uri="{FF2B5EF4-FFF2-40B4-BE49-F238E27FC236}">
                <a16:creationId xmlns:a16="http://schemas.microsoft.com/office/drawing/2014/main" id="{C4F18953-3EAF-435B-85D7-D5CEFE030DC9}"/>
              </a:ext>
            </a:extLst>
          </p:cNvPr>
          <p:cNvSpPr>
            <a:spLocks noGrp="1"/>
          </p:cNvSpPr>
          <p:nvPr>
            <p:ph type="body" sz="quarter" idx="10"/>
          </p:nvPr>
        </p:nvSpPr>
        <p:spPr>
          <a:xfrm>
            <a:off x="699451" y="1549846"/>
            <a:ext cx="10819449" cy="519112"/>
          </a:xfrm>
        </p:spPr>
        <p:txBody>
          <a:bodyPr>
            <a:normAutofit/>
          </a:bodyPr>
          <a:lstStyle>
            <a:lvl1pPr marL="0" indent="0" algn="ctr">
              <a:buNone/>
              <a:defRPr lang="zh-CN" altLang="en-US" sz="2400" b="1" kern="1200" dirty="0" smtClean="0">
                <a:solidFill>
                  <a:schemeClr val="accent1"/>
                </a:solidFill>
                <a:latin typeface="+mn-lt"/>
                <a:ea typeface="+mn-ea"/>
                <a:cs typeface="+mn-cs"/>
              </a:defRPr>
            </a:lvl1pPr>
            <a:lvl2pPr marL="457200" indent="0">
              <a:buNone/>
              <a:defRPr/>
            </a:lvl2pPr>
          </a:lstStyle>
          <a:p>
            <a:pPr lvl="0"/>
            <a:r>
              <a:rPr lang="zh-CN" altLang="en-US" dirty="0"/>
              <a:t>编辑母版文本样式</a:t>
            </a:r>
          </a:p>
        </p:txBody>
      </p:sp>
      <p:sp>
        <p:nvSpPr>
          <p:cNvPr id="95" name="文本框 94">
            <a:extLst>
              <a:ext uri="{FF2B5EF4-FFF2-40B4-BE49-F238E27FC236}">
                <a16:creationId xmlns:a16="http://schemas.microsoft.com/office/drawing/2014/main" id="{2F70239B-2DCB-4DBB-A8F6-D6BA7F6B6D4B}"/>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96" name="矩形 95">
            <a:extLst>
              <a:ext uri="{FF2B5EF4-FFF2-40B4-BE49-F238E27FC236}">
                <a16:creationId xmlns:a16="http://schemas.microsoft.com/office/drawing/2014/main" id="{E297EA6D-B758-4A24-A5BF-2422C87D2C87}"/>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98" name="标题 1">
            <a:extLst>
              <a:ext uri="{FF2B5EF4-FFF2-40B4-BE49-F238E27FC236}">
                <a16:creationId xmlns:a16="http://schemas.microsoft.com/office/drawing/2014/main" id="{D8F5B620-78F2-45FA-82A5-31B716D1F89B}"/>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9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3DE1295A-5CE2-480F-81B1-CC82F32BE202}"/>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00" name="îşḷïḑe">
              <a:extLst>
                <a:ext uri="{FF2B5EF4-FFF2-40B4-BE49-F238E27FC236}">
                  <a16:creationId xmlns:a16="http://schemas.microsoft.com/office/drawing/2014/main" id="{C68F2220-AD7C-4257-A45C-2796FD3197BD}"/>
                </a:ext>
              </a:extLst>
            </p:cNvPr>
            <p:cNvGrpSpPr/>
            <p:nvPr/>
          </p:nvGrpSpPr>
          <p:grpSpPr>
            <a:xfrm>
              <a:off x="2195845" y="2493506"/>
              <a:ext cx="1885155" cy="1889098"/>
              <a:chOff x="1801111" y="2332774"/>
              <a:chExt cx="2180165" cy="2184725"/>
            </a:xfrm>
          </p:grpSpPr>
          <p:sp>
            <p:nvSpPr>
              <p:cNvPr id="110" name="îŝļíḑè">
                <a:extLst>
                  <a:ext uri="{FF2B5EF4-FFF2-40B4-BE49-F238E27FC236}">
                    <a16:creationId xmlns:a16="http://schemas.microsoft.com/office/drawing/2014/main" id="{EF76FB9A-0CD8-423F-B408-1C1F9EC6EB18}"/>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îşḻiḑê">
                <a:extLst>
                  <a:ext uri="{FF2B5EF4-FFF2-40B4-BE49-F238E27FC236}">
                    <a16:creationId xmlns:a16="http://schemas.microsoft.com/office/drawing/2014/main" id="{BBE11858-BB3A-4370-ACBD-2DEC4F61B893}"/>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šḻíḋê">
                <a:extLst>
                  <a:ext uri="{FF2B5EF4-FFF2-40B4-BE49-F238E27FC236}">
                    <a16:creationId xmlns:a16="http://schemas.microsoft.com/office/drawing/2014/main" id="{5CDC4DF9-A6A4-4D46-B41C-416782716C45}"/>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îşľíḓé">
                <a:extLst>
                  <a:ext uri="{FF2B5EF4-FFF2-40B4-BE49-F238E27FC236}">
                    <a16:creationId xmlns:a16="http://schemas.microsoft.com/office/drawing/2014/main" id="{FE24D87A-A904-473D-BD4C-C30C7720B1E0}"/>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ŝlîḋè">
                <a:extLst>
                  <a:ext uri="{FF2B5EF4-FFF2-40B4-BE49-F238E27FC236}">
                    <a16:creationId xmlns:a16="http://schemas.microsoft.com/office/drawing/2014/main" id="{2B8B7784-DA3F-415E-B056-DFD523CD295A}"/>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ïṡļíḓe">
                <a:extLst>
                  <a:ext uri="{FF2B5EF4-FFF2-40B4-BE49-F238E27FC236}">
                    <a16:creationId xmlns:a16="http://schemas.microsoft.com/office/drawing/2014/main" id="{C45C8AA2-F891-4121-A7D3-AE42E8A73BEB}"/>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iSḻïďe">
                <a:extLst>
                  <a:ext uri="{FF2B5EF4-FFF2-40B4-BE49-F238E27FC236}">
                    <a16:creationId xmlns:a16="http://schemas.microsoft.com/office/drawing/2014/main" id="{F423C9E1-E9F6-494A-8B7D-3B5246AC2505}"/>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sľïḋè">
                <a:extLst>
                  <a:ext uri="{FF2B5EF4-FFF2-40B4-BE49-F238E27FC236}">
                    <a16:creationId xmlns:a16="http://schemas.microsoft.com/office/drawing/2014/main" id="{D7266626-6FE7-4145-9F21-FEDCB4CD5EC7}"/>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ïṣļîḑè">
                <a:extLst>
                  <a:ext uri="{FF2B5EF4-FFF2-40B4-BE49-F238E27FC236}">
                    <a16:creationId xmlns:a16="http://schemas.microsoft.com/office/drawing/2014/main" id="{5741DD80-64AD-4AED-A674-0E0C575A27BE}"/>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ṡḻïḍê">
                <a:extLst>
                  <a:ext uri="{FF2B5EF4-FFF2-40B4-BE49-F238E27FC236}">
                    <a16:creationId xmlns:a16="http://schemas.microsoft.com/office/drawing/2014/main" id="{226C298B-3803-4554-860A-99BB7F44152E}"/>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Sḷîde">
                <a:extLst>
                  <a:ext uri="{FF2B5EF4-FFF2-40B4-BE49-F238E27FC236}">
                    <a16:creationId xmlns:a16="http://schemas.microsoft.com/office/drawing/2014/main" id="{3900DAEC-5499-45E1-858C-3BB989230150}"/>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ṣ1îde">
                <a:extLst>
                  <a:ext uri="{FF2B5EF4-FFF2-40B4-BE49-F238E27FC236}">
                    <a16:creationId xmlns:a16="http://schemas.microsoft.com/office/drawing/2014/main" id="{07A5AFC2-710B-4FED-B0AE-47B93B6214CD}"/>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ïšḻídé">
                <a:extLst>
                  <a:ext uri="{FF2B5EF4-FFF2-40B4-BE49-F238E27FC236}">
                    <a16:creationId xmlns:a16="http://schemas.microsoft.com/office/drawing/2014/main" id="{D5C19E7F-7511-4F37-AA52-D2C4F9999F49}"/>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iśľïďé">
                <a:extLst>
                  <a:ext uri="{FF2B5EF4-FFF2-40B4-BE49-F238E27FC236}">
                    <a16:creationId xmlns:a16="http://schemas.microsoft.com/office/drawing/2014/main" id="{88CA7AF5-6C5F-46D4-8F1A-0640E6EF7335}"/>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îśḷiḋè">
                <a:extLst>
                  <a:ext uri="{FF2B5EF4-FFF2-40B4-BE49-F238E27FC236}">
                    <a16:creationId xmlns:a16="http://schemas.microsoft.com/office/drawing/2014/main" id="{2EE526E4-F49B-4C98-A287-EBA3B474C1B7}"/>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íṡḷiḓê">
                <a:extLst>
                  <a:ext uri="{FF2B5EF4-FFF2-40B4-BE49-F238E27FC236}">
                    <a16:creationId xmlns:a16="http://schemas.microsoft.com/office/drawing/2014/main" id="{FA6828FF-A6E9-4918-BB1F-E021AD02B07A}"/>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ŝḻíḑé">
                <a:extLst>
                  <a:ext uri="{FF2B5EF4-FFF2-40B4-BE49-F238E27FC236}">
                    <a16:creationId xmlns:a16="http://schemas.microsoft.com/office/drawing/2014/main" id="{FC9EF464-73C8-4819-BFA7-A5B089597F6C}"/>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iSļíḑé">
                <a:extLst>
                  <a:ext uri="{FF2B5EF4-FFF2-40B4-BE49-F238E27FC236}">
                    <a16:creationId xmlns:a16="http://schemas.microsoft.com/office/drawing/2014/main" id="{E1A2B7E1-C501-4D46-868F-EB393FCD8769}"/>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íšľiḑe">
                <a:extLst>
                  <a:ext uri="{FF2B5EF4-FFF2-40B4-BE49-F238E27FC236}">
                    <a16:creationId xmlns:a16="http://schemas.microsoft.com/office/drawing/2014/main" id="{BE8C6B52-8A18-4749-892D-8221B49C3EA8}"/>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íś1íďê">
                <a:extLst>
                  <a:ext uri="{FF2B5EF4-FFF2-40B4-BE49-F238E27FC236}">
                    <a16:creationId xmlns:a16="http://schemas.microsoft.com/office/drawing/2014/main" id="{7881B6D5-AD1F-4207-94F5-E308E75AEA05}"/>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ľïḍé">
                <a:extLst>
                  <a:ext uri="{FF2B5EF4-FFF2-40B4-BE49-F238E27FC236}">
                    <a16:creationId xmlns:a16="http://schemas.microsoft.com/office/drawing/2014/main" id="{75212F98-7654-4C71-9799-B45D9FD99A34}"/>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š1idè">
                <a:extLst>
                  <a:ext uri="{FF2B5EF4-FFF2-40B4-BE49-F238E27FC236}">
                    <a16:creationId xmlns:a16="http://schemas.microsoft.com/office/drawing/2014/main" id="{FDB0EEBF-063D-4626-A992-CE367DC6F332}"/>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šḷïḑê">
                <a:extLst>
                  <a:ext uri="{FF2B5EF4-FFF2-40B4-BE49-F238E27FC236}">
                    <a16:creationId xmlns:a16="http://schemas.microsoft.com/office/drawing/2014/main" id="{BAF83846-4C3C-4620-BE07-02622D507D1A}"/>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ḷiḓè">
                <a:extLst>
                  <a:ext uri="{FF2B5EF4-FFF2-40B4-BE49-F238E27FC236}">
                    <a16:creationId xmlns:a16="http://schemas.microsoft.com/office/drawing/2014/main" id="{2252810A-43C4-408F-B7A2-4C140F26143D}"/>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ïsḻîḑè">
                <a:extLst>
                  <a:ext uri="{FF2B5EF4-FFF2-40B4-BE49-F238E27FC236}">
                    <a16:creationId xmlns:a16="http://schemas.microsoft.com/office/drawing/2014/main" id="{59A77198-D735-427C-A1A1-F02BEAED3101}"/>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ïşḷidè">
                <a:extLst>
                  <a:ext uri="{FF2B5EF4-FFF2-40B4-BE49-F238E27FC236}">
                    <a16:creationId xmlns:a16="http://schemas.microsoft.com/office/drawing/2014/main" id="{B30593DE-F6BB-42D4-8A83-8B1AE3D3A6A9}"/>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iśļïďé">
                <a:extLst>
                  <a:ext uri="{FF2B5EF4-FFF2-40B4-BE49-F238E27FC236}">
                    <a16:creationId xmlns:a16="http://schemas.microsoft.com/office/drawing/2014/main" id="{74FCF12A-93EA-4995-81E8-99D51F19D482}"/>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ṡḷiḍé">
                <a:extLst>
                  <a:ext uri="{FF2B5EF4-FFF2-40B4-BE49-F238E27FC236}">
                    <a16:creationId xmlns:a16="http://schemas.microsoft.com/office/drawing/2014/main" id="{892D2DA6-67CF-4F33-9901-AEA647170A5F}"/>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íṣļíḋé">
                <a:extLst>
                  <a:ext uri="{FF2B5EF4-FFF2-40B4-BE49-F238E27FC236}">
                    <a16:creationId xmlns:a16="http://schemas.microsoft.com/office/drawing/2014/main" id="{DEBB982B-44AD-48C5-AC68-720A9B541130}"/>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ļiďè">
                <a:extLst>
                  <a:ext uri="{FF2B5EF4-FFF2-40B4-BE49-F238E27FC236}">
                    <a16:creationId xmlns:a16="http://schemas.microsoft.com/office/drawing/2014/main" id="{A626D040-55CB-4F98-AA9F-86F294BB8719}"/>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ïšlîḋe">
                <a:extLst>
                  <a:ext uri="{FF2B5EF4-FFF2-40B4-BE49-F238E27FC236}">
                    <a16:creationId xmlns:a16="http://schemas.microsoft.com/office/drawing/2014/main" id="{8337EB1F-7298-4840-B4A4-BB70443AFD54}"/>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îṣḻíḑè">
                <a:extLst>
                  <a:ext uri="{FF2B5EF4-FFF2-40B4-BE49-F238E27FC236}">
                    <a16:creationId xmlns:a16="http://schemas.microsoft.com/office/drawing/2014/main" id="{38BCA384-0376-4783-A02B-EC8AD60416A7}"/>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islïḍè">
                <a:extLst>
                  <a:ext uri="{FF2B5EF4-FFF2-40B4-BE49-F238E27FC236}">
                    <a16:creationId xmlns:a16="http://schemas.microsoft.com/office/drawing/2014/main" id="{C532069E-1AFE-4D2B-AD88-F3C87AC2B53B}"/>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ṧḷiḋê">
                <a:extLst>
                  <a:ext uri="{FF2B5EF4-FFF2-40B4-BE49-F238E27FC236}">
                    <a16:creationId xmlns:a16="http://schemas.microsoft.com/office/drawing/2014/main" id="{856E3FA1-16E5-45AB-8060-98A41FC8C034}"/>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ïṥļidê">
                <a:extLst>
                  <a:ext uri="{FF2B5EF4-FFF2-40B4-BE49-F238E27FC236}">
                    <a16:creationId xmlns:a16="http://schemas.microsoft.com/office/drawing/2014/main" id="{721FE2D1-44C7-41CC-88D0-C39CEF8E948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ï$ľíde">
                <a:extLst>
                  <a:ext uri="{FF2B5EF4-FFF2-40B4-BE49-F238E27FC236}">
                    <a16:creationId xmlns:a16="http://schemas.microsoft.com/office/drawing/2014/main" id="{FC112FE4-0A18-4950-8D21-69BABE400791}"/>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íS1îḍê">
                <a:extLst>
                  <a:ext uri="{FF2B5EF4-FFF2-40B4-BE49-F238E27FC236}">
                    <a16:creationId xmlns:a16="http://schemas.microsoft.com/office/drawing/2014/main" id="{968598D8-C21A-484F-BAEE-A5FA67659CDA}"/>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ïṧ1íde">
                <a:extLst>
                  <a:ext uri="{FF2B5EF4-FFF2-40B4-BE49-F238E27FC236}">
                    <a16:creationId xmlns:a16="http://schemas.microsoft.com/office/drawing/2014/main" id="{5D75F593-E9D1-43A8-ABAC-020F41ACC20B}"/>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ḷiḍe">
                <a:extLst>
                  <a:ext uri="{FF2B5EF4-FFF2-40B4-BE49-F238E27FC236}">
                    <a16:creationId xmlns:a16="http://schemas.microsoft.com/office/drawing/2014/main" id="{D8C99910-FB57-4989-8705-CF7F738A10E8}"/>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îṣļíḓé">
                <a:extLst>
                  <a:ext uri="{FF2B5EF4-FFF2-40B4-BE49-F238E27FC236}">
                    <a16:creationId xmlns:a16="http://schemas.microsoft.com/office/drawing/2014/main" id="{AFDCB623-5177-4F96-9832-1DC881AF4630}"/>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îṥļiḓè">
                <a:extLst>
                  <a:ext uri="{FF2B5EF4-FFF2-40B4-BE49-F238E27FC236}">
                    <a16:creationId xmlns:a16="http://schemas.microsoft.com/office/drawing/2014/main" id="{F8E425D5-67BD-472F-824E-47F07ACE2427}"/>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iş1iḍè">
                <a:extLst>
                  <a:ext uri="{FF2B5EF4-FFF2-40B4-BE49-F238E27FC236}">
                    <a16:creationId xmlns:a16="http://schemas.microsoft.com/office/drawing/2014/main" id="{E1A5CA38-D125-408B-BABA-BDE58E1D9D0F}"/>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şľïḍé">
                <a:extLst>
                  <a:ext uri="{FF2B5EF4-FFF2-40B4-BE49-F238E27FC236}">
                    <a16:creationId xmlns:a16="http://schemas.microsoft.com/office/drawing/2014/main" id="{26498FA9-921A-4337-8D6C-623E26E96D89}"/>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ïṣľíḑê">
                <a:extLst>
                  <a:ext uri="{FF2B5EF4-FFF2-40B4-BE49-F238E27FC236}">
                    <a16:creationId xmlns:a16="http://schemas.microsoft.com/office/drawing/2014/main" id="{6F9EF827-36D9-4F75-8610-A2D52FEBC3B9}"/>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iṥḷiḑè">
                <a:extLst>
                  <a:ext uri="{FF2B5EF4-FFF2-40B4-BE49-F238E27FC236}">
                    <a16:creationId xmlns:a16="http://schemas.microsoft.com/office/drawing/2014/main" id="{D3BE99D1-1FC9-45E4-B6DE-C141D1F640A4}"/>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î$lídê">
                <a:extLst>
                  <a:ext uri="{FF2B5EF4-FFF2-40B4-BE49-F238E27FC236}">
                    <a16:creationId xmlns:a16="http://schemas.microsoft.com/office/drawing/2014/main" id="{1D124F32-D916-453C-876C-8552B09F2E7F}"/>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iṧ1ïḋe">
                <a:extLst>
                  <a:ext uri="{FF2B5EF4-FFF2-40B4-BE49-F238E27FC236}">
                    <a16:creationId xmlns:a16="http://schemas.microsoft.com/office/drawing/2014/main" id="{2FA08521-963B-4B3B-883A-842A4C604C46}"/>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2" name="iṡḷídè">
                <a:extLst>
                  <a:ext uri="{FF2B5EF4-FFF2-40B4-BE49-F238E27FC236}">
                    <a16:creationId xmlns:a16="http://schemas.microsoft.com/office/drawing/2014/main" id="{50218F07-0C13-4B95-A6EF-2CF5D076A3CB}"/>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3" name="ïṧliḍe">
                <a:extLst>
                  <a:ext uri="{FF2B5EF4-FFF2-40B4-BE49-F238E27FC236}">
                    <a16:creationId xmlns:a16="http://schemas.microsoft.com/office/drawing/2014/main" id="{A81990E8-EC5C-4E99-A46C-66EEC603634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4" name="íS1ïďe">
                <a:extLst>
                  <a:ext uri="{FF2B5EF4-FFF2-40B4-BE49-F238E27FC236}">
                    <a16:creationId xmlns:a16="http://schemas.microsoft.com/office/drawing/2014/main" id="{48FDEE5F-4F02-4828-A316-BD54BBDD960B}"/>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5" name="îṧľîḑè">
                <a:extLst>
                  <a:ext uri="{FF2B5EF4-FFF2-40B4-BE49-F238E27FC236}">
                    <a16:creationId xmlns:a16="http://schemas.microsoft.com/office/drawing/2014/main" id="{2CB8F4A1-6070-4ABF-8416-C652EC2205F2}"/>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1" name="iṧḻíḑé">
              <a:extLst>
                <a:ext uri="{FF2B5EF4-FFF2-40B4-BE49-F238E27FC236}">
                  <a16:creationId xmlns:a16="http://schemas.microsoft.com/office/drawing/2014/main" id="{F52FEBD2-1700-44DA-AC98-1448C6993C18}"/>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íSľíḍe">
              <a:extLst>
                <a:ext uri="{FF2B5EF4-FFF2-40B4-BE49-F238E27FC236}">
                  <a16:creationId xmlns:a16="http://schemas.microsoft.com/office/drawing/2014/main" id="{B99C8E63-5C3D-4326-B0B9-FA711C184007}"/>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iṧľíḍê">
              <a:extLst>
                <a:ext uri="{FF2B5EF4-FFF2-40B4-BE49-F238E27FC236}">
                  <a16:creationId xmlns:a16="http://schemas.microsoft.com/office/drawing/2014/main" id="{44508A38-0A1F-457A-A0C7-F6CE3D769058}"/>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iṥḷide">
              <a:extLst>
                <a:ext uri="{FF2B5EF4-FFF2-40B4-BE49-F238E27FC236}">
                  <a16:creationId xmlns:a16="http://schemas.microsoft.com/office/drawing/2014/main" id="{E954CCD7-C49C-4B7A-BBB0-EAB8A6F50899}"/>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ïṩḻïḋè">
              <a:extLst>
                <a:ext uri="{FF2B5EF4-FFF2-40B4-BE49-F238E27FC236}">
                  <a16:creationId xmlns:a16="http://schemas.microsoft.com/office/drawing/2014/main" id="{D02FADB9-099D-4DB7-9F31-A9C14CF805B6}"/>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ïṡḻídè">
              <a:extLst>
                <a:ext uri="{FF2B5EF4-FFF2-40B4-BE49-F238E27FC236}">
                  <a16:creationId xmlns:a16="http://schemas.microsoft.com/office/drawing/2014/main" id="{5B6853B9-B638-4381-8044-CFD5825E1071}"/>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îś1ïḑè">
              <a:extLst>
                <a:ext uri="{FF2B5EF4-FFF2-40B4-BE49-F238E27FC236}">
                  <a16:creationId xmlns:a16="http://schemas.microsoft.com/office/drawing/2014/main" id="{0386187E-F23C-4333-9AD4-ABA2EC0FCB68}"/>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îşļïḓe">
              <a:extLst>
                <a:ext uri="{FF2B5EF4-FFF2-40B4-BE49-F238E27FC236}">
                  <a16:creationId xmlns:a16="http://schemas.microsoft.com/office/drawing/2014/main" id="{E24C7DFF-DC64-4B40-B3F0-481801410DB4}"/>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î$ľíḑe">
              <a:extLst>
                <a:ext uri="{FF2B5EF4-FFF2-40B4-BE49-F238E27FC236}">
                  <a16:creationId xmlns:a16="http://schemas.microsoft.com/office/drawing/2014/main" id="{71492BD4-07B7-476E-86F1-A621F4D69BED}"/>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66" name="直接连接符 165">
            <a:extLst>
              <a:ext uri="{FF2B5EF4-FFF2-40B4-BE49-F238E27FC236}">
                <a16:creationId xmlns:a16="http://schemas.microsoft.com/office/drawing/2014/main" id="{8D6937AB-C9E2-4110-90B4-EB1E2E6E2317}"/>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67" name="组合 166">
            <a:extLst>
              <a:ext uri="{FF2B5EF4-FFF2-40B4-BE49-F238E27FC236}">
                <a16:creationId xmlns:a16="http://schemas.microsoft.com/office/drawing/2014/main" id="{878C594D-A3F1-4F4D-AE2F-F8BFF89A7D6C}"/>
              </a:ext>
            </a:extLst>
          </p:cNvPr>
          <p:cNvGrpSpPr/>
          <p:nvPr userDrawn="1"/>
        </p:nvGrpSpPr>
        <p:grpSpPr>
          <a:xfrm>
            <a:off x="649289" y="410634"/>
            <a:ext cx="589166" cy="530128"/>
            <a:chOff x="5542079" y="4118305"/>
            <a:chExt cx="589166" cy="530128"/>
          </a:xfrm>
        </p:grpSpPr>
        <p:sp>
          <p:nvSpPr>
            <p:cNvPr id="168" name="文本框 167">
              <a:extLst>
                <a:ext uri="{FF2B5EF4-FFF2-40B4-BE49-F238E27FC236}">
                  <a16:creationId xmlns:a16="http://schemas.microsoft.com/office/drawing/2014/main" id="{30BEAF90-487F-4C2F-8766-B0F188256B0A}"/>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9" name="文本框 168">
              <a:extLst>
                <a:ext uri="{FF2B5EF4-FFF2-40B4-BE49-F238E27FC236}">
                  <a16:creationId xmlns:a16="http://schemas.microsoft.com/office/drawing/2014/main" id="{B0828AFB-4B45-4C3B-8DDF-71F2634FEF00}"/>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0" name="文本框 169">
              <a:extLst>
                <a:ext uri="{FF2B5EF4-FFF2-40B4-BE49-F238E27FC236}">
                  <a16:creationId xmlns:a16="http://schemas.microsoft.com/office/drawing/2014/main" id="{26D125E1-3925-4854-8DEA-CA596870E98A}"/>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1" name="文本框 170">
              <a:extLst>
                <a:ext uri="{FF2B5EF4-FFF2-40B4-BE49-F238E27FC236}">
                  <a16:creationId xmlns:a16="http://schemas.microsoft.com/office/drawing/2014/main" id="{C73738EC-0CFD-4AAD-A3B4-E2AAB1C3AB18}"/>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2" name="文本框 171">
              <a:extLst>
                <a:ext uri="{FF2B5EF4-FFF2-40B4-BE49-F238E27FC236}">
                  <a16:creationId xmlns:a16="http://schemas.microsoft.com/office/drawing/2014/main" id="{79837E49-3AFC-4291-BF39-C36BA299A7C2}"/>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3" name="文本框 172">
              <a:extLst>
                <a:ext uri="{FF2B5EF4-FFF2-40B4-BE49-F238E27FC236}">
                  <a16:creationId xmlns:a16="http://schemas.microsoft.com/office/drawing/2014/main" id="{D4543D1B-1920-4DBF-BDEF-9473FA2BABB1}"/>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4" name="文本框 173">
              <a:extLst>
                <a:ext uri="{FF2B5EF4-FFF2-40B4-BE49-F238E27FC236}">
                  <a16:creationId xmlns:a16="http://schemas.microsoft.com/office/drawing/2014/main" id="{5B425B30-CF03-48F7-A1EE-28C98710E7BB}"/>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5" name="文本框 174">
              <a:extLst>
                <a:ext uri="{FF2B5EF4-FFF2-40B4-BE49-F238E27FC236}">
                  <a16:creationId xmlns:a16="http://schemas.microsoft.com/office/drawing/2014/main" id="{7CD4614F-EF98-45EC-9A7D-88C1D298EEA4}"/>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21938437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grpSp>
        <p:nvGrpSpPr>
          <p:cNvPr id="81" name="组合 80">
            <a:extLst>
              <a:ext uri="{FF2B5EF4-FFF2-40B4-BE49-F238E27FC236}">
                <a16:creationId xmlns:a16="http://schemas.microsoft.com/office/drawing/2014/main" id="{923323F2-60E5-4476-B697-248D41B334CD}"/>
              </a:ext>
            </a:extLst>
          </p:cNvPr>
          <p:cNvGrpSpPr/>
          <p:nvPr userDrawn="1"/>
        </p:nvGrpSpPr>
        <p:grpSpPr>
          <a:xfrm>
            <a:off x="-13072" y="-343"/>
            <a:ext cx="12205072" cy="6857884"/>
            <a:chOff x="-13072" y="0"/>
            <a:chExt cx="12205072" cy="6857884"/>
          </a:xfrm>
        </p:grpSpPr>
        <p:pic>
          <p:nvPicPr>
            <p:cNvPr id="82" name="图片 81" descr="图片包含 天空, 户外, 建筑物&#10;&#10;自动生成的说明">
              <a:extLst>
                <a:ext uri="{FF2B5EF4-FFF2-40B4-BE49-F238E27FC236}">
                  <a16:creationId xmlns:a16="http://schemas.microsoft.com/office/drawing/2014/main" id="{FFD76AC7-9A36-40E9-9EC2-B061D0EC931F}"/>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3" name="矩形 82">
              <a:extLst>
                <a:ext uri="{FF2B5EF4-FFF2-40B4-BE49-F238E27FC236}">
                  <a16:creationId xmlns:a16="http://schemas.microsoft.com/office/drawing/2014/main" id="{5AE03CFF-F9BC-4D1F-9AFF-02C0BCFF1A81}"/>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0" name="图片占位符 77">
            <a:extLst>
              <a:ext uri="{FF2B5EF4-FFF2-40B4-BE49-F238E27FC236}">
                <a16:creationId xmlns:a16="http://schemas.microsoft.com/office/drawing/2014/main" id="{1A83CD67-D359-4142-9C90-D67D25395176}"/>
              </a:ext>
            </a:extLst>
          </p:cNvPr>
          <p:cNvSpPr>
            <a:spLocks noGrp="1"/>
          </p:cNvSpPr>
          <p:nvPr>
            <p:ph type="pic" sz="quarter" idx="10"/>
          </p:nvPr>
        </p:nvSpPr>
        <p:spPr>
          <a:xfrm>
            <a:off x="-2" y="1545809"/>
            <a:ext cx="12192000" cy="1333771"/>
          </a:xfrm>
        </p:spPr>
        <p:txBody>
          <a:bodyPr/>
          <a:lstStyle/>
          <a:p>
            <a:endParaRPr lang="zh-CN" altLang="en-US"/>
          </a:p>
        </p:txBody>
      </p:sp>
      <p:sp>
        <p:nvSpPr>
          <p:cNvPr id="88" name="文本占位符 87">
            <a:extLst>
              <a:ext uri="{FF2B5EF4-FFF2-40B4-BE49-F238E27FC236}">
                <a16:creationId xmlns:a16="http://schemas.microsoft.com/office/drawing/2014/main" id="{53CC1CAA-979D-472C-A3D0-434C373AF95F}"/>
              </a:ext>
            </a:extLst>
          </p:cNvPr>
          <p:cNvSpPr>
            <a:spLocks noGrp="1"/>
          </p:cNvSpPr>
          <p:nvPr>
            <p:ph type="body" sz="quarter" idx="11"/>
          </p:nvPr>
        </p:nvSpPr>
        <p:spPr>
          <a:xfrm>
            <a:off x="4979194" y="2636838"/>
            <a:ext cx="2233613" cy="558800"/>
          </a:xfrm>
        </p:spPr>
        <p:txBody>
          <a:bodyPr anchor="ctr" anchorCtr="0"/>
          <a:lstStyle>
            <a:lvl1pPr marL="0" indent="0" algn="ctr">
              <a:buNone/>
              <a:defRPr b="1">
                <a:solidFill>
                  <a:schemeClr val="bg1"/>
                </a:solidFill>
              </a:defRPr>
            </a:lvl1pPr>
          </a:lstStyle>
          <a:p>
            <a:pPr lvl="0"/>
            <a:r>
              <a:rPr lang="zh-CN" altLang="en-US" dirty="0"/>
              <a:t>编辑母版文本样式</a:t>
            </a:r>
          </a:p>
        </p:txBody>
      </p:sp>
      <p:sp>
        <p:nvSpPr>
          <p:cNvPr id="84" name="文本框 83">
            <a:extLst>
              <a:ext uri="{FF2B5EF4-FFF2-40B4-BE49-F238E27FC236}">
                <a16:creationId xmlns:a16="http://schemas.microsoft.com/office/drawing/2014/main" id="{44538203-2933-4B55-B131-7D827FCE82F6}"/>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5" name="矩形 84">
            <a:extLst>
              <a:ext uri="{FF2B5EF4-FFF2-40B4-BE49-F238E27FC236}">
                <a16:creationId xmlns:a16="http://schemas.microsoft.com/office/drawing/2014/main" id="{B402B253-7331-4686-B52F-02981D90F539}"/>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7" name="标题 1">
            <a:extLst>
              <a:ext uri="{FF2B5EF4-FFF2-40B4-BE49-F238E27FC236}">
                <a16:creationId xmlns:a16="http://schemas.microsoft.com/office/drawing/2014/main" id="{D02F81B3-2595-4BE2-B9C0-6CBD730E3C6C}"/>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C851169-FCC8-443A-B053-C9050286AF0A}"/>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0" name="îşḷïḑe">
              <a:extLst>
                <a:ext uri="{FF2B5EF4-FFF2-40B4-BE49-F238E27FC236}">
                  <a16:creationId xmlns:a16="http://schemas.microsoft.com/office/drawing/2014/main" id="{6B2851F7-CC50-4964-B0DE-A1FF2617E2D0}"/>
                </a:ext>
              </a:extLst>
            </p:cNvPr>
            <p:cNvGrpSpPr/>
            <p:nvPr/>
          </p:nvGrpSpPr>
          <p:grpSpPr>
            <a:xfrm>
              <a:off x="2195845" y="2493506"/>
              <a:ext cx="1885155" cy="1889098"/>
              <a:chOff x="1801111" y="2332774"/>
              <a:chExt cx="2180165" cy="2184725"/>
            </a:xfrm>
          </p:grpSpPr>
          <p:sp>
            <p:nvSpPr>
              <p:cNvPr id="110" name="îŝļíḑè">
                <a:extLst>
                  <a:ext uri="{FF2B5EF4-FFF2-40B4-BE49-F238E27FC236}">
                    <a16:creationId xmlns:a16="http://schemas.microsoft.com/office/drawing/2014/main" id="{85DDF3CE-C6BD-4956-8EB3-34E57DF52C3D}"/>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îşḻiḑê">
                <a:extLst>
                  <a:ext uri="{FF2B5EF4-FFF2-40B4-BE49-F238E27FC236}">
                    <a16:creationId xmlns:a16="http://schemas.microsoft.com/office/drawing/2014/main" id="{ACE580AF-0B28-4A92-AE5A-A95A99FB61DE}"/>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šḻíḋê">
                <a:extLst>
                  <a:ext uri="{FF2B5EF4-FFF2-40B4-BE49-F238E27FC236}">
                    <a16:creationId xmlns:a16="http://schemas.microsoft.com/office/drawing/2014/main" id="{8CFD05FC-07C3-4689-9D1A-0E87A098FCF8}"/>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îşľíḓé">
                <a:extLst>
                  <a:ext uri="{FF2B5EF4-FFF2-40B4-BE49-F238E27FC236}">
                    <a16:creationId xmlns:a16="http://schemas.microsoft.com/office/drawing/2014/main" id="{FEB07E33-8CB2-429E-AE99-D961C10B6853}"/>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ŝlîḋè">
                <a:extLst>
                  <a:ext uri="{FF2B5EF4-FFF2-40B4-BE49-F238E27FC236}">
                    <a16:creationId xmlns:a16="http://schemas.microsoft.com/office/drawing/2014/main" id="{1734ED88-6D3C-4C41-8B88-704D53D935C7}"/>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ïṡļíḓe">
                <a:extLst>
                  <a:ext uri="{FF2B5EF4-FFF2-40B4-BE49-F238E27FC236}">
                    <a16:creationId xmlns:a16="http://schemas.microsoft.com/office/drawing/2014/main" id="{555A3F0E-5376-40C9-94F6-C7F383087AD0}"/>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iSḻïďe">
                <a:extLst>
                  <a:ext uri="{FF2B5EF4-FFF2-40B4-BE49-F238E27FC236}">
                    <a16:creationId xmlns:a16="http://schemas.microsoft.com/office/drawing/2014/main" id="{A8224293-67C0-49B3-9389-4EE9D2175915}"/>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sľïḋè">
                <a:extLst>
                  <a:ext uri="{FF2B5EF4-FFF2-40B4-BE49-F238E27FC236}">
                    <a16:creationId xmlns:a16="http://schemas.microsoft.com/office/drawing/2014/main" id="{A26B503C-45C2-457A-AEEF-B25CD486C897}"/>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ïṣļîḑè">
                <a:extLst>
                  <a:ext uri="{FF2B5EF4-FFF2-40B4-BE49-F238E27FC236}">
                    <a16:creationId xmlns:a16="http://schemas.microsoft.com/office/drawing/2014/main" id="{B33C02CE-B086-44A7-B8B6-BA7E0FB75F09}"/>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ṡḻïḍê">
                <a:extLst>
                  <a:ext uri="{FF2B5EF4-FFF2-40B4-BE49-F238E27FC236}">
                    <a16:creationId xmlns:a16="http://schemas.microsoft.com/office/drawing/2014/main" id="{A7C5528D-666C-4F60-93CF-6C93AF2C404C}"/>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Sḷîde">
                <a:extLst>
                  <a:ext uri="{FF2B5EF4-FFF2-40B4-BE49-F238E27FC236}">
                    <a16:creationId xmlns:a16="http://schemas.microsoft.com/office/drawing/2014/main" id="{E448A7A9-0081-4F62-BB1D-06A5426471FE}"/>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ṣ1îde">
                <a:extLst>
                  <a:ext uri="{FF2B5EF4-FFF2-40B4-BE49-F238E27FC236}">
                    <a16:creationId xmlns:a16="http://schemas.microsoft.com/office/drawing/2014/main" id="{2DB779C7-ACC0-47B2-BBC6-E4A3270CCE6B}"/>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ïšḻídé">
                <a:extLst>
                  <a:ext uri="{FF2B5EF4-FFF2-40B4-BE49-F238E27FC236}">
                    <a16:creationId xmlns:a16="http://schemas.microsoft.com/office/drawing/2014/main" id="{6A60FF2B-0FF2-47FB-9DD0-49CF6AA22D51}"/>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iśľïďé">
                <a:extLst>
                  <a:ext uri="{FF2B5EF4-FFF2-40B4-BE49-F238E27FC236}">
                    <a16:creationId xmlns:a16="http://schemas.microsoft.com/office/drawing/2014/main" id="{FE16CA55-744C-41E9-BEA8-3525ECE57D34}"/>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îśḷiḋè">
                <a:extLst>
                  <a:ext uri="{FF2B5EF4-FFF2-40B4-BE49-F238E27FC236}">
                    <a16:creationId xmlns:a16="http://schemas.microsoft.com/office/drawing/2014/main" id="{3B48FBF5-C13E-47D0-B7D9-6B8A489DC66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íṡḷiḓê">
                <a:extLst>
                  <a:ext uri="{FF2B5EF4-FFF2-40B4-BE49-F238E27FC236}">
                    <a16:creationId xmlns:a16="http://schemas.microsoft.com/office/drawing/2014/main" id="{53864CE1-6038-4D13-8DB1-C38D5420CE0C}"/>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ŝḻíḑé">
                <a:extLst>
                  <a:ext uri="{FF2B5EF4-FFF2-40B4-BE49-F238E27FC236}">
                    <a16:creationId xmlns:a16="http://schemas.microsoft.com/office/drawing/2014/main" id="{BF5E4000-6F6F-4FC9-A849-38F3781EA089}"/>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iSļíḑé">
                <a:extLst>
                  <a:ext uri="{FF2B5EF4-FFF2-40B4-BE49-F238E27FC236}">
                    <a16:creationId xmlns:a16="http://schemas.microsoft.com/office/drawing/2014/main" id="{4FD3DD96-E230-490C-BCC0-168725B81C49}"/>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íšľiḑe">
                <a:extLst>
                  <a:ext uri="{FF2B5EF4-FFF2-40B4-BE49-F238E27FC236}">
                    <a16:creationId xmlns:a16="http://schemas.microsoft.com/office/drawing/2014/main" id="{BF00649C-0146-4C49-A803-A743FCA30990}"/>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íś1íďê">
                <a:extLst>
                  <a:ext uri="{FF2B5EF4-FFF2-40B4-BE49-F238E27FC236}">
                    <a16:creationId xmlns:a16="http://schemas.microsoft.com/office/drawing/2014/main" id="{B44340B9-BFF5-43E0-9EF3-AB409E973ABB}"/>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ľïḍé">
                <a:extLst>
                  <a:ext uri="{FF2B5EF4-FFF2-40B4-BE49-F238E27FC236}">
                    <a16:creationId xmlns:a16="http://schemas.microsoft.com/office/drawing/2014/main" id="{BE4D7E4B-521B-409D-A14E-14711C2D323B}"/>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š1idè">
                <a:extLst>
                  <a:ext uri="{FF2B5EF4-FFF2-40B4-BE49-F238E27FC236}">
                    <a16:creationId xmlns:a16="http://schemas.microsoft.com/office/drawing/2014/main" id="{763E27A4-FBBB-423C-BDCE-04C0249F6852}"/>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šḷïḑê">
                <a:extLst>
                  <a:ext uri="{FF2B5EF4-FFF2-40B4-BE49-F238E27FC236}">
                    <a16:creationId xmlns:a16="http://schemas.microsoft.com/office/drawing/2014/main" id="{94465D61-DA2B-4BD8-B915-3941FE254D13}"/>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ḷiḓè">
                <a:extLst>
                  <a:ext uri="{FF2B5EF4-FFF2-40B4-BE49-F238E27FC236}">
                    <a16:creationId xmlns:a16="http://schemas.microsoft.com/office/drawing/2014/main" id="{8F0A34C1-EB3A-4B5A-BB89-9BD9242D40E1}"/>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ïsḻîḑè">
                <a:extLst>
                  <a:ext uri="{FF2B5EF4-FFF2-40B4-BE49-F238E27FC236}">
                    <a16:creationId xmlns:a16="http://schemas.microsoft.com/office/drawing/2014/main" id="{7D13D9F1-C359-4B10-A7CA-16465552189C}"/>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ïşḷidè">
                <a:extLst>
                  <a:ext uri="{FF2B5EF4-FFF2-40B4-BE49-F238E27FC236}">
                    <a16:creationId xmlns:a16="http://schemas.microsoft.com/office/drawing/2014/main" id="{730A454E-673A-4EDD-9222-9AD371B4C1C3}"/>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iśļïďé">
                <a:extLst>
                  <a:ext uri="{FF2B5EF4-FFF2-40B4-BE49-F238E27FC236}">
                    <a16:creationId xmlns:a16="http://schemas.microsoft.com/office/drawing/2014/main" id="{6B88A3CB-0AC6-41B8-864A-D97F74DF2627}"/>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ṡḷiḍé">
                <a:extLst>
                  <a:ext uri="{FF2B5EF4-FFF2-40B4-BE49-F238E27FC236}">
                    <a16:creationId xmlns:a16="http://schemas.microsoft.com/office/drawing/2014/main" id="{D7B38F07-9C6F-4112-BD6D-62622952E68E}"/>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íṣļíḋé">
                <a:extLst>
                  <a:ext uri="{FF2B5EF4-FFF2-40B4-BE49-F238E27FC236}">
                    <a16:creationId xmlns:a16="http://schemas.microsoft.com/office/drawing/2014/main" id="{C317A67F-3957-4FCF-91C4-2B1349CB8513}"/>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ļiďè">
                <a:extLst>
                  <a:ext uri="{FF2B5EF4-FFF2-40B4-BE49-F238E27FC236}">
                    <a16:creationId xmlns:a16="http://schemas.microsoft.com/office/drawing/2014/main" id="{B082C42E-9FF2-4DEE-9ED1-E033E9A47701}"/>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šlîḋe">
                <a:extLst>
                  <a:ext uri="{FF2B5EF4-FFF2-40B4-BE49-F238E27FC236}">
                    <a16:creationId xmlns:a16="http://schemas.microsoft.com/office/drawing/2014/main" id="{7AB03A87-3213-4A68-B466-FA8C2B9EDC35}"/>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ṣḻíḑè">
                <a:extLst>
                  <a:ext uri="{FF2B5EF4-FFF2-40B4-BE49-F238E27FC236}">
                    <a16:creationId xmlns:a16="http://schemas.microsoft.com/office/drawing/2014/main" id="{15CC8BA8-AA0E-4EFA-8912-935C13ED4398}"/>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islïḍè">
                <a:extLst>
                  <a:ext uri="{FF2B5EF4-FFF2-40B4-BE49-F238E27FC236}">
                    <a16:creationId xmlns:a16="http://schemas.microsoft.com/office/drawing/2014/main" id="{7B7C520A-6535-4F3C-812D-CA591D79BD56}"/>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îṧḷiḋê">
                <a:extLst>
                  <a:ext uri="{FF2B5EF4-FFF2-40B4-BE49-F238E27FC236}">
                    <a16:creationId xmlns:a16="http://schemas.microsoft.com/office/drawing/2014/main" id="{10B5A43D-69B1-4A19-BFDE-2BB4CC56D810}"/>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ïṥļidê">
                <a:extLst>
                  <a:ext uri="{FF2B5EF4-FFF2-40B4-BE49-F238E27FC236}">
                    <a16:creationId xmlns:a16="http://schemas.microsoft.com/office/drawing/2014/main" id="{41D93616-4A3B-45DD-9D75-D4372DA0EF74}"/>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ï$ľíde">
                <a:extLst>
                  <a:ext uri="{FF2B5EF4-FFF2-40B4-BE49-F238E27FC236}">
                    <a16:creationId xmlns:a16="http://schemas.microsoft.com/office/drawing/2014/main" id="{AA6C63B6-E303-43FE-A9BD-E910B854D485}"/>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íS1îḍê">
                <a:extLst>
                  <a:ext uri="{FF2B5EF4-FFF2-40B4-BE49-F238E27FC236}">
                    <a16:creationId xmlns:a16="http://schemas.microsoft.com/office/drawing/2014/main" id="{55E84BC5-79C6-4E8F-8236-DA66134383CD}"/>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ïṧ1íde">
                <a:extLst>
                  <a:ext uri="{FF2B5EF4-FFF2-40B4-BE49-F238E27FC236}">
                    <a16:creationId xmlns:a16="http://schemas.microsoft.com/office/drawing/2014/main" id="{039DE8A1-EBB1-490F-9461-D35416AEF3FE}"/>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ḷiḍe">
                <a:extLst>
                  <a:ext uri="{FF2B5EF4-FFF2-40B4-BE49-F238E27FC236}">
                    <a16:creationId xmlns:a16="http://schemas.microsoft.com/office/drawing/2014/main" id="{7B14098B-D588-46B3-8135-9FB64CB8EEEA}"/>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îṣļíḓé">
                <a:extLst>
                  <a:ext uri="{FF2B5EF4-FFF2-40B4-BE49-F238E27FC236}">
                    <a16:creationId xmlns:a16="http://schemas.microsoft.com/office/drawing/2014/main" id="{F5B27EA3-66C5-4459-BB04-2E9EC3C79AE3}"/>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îṥļiḓè">
                <a:extLst>
                  <a:ext uri="{FF2B5EF4-FFF2-40B4-BE49-F238E27FC236}">
                    <a16:creationId xmlns:a16="http://schemas.microsoft.com/office/drawing/2014/main" id="{AA2E88EC-2822-4874-AC91-AA473A262CC1}"/>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iş1iḍè">
                <a:extLst>
                  <a:ext uri="{FF2B5EF4-FFF2-40B4-BE49-F238E27FC236}">
                    <a16:creationId xmlns:a16="http://schemas.microsoft.com/office/drawing/2014/main" id="{5A77BFE7-7C82-4F58-AB7E-9CC98334519B}"/>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şľïḍé">
                <a:extLst>
                  <a:ext uri="{FF2B5EF4-FFF2-40B4-BE49-F238E27FC236}">
                    <a16:creationId xmlns:a16="http://schemas.microsoft.com/office/drawing/2014/main" id="{E6C61A3A-0D13-4E07-B80D-48D2D3CCCAA5}"/>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ïṣľíḑê">
                <a:extLst>
                  <a:ext uri="{FF2B5EF4-FFF2-40B4-BE49-F238E27FC236}">
                    <a16:creationId xmlns:a16="http://schemas.microsoft.com/office/drawing/2014/main" id="{7B60750C-1D91-4668-9D28-A1B71D7E307D}"/>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ṥḷiḑè">
                <a:extLst>
                  <a:ext uri="{FF2B5EF4-FFF2-40B4-BE49-F238E27FC236}">
                    <a16:creationId xmlns:a16="http://schemas.microsoft.com/office/drawing/2014/main" id="{38BD3257-8277-4AB1-A693-D205E4DD7723}"/>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î$lídê">
                <a:extLst>
                  <a:ext uri="{FF2B5EF4-FFF2-40B4-BE49-F238E27FC236}">
                    <a16:creationId xmlns:a16="http://schemas.microsoft.com/office/drawing/2014/main" id="{3D32A0F3-A319-4EA0-98E0-FD446449A9C1}"/>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iṧ1ïḋe">
                <a:extLst>
                  <a:ext uri="{FF2B5EF4-FFF2-40B4-BE49-F238E27FC236}">
                    <a16:creationId xmlns:a16="http://schemas.microsoft.com/office/drawing/2014/main" id="{F8FA8BFF-A146-4F3F-854D-DF68762111C8}"/>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ṡḷídè">
                <a:extLst>
                  <a:ext uri="{FF2B5EF4-FFF2-40B4-BE49-F238E27FC236}">
                    <a16:creationId xmlns:a16="http://schemas.microsoft.com/office/drawing/2014/main" id="{AD207E14-CE48-45E7-8296-C98217401414}"/>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ïṧliḍe">
                <a:extLst>
                  <a:ext uri="{FF2B5EF4-FFF2-40B4-BE49-F238E27FC236}">
                    <a16:creationId xmlns:a16="http://schemas.microsoft.com/office/drawing/2014/main" id="{CBDD4093-4147-462A-93D9-8B2DDF5ED6D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íS1ïďe">
                <a:extLst>
                  <a:ext uri="{FF2B5EF4-FFF2-40B4-BE49-F238E27FC236}">
                    <a16:creationId xmlns:a16="http://schemas.microsoft.com/office/drawing/2014/main" id="{A33309D0-0521-428C-96A7-8393113B552F}"/>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îṧľîḑè">
                <a:extLst>
                  <a:ext uri="{FF2B5EF4-FFF2-40B4-BE49-F238E27FC236}">
                    <a16:creationId xmlns:a16="http://schemas.microsoft.com/office/drawing/2014/main" id="{EDFA3A05-0F2F-462B-9D53-2426A06F4795}"/>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0" name="iṧḻíḑé">
              <a:extLst>
                <a:ext uri="{FF2B5EF4-FFF2-40B4-BE49-F238E27FC236}">
                  <a16:creationId xmlns:a16="http://schemas.microsoft.com/office/drawing/2014/main" id="{C5968296-873B-43CF-8290-0EE42E92BC23}"/>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íSľíḍe">
              <a:extLst>
                <a:ext uri="{FF2B5EF4-FFF2-40B4-BE49-F238E27FC236}">
                  <a16:creationId xmlns:a16="http://schemas.microsoft.com/office/drawing/2014/main" id="{547DCD9F-D68D-48E8-8F2D-A9AF7AE50F62}"/>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ṧľíḍê">
              <a:extLst>
                <a:ext uri="{FF2B5EF4-FFF2-40B4-BE49-F238E27FC236}">
                  <a16:creationId xmlns:a16="http://schemas.microsoft.com/office/drawing/2014/main" id="{4BEE2AFA-958A-48BF-A60C-F5B1AFBF33AC}"/>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iṥḷide">
              <a:extLst>
                <a:ext uri="{FF2B5EF4-FFF2-40B4-BE49-F238E27FC236}">
                  <a16:creationId xmlns:a16="http://schemas.microsoft.com/office/drawing/2014/main" id="{360BAF60-2F12-4586-9C03-025277AA2E06}"/>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ïṩḻïḋè">
              <a:extLst>
                <a:ext uri="{FF2B5EF4-FFF2-40B4-BE49-F238E27FC236}">
                  <a16:creationId xmlns:a16="http://schemas.microsoft.com/office/drawing/2014/main" id="{BEB7E6A5-6B37-4D33-B192-052D3C261273}"/>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ïṡḻídè">
              <a:extLst>
                <a:ext uri="{FF2B5EF4-FFF2-40B4-BE49-F238E27FC236}">
                  <a16:creationId xmlns:a16="http://schemas.microsoft.com/office/drawing/2014/main" id="{AD4E4923-0952-4F06-BB6D-733A5F890584}"/>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îś1ïḑè">
              <a:extLst>
                <a:ext uri="{FF2B5EF4-FFF2-40B4-BE49-F238E27FC236}">
                  <a16:creationId xmlns:a16="http://schemas.microsoft.com/office/drawing/2014/main" id="{96E18F07-CD90-4B50-9B30-7856D88933E4}"/>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îşļïḓe">
              <a:extLst>
                <a:ext uri="{FF2B5EF4-FFF2-40B4-BE49-F238E27FC236}">
                  <a16:creationId xmlns:a16="http://schemas.microsoft.com/office/drawing/2014/main" id="{C71E6BE7-DFAA-4CB7-9C36-EFB3E1573DB8}"/>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î$ľíḑe">
              <a:extLst>
                <a:ext uri="{FF2B5EF4-FFF2-40B4-BE49-F238E27FC236}">
                  <a16:creationId xmlns:a16="http://schemas.microsoft.com/office/drawing/2014/main" id="{717E9ED3-C2DB-4D96-9F68-9D07D648800D}"/>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61" name="直接连接符 160">
            <a:extLst>
              <a:ext uri="{FF2B5EF4-FFF2-40B4-BE49-F238E27FC236}">
                <a16:creationId xmlns:a16="http://schemas.microsoft.com/office/drawing/2014/main" id="{6F253602-1B10-4AA2-98C7-48D07E93975B}"/>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62" name="组合 161">
            <a:extLst>
              <a:ext uri="{FF2B5EF4-FFF2-40B4-BE49-F238E27FC236}">
                <a16:creationId xmlns:a16="http://schemas.microsoft.com/office/drawing/2014/main" id="{49AD9376-34E9-4721-BD61-057B63B4ADEE}"/>
              </a:ext>
            </a:extLst>
          </p:cNvPr>
          <p:cNvGrpSpPr/>
          <p:nvPr userDrawn="1"/>
        </p:nvGrpSpPr>
        <p:grpSpPr>
          <a:xfrm>
            <a:off x="649289" y="410634"/>
            <a:ext cx="589166" cy="530128"/>
            <a:chOff x="5542079" y="4118305"/>
            <a:chExt cx="589166" cy="530128"/>
          </a:xfrm>
        </p:grpSpPr>
        <p:sp>
          <p:nvSpPr>
            <p:cNvPr id="163" name="文本框 162">
              <a:extLst>
                <a:ext uri="{FF2B5EF4-FFF2-40B4-BE49-F238E27FC236}">
                  <a16:creationId xmlns:a16="http://schemas.microsoft.com/office/drawing/2014/main" id="{C594E689-1BC2-401E-AB1E-5E3E636C16E0}"/>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B6645D6F-A580-4DF7-975B-9F4FD2A7030D}"/>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5" name="文本框 164">
              <a:extLst>
                <a:ext uri="{FF2B5EF4-FFF2-40B4-BE49-F238E27FC236}">
                  <a16:creationId xmlns:a16="http://schemas.microsoft.com/office/drawing/2014/main" id="{4B87651A-6210-4473-B9A0-B3187A5BAEBC}"/>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6" name="文本框 165">
              <a:extLst>
                <a:ext uri="{FF2B5EF4-FFF2-40B4-BE49-F238E27FC236}">
                  <a16:creationId xmlns:a16="http://schemas.microsoft.com/office/drawing/2014/main" id="{E65B9543-0C07-468E-94C6-2809DE73F5C5}"/>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7" name="文本框 166">
              <a:extLst>
                <a:ext uri="{FF2B5EF4-FFF2-40B4-BE49-F238E27FC236}">
                  <a16:creationId xmlns:a16="http://schemas.microsoft.com/office/drawing/2014/main" id="{FBE9EB78-0A22-46A9-B0AB-1AB8644CAB03}"/>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8" name="文本框 167">
              <a:extLst>
                <a:ext uri="{FF2B5EF4-FFF2-40B4-BE49-F238E27FC236}">
                  <a16:creationId xmlns:a16="http://schemas.microsoft.com/office/drawing/2014/main" id="{23816276-6946-45EC-9C0B-F79E2977F685}"/>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9" name="文本框 168">
              <a:extLst>
                <a:ext uri="{FF2B5EF4-FFF2-40B4-BE49-F238E27FC236}">
                  <a16:creationId xmlns:a16="http://schemas.microsoft.com/office/drawing/2014/main" id="{DC79FD09-4DE2-4A2C-B292-7A0677A4BC3C}"/>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0" name="文本框 169">
              <a:extLst>
                <a:ext uri="{FF2B5EF4-FFF2-40B4-BE49-F238E27FC236}">
                  <a16:creationId xmlns:a16="http://schemas.microsoft.com/office/drawing/2014/main" id="{E2F149FA-E90E-4B30-BF53-751B59C2C093}"/>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31087632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grpSp>
        <p:nvGrpSpPr>
          <p:cNvPr id="78" name="组合 77">
            <a:extLst>
              <a:ext uri="{FF2B5EF4-FFF2-40B4-BE49-F238E27FC236}">
                <a16:creationId xmlns:a16="http://schemas.microsoft.com/office/drawing/2014/main" id="{2E976538-A321-4D73-BD83-46432E35B22F}"/>
              </a:ext>
            </a:extLst>
          </p:cNvPr>
          <p:cNvGrpSpPr/>
          <p:nvPr userDrawn="1"/>
        </p:nvGrpSpPr>
        <p:grpSpPr>
          <a:xfrm>
            <a:off x="-13072" y="-343"/>
            <a:ext cx="12205072" cy="6857884"/>
            <a:chOff x="-13072" y="0"/>
            <a:chExt cx="12205072" cy="6857884"/>
          </a:xfrm>
        </p:grpSpPr>
        <p:pic>
          <p:nvPicPr>
            <p:cNvPr id="79" name="图片 78" descr="图片包含 天空, 户外, 建筑物&#10;&#10;自动生成的说明">
              <a:extLst>
                <a:ext uri="{FF2B5EF4-FFF2-40B4-BE49-F238E27FC236}">
                  <a16:creationId xmlns:a16="http://schemas.microsoft.com/office/drawing/2014/main" id="{AB947AE2-3150-4DC0-A14C-793ECA09F8CA}"/>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6BBDC3F0-6CE7-483F-BA72-34BF499A65F6}"/>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1" name="文本框 80">
            <a:extLst>
              <a:ext uri="{FF2B5EF4-FFF2-40B4-BE49-F238E27FC236}">
                <a16:creationId xmlns:a16="http://schemas.microsoft.com/office/drawing/2014/main" id="{12EAE120-DDE8-407D-BC71-146F144C3F63}"/>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2" name="矩形 81">
            <a:extLst>
              <a:ext uri="{FF2B5EF4-FFF2-40B4-BE49-F238E27FC236}">
                <a16:creationId xmlns:a16="http://schemas.microsoft.com/office/drawing/2014/main" id="{0DE25AFB-BD17-48CC-AADA-026ED7421424}"/>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4" name="标题 1">
            <a:extLst>
              <a:ext uri="{FF2B5EF4-FFF2-40B4-BE49-F238E27FC236}">
                <a16:creationId xmlns:a16="http://schemas.microsoft.com/office/drawing/2014/main" id="{8172C332-9C3B-4438-9106-AA61D928E6C2}"/>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5"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87796CC8-0F26-49E1-A4BE-79339B057940}"/>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86" name="îşḷïḑe">
              <a:extLst>
                <a:ext uri="{FF2B5EF4-FFF2-40B4-BE49-F238E27FC236}">
                  <a16:creationId xmlns:a16="http://schemas.microsoft.com/office/drawing/2014/main" id="{CBE5988F-28CB-4463-B14C-CE61F10316D6}"/>
                </a:ext>
              </a:extLst>
            </p:cNvPr>
            <p:cNvGrpSpPr/>
            <p:nvPr/>
          </p:nvGrpSpPr>
          <p:grpSpPr>
            <a:xfrm>
              <a:off x="2195845" y="2493506"/>
              <a:ext cx="1885155" cy="1889098"/>
              <a:chOff x="1801111" y="2332774"/>
              <a:chExt cx="2180165" cy="2184725"/>
            </a:xfrm>
          </p:grpSpPr>
          <p:sp>
            <p:nvSpPr>
              <p:cNvPr id="96" name="îŝļíḑè">
                <a:extLst>
                  <a:ext uri="{FF2B5EF4-FFF2-40B4-BE49-F238E27FC236}">
                    <a16:creationId xmlns:a16="http://schemas.microsoft.com/office/drawing/2014/main" id="{BCF2BE38-A45A-4602-BC9C-E9ED0303EF9B}"/>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şḻiḑê">
                <a:extLst>
                  <a:ext uri="{FF2B5EF4-FFF2-40B4-BE49-F238E27FC236}">
                    <a16:creationId xmlns:a16="http://schemas.microsoft.com/office/drawing/2014/main" id="{DACDD306-A929-43E5-AB77-C23CFDCCEC50}"/>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išḻíḋê">
                <a:extLst>
                  <a:ext uri="{FF2B5EF4-FFF2-40B4-BE49-F238E27FC236}">
                    <a16:creationId xmlns:a16="http://schemas.microsoft.com/office/drawing/2014/main" id="{06D829B6-EC1A-4A1D-9037-D3083350ECD2}"/>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îşľíḓé">
                <a:extLst>
                  <a:ext uri="{FF2B5EF4-FFF2-40B4-BE49-F238E27FC236}">
                    <a16:creationId xmlns:a16="http://schemas.microsoft.com/office/drawing/2014/main" id="{4769F6E0-0A9C-4742-AC70-26607AB6A52B}"/>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iŝlîḋè">
                <a:extLst>
                  <a:ext uri="{FF2B5EF4-FFF2-40B4-BE49-F238E27FC236}">
                    <a16:creationId xmlns:a16="http://schemas.microsoft.com/office/drawing/2014/main" id="{CEFC6890-FC0E-450A-BAF7-38ADF0140604}"/>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ïṡļíḓe">
                <a:extLst>
                  <a:ext uri="{FF2B5EF4-FFF2-40B4-BE49-F238E27FC236}">
                    <a16:creationId xmlns:a16="http://schemas.microsoft.com/office/drawing/2014/main" id="{29C21898-983C-4078-B284-AB15EC444C88}"/>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Sḻïďe">
                <a:extLst>
                  <a:ext uri="{FF2B5EF4-FFF2-40B4-BE49-F238E27FC236}">
                    <a16:creationId xmlns:a16="http://schemas.microsoft.com/office/drawing/2014/main" id="{050F8E27-02B5-4142-A61E-DAC365DF727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ísľïḋè">
                <a:extLst>
                  <a:ext uri="{FF2B5EF4-FFF2-40B4-BE49-F238E27FC236}">
                    <a16:creationId xmlns:a16="http://schemas.microsoft.com/office/drawing/2014/main" id="{55D921B5-07B7-4588-9711-2666A80BC128}"/>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ïṣļîḑè">
                <a:extLst>
                  <a:ext uri="{FF2B5EF4-FFF2-40B4-BE49-F238E27FC236}">
                    <a16:creationId xmlns:a16="http://schemas.microsoft.com/office/drawing/2014/main" id="{D91C8FB1-510A-4E5B-98E8-FAFECF052EFF}"/>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ṡḻïḍê">
                <a:extLst>
                  <a:ext uri="{FF2B5EF4-FFF2-40B4-BE49-F238E27FC236}">
                    <a16:creationId xmlns:a16="http://schemas.microsoft.com/office/drawing/2014/main" id="{65269C8E-03BA-40EB-8B65-F557BA33C34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iSḷîde">
                <a:extLst>
                  <a:ext uri="{FF2B5EF4-FFF2-40B4-BE49-F238E27FC236}">
                    <a16:creationId xmlns:a16="http://schemas.microsoft.com/office/drawing/2014/main" id="{F87E9494-0B3E-45B1-9408-72F8A8908E53}"/>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íṣ1îde">
                <a:extLst>
                  <a:ext uri="{FF2B5EF4-FFF2-40B4-BE49-F238E27FC236}">
                    <a16:creationId xmlns:a16="http://schemas.microsoft.com/office/drawing/2014/main" id="{7787C9C9-E8D3-4011-8DAC-9615ED879207}"/>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ïšḻídé">
                <a:extLst>
                  <a:ext uri="{FF2B5EF4-FFF2-40B4-BE49-F238E27FC236}">
                    <a16:creationId xmlns:a16="http://schemas.microsoft.com/office/drawing/2014/main" id="{0991FF1D-5A76-4AFA-B811-F5542B090892}"/>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iśľïďé">
                <a:extLst>
                  <a:ext uri="{FF2B5EF4-FFF2-40B4-BE49-F238E27FC236}">
                    <a16:creationId xmlns:a16="http://schemas.microsoft.com/office/drawing/2014/main" id="{B82A94F8-39AC-4A10-9F7E-2E34177D01CD}"/>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îśḷiḋè">
                <a:extLst>
                  <a:ext uri="{FF2B5EF4-FFF2-40B4-BE49-F238E27FC236}">
                    <a16:creationId xmlns:a16="http://schemas.microsoft.com/office/drawing/2014/main" id="{20AFC19B-6373-4043-802D-3A0E7509E0F3}"/>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íṡḷiḓê">
                <a:extLst>
                  <a:ext uri="{FF2B5EF4-FFF2-40B4-BE49-F238E27FC236}">
                    <a16:creationId xmlns:a16="http://schemas.microsoft.com/office/drawing/2014/main" id="{D5337F53-88E0-4BAC-90AD-8F1C8C3CD97C}"/>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ŝḻíḑé">
                <a:extLst>
                  <a:ext uri="{FF2B5EF4-FFF2-40B4-BE49-F238E27FC236}">
                    <a16:creationId xmlns:a16="http://schemas.microsoft.com/office/drawing/2014/main" id="{C0D95166-D957-4497-99C1-9E6A3D24B638}"/>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Sļíḑé">
                <a:extLst>
                  <a:ext uri="{FF2B5EF4-FFF2-40B4-BE49-F238E27FC236}">
                    <a16:creationId xmlns:a16="http://schemas.microsoft.com/office/drawing/2014/main" id="{19D2687E-5381-4587-9CB9-8C4F8931F565}"/>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íšľiḑe">
                <a:extLst>
                  <a:ext uri="{FF2B5EF4-FFF2-40B4-BE49-F238E27FC236}">
                    <a16:creationId xmlns:a16="http://schemas.microsoft.com/office/drawing/2014/main" id="{55380F54-DE54-42A2-BDD9-2620F588B8A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íś1íďê">
                <a:extLst>
                  <a:ext uri="{FF2B5EF4-FFF2-40B4-BE49-F238E27FC236}">
                    <a16:creationId xmlns:a16="http://schemas.microsoft.com/office/drawing/2014/main" id="{4E568C92-B597-4151-8CB4-4C6F6990CC1C}"/>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í$ľïḍé">
                <a:extLst>
                  <a:ext uri="{FF2B5EF4-FFF2-40B4-BE49-F238E27FC236}">
                    <a16:creationId xmlns:a16="http://schemas.microsoft.com/office/drawing/2014/main" id="{32F92F17-1CB1-49FC-BFF7-EE98D747DD94}"/>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š1idè">
                <a:extLst>
                  <a:ext uri="{FF2B5EF4-FFF2-40B4-BE49-F238E27FC236}">
                    <a16:creationId xmlns:a16="http://schemas.microsoft.com/office/drawing/2014/main" id="{BB9BF02F-81F7-4642-99F5-1949384226E3}"/>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ïšḷïḑê">
                <a:extLst>
                  <a:ext uri="{FF2B5EF4-FFF2-40B4-BE49-F238E27FC236}">
                    <a16:creationId xmlns:a16="http://schemas.microsoft.com/office/drawing/2014/main" id="{61E33ECD-40E2-4989-B40A-2136ACE9B89D}"/>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ï$ḷiḓè">
                <a:extLst>
                  <a:ext uri="{FF2B5EF4-FFF2-40B4-BE49-F238E27FC236}">
                    <a16:creationId xmlns:a16="http://schemas.microsoft.com/office/drawing/2014/main" id="{EF1A3A45-03EE-4AAC-90D7-73D8E32937AE}"/>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ïsḻîḑè">
                <a:extLst>
                  <a:ext uri="{FF2B5EF4-FFF2-40B4-BE49-F238E27FC236}">
                    <a16:creationId xmlns:a16="http://schemas.microsoft.com/office/drawing/2014/main" id="{CA3F6C80-F22B-4985-AA70-D9CCBA9019E9}"/>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ïşḷidè">
                <a:extLst>
                  <a:ext uri="{FF2B5EF4-FFF2-40B4-BE49-F238E27FC236}">
                    <a16:creationId xmlns:a16="http://schemas.microsoft.com/office/drawing/2014/main" id="{6A0B11B6-224B-4E16-995A-E00D0FD927DF}"/>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iśļïďé">
                <a:extLst>
                  <a:ext uri="{FF2B5EF4-FFF2-40B4-BE49-F238E27FC236}">
                    <a16:creationId xmlns:a16="http://schemas.microsoft.com/office/drawing/2014/main" id="{946204A6-591D-433A-8DB9-9B4E76622BDB}"/>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îṡḷiḍé">
                <a:extLst>
                  <a:ext uri="{FF2B5EF4-FFF2-40B4-BE49-F238E27FC236}">
                    <a16:creationId xmlns:a16="http://schemas.microsoft.com/office/drawing/2014/main" id="{2B16EECE-2D4A-4682-B765-3E1A17EA720C}"/>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íṣļíḋé">
                <a:extLst>
                  <a:ext uri="{FF2B5EF4-FFF2-40B4-BE49-F238E27FC236}">
                    <a16:creationId xmlns:a16="http://schemas.microsoft.com/office/drawing/2014/main" id="{63B55610-3559-4B35-A6EC-64323DDA660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i$ļiďè">
                <a:extLst>
                  <a:ext uri="{FF2B5EF4-FFF2-40B4-BE49-F238E27FC236}">
                    <a16:creationId xmlns:a16="http://schemas.microsoft.com/office/drawing/2014/main" id="{7E9FEED1-B24E-4FDC-8BE9-DB26363F0D31}"/>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šlîḋe">
                <a:extLst>
                  <a:ext uri="{FF2B5EF4-FFF2-40B4-BE49-F238E27FC236}">
                    <a16:creationId xmlns:a16="http://schemas.microsoft.com/office/drawing/2014/main" id="{E32DCBBF-B86E-431E-98D9-C06F45F4CDCF}"/>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îṣḻíḑè">
                <a:extLst>
                  <a:ext uri="{FF2B5EF4-FFF2-40B4-BE49-F238E27FC236}">
                    <a16:creationId xmlns:a16="http://schemas.microsoft.com/office/drawing/2014/main" id="{11107EAF-D3DB-4CBE-828A-4C9A1E6BAF29}"/>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slïḍè">
                <a:extLst>
                  <a:ext uri="{FF2B5EF4-FFF2-40B4-BE49-F238E27FC236}">
                    <a16:creationId xmlns:a16="http://schemas.microsoft.com/office/drawing/2014/main" id="{252E1072-66EE-4716-BB00-894E05918E4E}"/>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îṧḷiḋê">
                <a:extLst>
                  <a:ext uri="{FF2B5EF4-FFF2-40B4-BE49-F238E27FC236}">
                    <a16:creationId xmlns:a16="http://schemas.microsoft.com/office/drawing/2014/main" id="{67B37826-39C3-4F02-AED0-C9E470C29D47}"/>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ïṥļidê">
                <a:extLst>
                  <a:ext uri="{FF2B5EF4-FFF2-40B4-BE49-F238E27FC236}">
                    <a16:creationId xmlns:a16="http://schemas.microsoft.com/office/drawing/2014/main" id="{BF70792D-85C6-4DF1-B6C5-1B7280660F4A}"/>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ï$ľíde">
                <a:extLst>
                  <a:ext uri="{FF2B5EF4-FFF2-40B4-BE49-F238E27FC236}">
                    <a16:creationId xmlns:a16="http://schemas.microsoft.com/office/drawing/2014/main" id="{D70A4B52-4DB2-4ADD-9106-5A6BFD2FB1EF}"/>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íS1îḍê">
                <a:extLst>
                  <a:ext uri="{FF2B5EF4-FFF2-40B4-BE49-F238E27FC236}">
                    <a16:creationId xmlns:a16="http://schemas.microsoft.com/office/drawing/2014/main" id="{F15C78D6-D153-4EBD-956D-A9EF5E4F24D9}"/>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ïṧ1íde">
                <a:extLst>
                  <a:ext uri="{FF2B5EF4-FFF2-40B4-BE49-F238E27FC236}">
                    <a16:creationId xmlns:a16="http://schemas.microsoft.com/office/drawing/2014/main" id="{76472FD8-84F7-454A-9182-8A5D02A4CAC3}"/>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î$ḷiḍe">
                <a:extLst>
                  <a:ext uri="{FF2B5EF4-FFF2-40B4-BE49-F238E27FC236}">
                    <a16:creationId xmlns:a16="http://schemas.microsoft.com/office/drawing/2014/main" id="{391677D3-9C6F-4DB5-827D-501C5F220EAE}"/>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îṣļíḓé">
                <a:extLst>
                  <a:ext uri="{FF2B5EF4-FFF2-40B4-BE49-F238E27FC236}">
                    <a16:creationId xmlns:a16="http://schemas.microsoft.com/office/drawing/2014/main" id="{6C2962D2-7BD8-44CD-A68D-7490209E8D9F}"/>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îṥļiḓè">
                <a:extLst>
                  <a:ext uri="{FF2B5EF4-FFF2-40B4-BE49-F238E27FC236}">
                    <a16:creationId xmlns:a16="http://schemas.microsoft.com/office/drawing/2014/main" id="{0C5632AB-13DD-4454-9FF6-55B2B821B0F2}"/>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iş1iḍè">
                <a:extLst>
                  <a:ext uri="{FF2B5EF4-FFF2-40B4-BE49-F238E27FC236}">
                    <a16:creationId xmlns:a16="http://schemas.microsoft.com/office/drawing/2014/main" id="{8AF68C7A-A8A6-4C5F-B409-AB01ABE7C2DC}"/>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işľïḍé">
                <a:extLst>
                  <a:ext uri="{FF2B5EF4-FFF2-40B4-BE49-F238E27FC236}">
                    <a16:creationId xmlns:a16="http://schemas.microsoft.com/office/drawing/2014/main" id="{97916B72-DDD6-4C97-A69F-8CA2107565A4}"/>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ïṣľíḑê">
                <a:extLst>
                  <a:ext uri="{FF2B5EF4-FFF2-40B4-BE49-F238E27FC236}">
                    <a16:creationId xmlns:a16="http://schemas.microsoft.com/office/drawing/2014/main" id="{1EEEDC52-B538-488B-BF05-E2E8186DCC66}"/>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ṥḷiḑè">
                <a:extLst>
                  <a:ext uri="{FF2B5EF4-FFF2-40B4-BE49-F238E27FC236}">
                    <a16:creationId xmlns:a16="http://schemas.microsoft.com/office/drawing/2014/main" id="{1842D894-4FB2-443B-81C9-1C8BD7E91B1A}"/>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î$lídê">
                <a:extLst>
                  <a:ext uri="{FF2B5EF4-FFF2-40B4-BE49-F238E27FC236}">
                    <a16:creationId xmlns:a16="http://schemas.microsoft.com/office/drawing/2014/main" id="{8B2560DC-58CA-405B-92C5-51DDC746142B}"/>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ṧ1ïḋe">
                <a:extLst>
                  <a:ext uri="{FF2B5EF4-FFF2-40B4-BE49-F238E27FC236}">
                    <a16:creationId xmlns:a16="http://schemas.microsoft.com/office/drawing/2014/main" id="{DE376636-8388-44B1-B041-A528C91F4881}"/>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iṡḷídè">
                <a:extLst>
                  <a:ext uri="{FF2B5EF4-FFF2-40B4-BE49-F238E27FC236}">
                    <a16:creationId xmlns:a16="http://schemas.microsoft.com/office/drawing/2014/main" id="{0C61FF6A-DD3F-427E-B90F-13E0B37C1BFB}"/>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ïṧliḍe">
                <a:extLst>
                  <a:ext uri="{FF2B5EF4-FFF2-40B4-BE49-F238E27FC236}">
                    <a16:creationId xmlns:a16="http://schemas.microsoft.com/office/drawing/2014/main" id="{7714E3B7-34B8-40E5-BC02-7BDCBAF07C8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íS1ïďe">
                <a:extLst>
                  <a:ext uri="{FF2B5EF4-FFF2-40B4-BE49-F238E27FC236}">
                    <a16:creationId xmlns:a16="http://schemas.microsoft.com/office/drawing/2014/main" id="{839BFB5C-65A7-4A70-8D29-E2FB3D127AAD}"/>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îṧľîḑè">
                <a:extLst>
                  <a:ext uri="{FF2B5EF4-FFF2-40B4-BE49-F238E27FC236}">
                    <a16:creationId xmlns:a16="http://schemas.microsoft.com/office/drawing/2014/main" id="{D95BBEF5-34A3-4C43-A256-604856A54CCE}"/>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87" name="iṧḻíḑé">
              <a:extLst>
                <a:ext uri="{FF2B5EF4-FFF2-40B4-BE49-F238E27FC236}">
                  <a16:creationId xmlns:a16="http://schemas.microsoft.com/office/drawing/2014/main" id="{3DC7B929-BB03-4672-93BF-3F4CFE86E159}"/>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 name="íSľíḍe">
              <a:extLst>
                <a:ext uri="{FF2B5EF4-FFF2-40B4-BE49-F238E27FC236}">
                  <a16:creationId xmlns:a16="http://schemas.microsoft.com/office/drawing/2014/main" id="{8B66F3A6-6BD6-426A-8006-67AEED1C9DEB}"/>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 name="iṧľíḍê">
              <a:extLst>
                <a:ext uri="{FF2B5EF4-FFF2-40B4-BE49-F238E27FC236}">
                  <a16:creationId xmlns:a16="http://schemas.microsoft.com/office/drawing/2014/main" id="{1BE2790D-5F8F-4EEB-BE4F-99BBFBE09EE8}"/>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 name="iṥḷide">
              <a:extLst>
                <a:ext uri="{FF2B5EF4-FFF2-40B4-BE49-F238E27FC236}">
                  <a16:creationId xmlns:a16="http://schemas.microsoft.com/office/drawing/2014/main" id="{A4C26BB5-6D1C-4A88-9728-2DD9D767B4FC}"/>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ïṩḻïḋè">
              <a:extLst>
                <a:ext uri="{FF2B5EF4-FFF2-40B4-BE49-F238E27FC236}">
                  <a16:creationId xmlns:a16="http://schemas.microsoft.com/office/drawing/2014/main" id="{DE73C2F5-71E0-4B2D-B90E-891CC7EB1EE2}"/>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ïṡḻídè">
              <a:extLst>
                <a:ext uri="{FF2B5EF4-FFF2-40B4-BE49-F238E27FC236}">
                  <a16:creationId xmlns:a16="http://schemas.microsoft.com/office/drawing/2014/main" id="{A53D6FCF-C824-4970-B3B6-176E3AA225E2}"/>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îś1ïḑè">
              <a:extLst>
                <a:ext uri="{FF2B5EF4-FFF2-40B4-BE49-F238E27FC236}">
                  <a16:creationId xmlns:a16="http://schemas.microsoft.com/office/drawing/2014/main" id="{7EFA4565-CF7D-4FC7-A61D-8122E5800C23}"/>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îşļïḓe">
              <a:extLst>
                <a:ext uri="{FF2B5EF4-FFF2-40B4-BE49-F238E27FC236}">
                  <a16:creationId xmlns:a16="http://schemas.microsoft.com/office/drawing/2014/main" id="{6F4A05C0-178E-4E9E-9E13-3DB71BEA2F66}"/>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î$ľíḑe">
              <a:extLst>
                <a:ext uri="{FF2B5EF4-FFF2-40B4-BE49-F238E27FC236}">
                  <a16:creationId xmlns:a16="http://schemas.microsoft.com/office/drawing/2014/main" id="{DD94E33E-E341-4917-99B2-FB8809401061}"/>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7" name="直接连接符 156">
            <a:extLst>
              <a:ext uri="{FF2B5EF4-FFF2-40B4-BE49-F238E27FC236}">
                <a16:creationId xmlns:a16="http://schemas.microsoft.com/office/drawing/2014/main" id="{67AE6850-6DE6-4673-8FAF-AD20038AA3E9}"/>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58" name="组合 157">
            <a:extLst>
              <a:ext uri="{FF2B5EF4-FFF2-40B4-BE49-F238E27FC236}">
                <a16:creationId xmlns:a16="http://schemas.microsoft.com/office/drawing/2014/main" id="{0F0A8897-6D1A-4505-AB76-6C4706F970C5}"/>
              </a:ext>
            </a:extLst>
          </p:cNvPr>
          <p:cNvGrpSpPr/>
          <p:nvPr userDrawn="1"/>
        </p:nvGrpSpPr>
        <p:grpSpPr>
          <a:xfrm>
            <a:off x="649289" y="410634"/>
            <a:ext cx="589166" cy="530128"/>
            <a:chOff x="5542079" y="4118305"/>
            <a:chExt cx="589166" cy="530128"/>
          </a:xfrm>
        </p:grpSpPr>
        <p:sp>
          <p:nvSpPr>
            <p:cNvPr id="159" name="文本框 158">
              <a:extLst>
                <a:ext uri="{FF2B5EF4-FFF2-40B4-BE49-F238E27FC236}">
                  <a16:creationId xmlns:a16="http://schemas.microsoft.com/office/drawing/2014/main" id="{64AEEBBC-B7F1-45A5-803E-3EA63D175092}"/>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0" name="文本框 159">
              <a:extLst>
                <a:ext uri="{FF2B5EF4-FFF2-40B4-BE49-F238E27FC236}">
                  <a16:creationId xmlns:a16="http://schemas.microsoft.com/office/drawing/2014/main" id="{84EF2091-0A2A-4809-95D7-0C8BAE55F0E7}"/>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1" name="文本框 160">
              <a:extLst>
                <a:ext uri="{FF2B5EF4-FFF2-40B4-BE49-F238E27FC236}">
                  <a16:creationId xmlns:a16="http://schemas.microsoft.com/office/drawing/2014/main" id="{D5FBEFB1-299C-4784-AE32-153DCA0DE59C}"/>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0124FA71-1BC4-4313-A0C6-8258AF02FB1D}"/>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3" name="文本框 162">
              <a:extLst>
                <a:ext uri="{FF2B5EF4-FFF2-40B4-BE49-F238E27FC236}">
                  <a16:creationId xmlns:a16="http://schemas.microsoft.com/office/drawing/2014/main" id="{E075C799-DB69-4834-A597-2CBB4C867DE4}"/>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E9ABB408-99D0-4DA0-9462-F6CF2F71E536}"/>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5" name="文本框 164">
              <a:extLst>
                <a:ext uri="{FF2B5EF4-FFF2-40B4-BE49-F238E27FC236}">
                  <a16:creationId xmlns:a16="http://schemas.microsoft.com/office/drawing/2014/main" id="{BBEBE391-3F3A-44D1-9561-F230CF3DABAC}"/>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6" name="文本框 165">
              <a:extLst>
                <a:ext uri="{FF2B5EF4-FFF2-40B4-BE49-F238E27FC236}">
                  <a16:creationId xmlns:a16="http://schemas.microsoft.com/office/drawing/2014/main" id="{531F527B-F1FE-4F02-B2FC-1AFEEE218178}"/>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307441949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grpSp>
        <p:nvGrpSpPr>
          <p:cNvPr id="82" name="组合 81">
            <a:extLst>
              <a:ext uri="{FF2B5EF4-FFF2-40B4-BE49-F238E27FC236}">
                <a16:creationId xmlns:a16="http://schemas.microsoft.com/office/drawing/2014/main" id="{006C9B6F-18FA-47CD-B4F5-FDB8483D2A12}"/>
              </a:ext>
            </a:extLst>
          </p:cNvPr>
          <p:cNvGrpSpPr/>
          <p:nvPr userDrawn="1"/>
        </p:nvGrpSpPr>
        <p:grpSpPr>
          <a:xfrm>
            <a:off x="-13072" y="-343"/>
            <a:ext cx="12205072" cy="6857884"/>
            <a:chOff x="-13072" y="0"/>
            <a:chExt cx="12205072" cy="6857884"/>
          </a:xfrm>
        </p:grpSpPr>
        <p:pic>
          <p:nvPicPr>
            <p:cNvPr id="83" name="图片 82" descr="图片包含 天空, 户外, 建筑物&#10;&#10;自动生成的说明">
              <a:extLst>
                <a:ext uri="{FF2B5EF4-FFF2-40B4-BE49-F238E27FC236}">
                  <a16:creationId xmlns:a16="http://schemas.microsoft.com/office/drawing/2014/main" id="{DEE4C8B9-B833-471A-A20E-9D6042C7BC36}"/>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4" name="矩形 83">
              <a:extLst>
                <a:ext uri="{FF2B5EF4-FFF2-40B4-BE49-F238E27FC236}">
                  <a16:creationId xmlns:a16="http://schemas.microsoft.com/office/drawing/2014/main" id="{0872D79B-9578-461A-9E08-A7019EAFA6D2}"/>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iṧlïďè">
            <a:extLst>
              <a:ext uri="{FF2B5EF4-FFF2-40B4-BE49-F238E27FC236}">
                <a16:creationId xmlns:a16="http://schemas.microsoft.com/office/drawing/2014/main" id="{E914CCA2-4E49-4BD1-A413-4141EFA87792}"/>
              </a:ext>
            </a:extLst>
          </p:cNvPr>
          <p:cNvSpPr/>
          <p:nvPr userDrawn="1"/>
        </p:nvSpPr>
        <p:spPr>
          <a:xfrm>
            <a:off x="699451" y="1620412"/>
            <a:ext cx="10845800" cy="2011788"/>
          </a:xfrm>
          <a:prstGeom prst="roundRect">
            <a:avLst>
              <a:gd name="adj" fmla="val 4034"/>
            </a:avLst>
          </a:prstGeom>
          <a:solidFill>
            <a:schemeClr val="bg1"/>
          </a:solidFill>
          <a:ln w="3175">
            <a:noFill/>
            <a:prstDash val="solid"/>
            <a:round/>
            <a:headEnd/>
            <a:tailEnd/>
          </a:ln>
          <a:effectLst>
            <a:outerShdw blurRad="1270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2000" b="1" i="1">
              <a:solidFill>
                <a:schemeClr val="tx1"/>
              </a:solidFill>
            </a:endParaRPr>
          </a:p>
        </p:txBody>
      </p:sp>
      <p:sp>
        <p:nvSpPr>
          <p:cNvPr id="108" name="文本占位符 107">
            <a:extLst>
              <a:ext uri="{FF2B5EF4-FFF2-40B4-BE49-F238E27FC236}">
                <a16:creationId xmlns:a16="http://schemas.microsoft.com/office/drawing/2014/main" id="{2E6B5EB6-8560-472F-BD6A-12E68FC20501}"/>
              </a:ext>
            </a:extLst>
          </p:cNvPr>
          <p:cNvSpPr>
            <a:spLocks noGrp="1"/>
          </p:cNvSpPr>
          <p:nvPr>
            <p:ph type="body" sz="quarter" idx="11"/>
          </p:nvPr>
        </p:nvSpPr>
        <p:spPr>
          <a:xfrm>
            <a:off x="860425" y="1999373"/>
            <a:ext cx="10471150" cy="1582257"/>
          </a:xfrm>
        </p:spPr>
        <p:txBody>
          <a:bodyPr/>
          <a:lstStyle>
            <a:lvl1pPr marL="0" indent="0">
              <a:buNone/>
              <a:defRPr lang="zh-CN" altLang="en-US" sz="1800" kern="1200" dirty="0" smtClean="0">
                <a:solidFill>
                  <a:schemeClr val="tx1"/>
                </a:solidFill>
                <a:latin typeface="+mn-lt"/>
                <a:ea typeface="+mn-ea"/>
                <a:cs typeface="+mn-cs"/>
              </a:defRPr>
            </a:lvl1pPr>
          </a:lstStyle>
          <a:p>
            <a:pPr lvl="0"/>
            <a:r>
              <a:rPr lang="zh-CN" altLang="en-US" dirty="0"/>
              <a:t>编辑母版文本样式</a:t>
            </a:r>
          </a:p>
        </p:txBody>
      </p:sp>
      <p:sp>
        <p:nvSpPr>
          <p:cNvPr id="113" name="ïs1íḋe">
            <a:extLst>
              <a:ext uri="{FF2B5EF4-FFF2-40B4-BE49-F238E27FC236}">
                <a16:creationId xmlns:a16="http://schemas.microsoft.com/office/drawing/2014/main" id="{CE9974CD-9F82-4E89-960E-B445660C57F8}"/>
              </a:ext>
            </a:extLst>
          </p:cNvPr>
          <p:cNvSpPr txBox="1"/>
          <p:nvPr userDrawn="1"/>
        </p:nvSpPr>
        <p:spPr>
          <a:xfrm>
            <a:off x="4098758" y="1349814"/>
            <a:ext cx="3994484" cy="512758"/>
          </a:xfrm>
          <a:prstGeom prst="roundRect">
            <a:avLst>
              <a:gd name="adj" fmla="val 50000"/>
            </a:avLst>
          </a:prstGeom>
          <a:solidFill>
            <a:schemeClr val="accent1"/>
          </a:solidFill>
        </p:spPr>
        <p:txBody>
          <a:bodyPr wrap="square" lIns="91440" tIns="45720" rIns="91440" bIns="45720" anchor="ctr">
            <a:normAutofit lnSpcReduction="10000"/>
          </a:bodyPr>
          <a:lstStyle/>
          <a:p>
            <a:pPr algn="ctr"/>
            <a:endParaRPr lang="en-US" altLang="zh-CN" b="1" dirty="0">
              <a:solidFill>
                <a:schemeClr val="bg1"/>
              </a:solidFill>
            </a:endParaRPr>
          </a:p>
        </p:txBody>
      </p:sp>
      <p:sp>
        <p:nvSpPr>
          <p:cNvPr id="106" name="文本占位符 105">
            <a:extLst>
              <a:ext uri="{FF2B5EF4-FFF2-40B4-BE49-F238E27FC236}">
                <a16:creationId xmlns:a16="http://schemas.microsoft.com/office/drawing/2014/main" id="{A94B1E01-7789-4C8F-BFA4-493798C2DD5E}"/>
              </a:ext>
            </a:extLst>
          </p:cNvPr>
          <p:cNvSpPr>
            <a:spLocks noGrp="1"/>
          </p:cNvSpPr>
          <p:nvPr>
            <p:ph type="body" sz="quarter" idx="10"/>
          </p:nvPr>
        </p:nvSpPr>
        <p:spPr>
          <a:xfrm>
            <a:off x="686276" y="1395200"/>
            <a:ext cx="10819449" cy="519112"/>
          </a:xfrm>
        </p:spPr>
        <p:txBody>
          <a:bodyPr>
            <a:normAutofit/>
          </a:bodyPr>
          <a:lstStyle>
            <a:lvl1pPr marL="0" indent="0" algn="ctr">
              <a:buNone/>
              <a:defRPr lang="zh-CN" altLang="en-US" sz="2400" b="1" kern="1200" dirty="0" smtClean="0">
                <a:solidFill>
                  <a:schemeClr val="bg1"/>
                </a:solidFill>
                <a:latin typeface="+mn-lt"/>
                <a:ea typeface="+mn-ea"/>
                <a:cs typeface="+mn-cs"/>
              </a:defRPr>
            </a:lvl1pPr>
            <a:lvl2pPr marL="457200" indent="0">
              <a:buNone/>
              <a:defRPr/>
            </a:lvl2pPr>
          </a:lstStyle>
          <a:p>
            <a:pPr lvl="0"/>
            <a:r>
              <a:rPr lang="zh-CN" altLang="en-US" dirty="0"/>
              <a:t>编辑母版文本样式</a:t>
            </a:r>
          </a:p>
        </p:txBody>
      </p:sp>
      <p:sp>
        <p:nvSpPr>
          <p:cNvPr id="85" name="文本框 84">
            <a:extLst>
              <a:ext uri="{FF2B5EF4-FFF2-40B4-BE49-F238E27FC236}">
                <a16:creationId xmlns:a16="http://schemas.microsoft.com/office/drawing/2014/main" id="{C6DC77D2-2EDC-410C-A3A3-4107FCBDD981}"/>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6" name="矩形 85">
            <a:extLst>
              <a:ext uri="{FF2B5EF4-FFF2-40B4-BE49-F238E27FC236}">
                <a16:creationId xmlns:a16="http://schemas.microsoft.com/office/drawing/2014/main" id="{8C3871C2-03DD-43F8-B473-FF4C22D4D3FB}"/>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8" name="标题 1">
            <a:extLst>
              <a:ext uri="{FF2B5EF4-FFF2-40B4-BE49-F238E27FC236}">
                <a16:creationId xmlns:a16="http://schemas.microsoft.com/office/drawing/2014/main" id="{14FAFEED-F9D9-404A-918B-76156F5B9624}"/>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5F777EA-C80F-446D-B61B-9426D638FCAC}"/>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0" name="îşḷïḑe">
              <a:extLst>
                <a:ext uri="{FF2B5EF4-FFF2-40B4-BE49-F238E27FC236}">
                  <a16:creationId xmlns:a16="http://schemas.microsoft.com/office/drawing/2014/main" id="{BA2349A6-00A6-43EA-BDB9-57C8533AC543}"/>
                </a:ext>
              </a:extLst>
            </p:cNvPr>
            <p:cNvGrpSpPr/>
            <p:nvPr/>
          </p:nvGrpSpPr>
          <p:grpSpPr>
            <a:xfrm>
              <a:off x="2195845" y="2493506"/>
              <a:ext cx="1885155" cy="1889098"/>
              <a:chOff x="1801111" y="2332774"/>
              <a:chExt cx="2180165" cy="2184725"/>
            </a:xfrm>
          </p:grpSpPr>
          <p:sp>
            <p:nvSpPr>
              <p:cNvPr id="100" name="îŝļíḑè">
                <a:extLst>
                  <a:ext uri="{FF2B5EF4-FFF2-40B4-BE49-F238E27FC236}">
                    <a16:creationId xmlns:a16="http://schemas.microsoft.com/office/drawing/2014/main" id="{6A7732AC-1C97-43DF-9DFF-C109952D9349}"/>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şḻiḑê">
                <a:extLst>
                  <a:ext uri="{FF2B5EF4-FFF2-40B4-BE49-F238E27FC236}">
                    <a16:creationId xmlns:a16="http://schemas.microsoft.com/office/drawing/2014/main" id="{692A07ED-56B5-4E68-A8BF-FA56CFE4A776}"/>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šḻíḋê">
                <a:extLst>
                  <a:ext uri="{FF2B5EF4-FFF2-40B4-BE49-F238E27FC236}">
                    <a16:creationId xmlns:a16="http://schemas.microsoft.com/office/drawing/2014/main" id="{3F7577ED-8DA1-48CD-8007-BA1ACD9AA314}"/>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îşľíḓé">
                <a:extLst>
                  <a:ext uri="{FF2B5EF4-FFF2-40B4-BE49-F238E27FC236}">
                    <a16:creationId xmlns:a16="http://schemas.microsoft.com/office/drawing/2014/main" id="{F0CCC5CF-F38A-4315-B4E9-7AB9B589B63D}"/>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ŝlîḋè">
                <a:extLst>
                  <a:ext uri="{FF2B5EF4-FFF2-40B4-BE49-F238E27FC236}">
                    <a16:creationId xmlns:a16="http://schemas.microsoft.com/office/drawing/2014/main" id="{1A63A83D-DDD3-4383-8C5A-1D51752C595B}"/>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ïṡļíḓe">
                <a:extLst>
                  <a:ext uri="{FF2B5EF4-FFF2-40B4-BE49-F238E27FC236}">
                    <a16:creationId xmlns:a16="http://schemas.microsoft.com/office/drawing/2014/main" id="{F09003B0-C668-453F-B07B-584FB4CC0716}"/>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iSḻïďe">
                <a:extLst>
                  <a:ext uri="{FF2B5EF4-FFF2-40B4-BE49-F238E27FC236}">
                    <a16:creationId xmlns:a16="http://schemas.microsoft.com/office/drawing/2014/main" id="{E606A446-3561-4A51-8E83-6821D7B0C6A1}"/>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ísľïḋè">
                <a:extLst>
                  <a:ext uri="{FF2B5EF4-FFF2-40B4-BE49-F238E27FC236}">
                    <a16:creationId xmlns:a16="http://schemas.microsoft.com/office/drawing/2014/main" id="{D90D3469-694E-434C-8FEF-DD29EF6C2F9F}"/>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ïṣļîḑè">
                <a:extLst>
                  <a:ext uri="{FF2B5EF4-FFF2-40B4-BE49-F238E27FC236}">
                    <a16:creationId xmlns:a16="http://schemas.microsoft.com/office/drawing/2014/main" id="{393B5244-6AD8-487B-A7EB-DFE14A956653}"/>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ṡḻïḍê">
                <a:extLst>
                  <a:ext uri="{FF2B5EF4-FFF2-40B4-BE49-F238E27FC236}">
                    <a16:creationId xmlns:a16="http://schemas.microsoft.com/office/drawing/2014/main" id="{2E76827D-7D0F-465C-8CEC-68DE4863A9D1}"/>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Sḷîde">
                <a:extLst>
                  <a:ext uri="{FF2B5EF4-FFF2-40B4-BE49-F238E27FC236}">
                    <a16:creationId xmlns:a16="http://schemas.microsoft.com/office/drawing/2014/main" id="{BEE2B9E6-39BF-4621-91F0-7EBAF08442E1}"/>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íṣ1îde">
                <a:extLst>
                  <a:ext uri="{FF2B5EF4-FFF2-40B4-BE49-F238E27FC236}">
                    <a16:creationId xmlns:a16="http://schemas.microsoft.com/office/drawing/2014/main" id="{26CE749D-9465-4A7C-ACB5-EF352C3A0B38}"/>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ïšḻídé">
                <a:extLst>
                  <a:ext uri="{FF2B5EF4-FFF2-40B4-BE49-F238E27FC236}">
                    <a16:creationId xmlns:a16="http://schemas.microsoft.com/office/drawing/2014/main" id="{D8D30508-F33F-4C86-9588-B08A8F9D8DF5}"/>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iśľïďé">
                <a:extLst>
                  <a:ext uri="{FF2B5EF4-FFF2-40B4-BE49-F238E27FC236}">
                    <a16:creationId xmlns:a16="http://schemas.microsoft.com/office/drawing/2014/main" id="{BC76E241-6677-42EF-905A-2158E1800E6B}"/>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îśḷiḋè">
                <a:extLst>
                  <a:ext uri="{FF2B5EF4-FFF2-40B4-BE49-F238E27FC236}">
                    <a16:creationId xmlns:a16="http://schemas.microsoft.com/office/drawing/2014/main" id="{2E5C9107-2A92-4779-A360-33ED429E959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íṡḷiḓê">
                <a:extLst>
                  <a:ext uri="{FF2B5EF4-FFF2-40B4-BE49-F238E27FC236}">
                    <a16:creationId xmlns:a16="http://schemas.microsoft.com/office/drawing/2014/main" id="{8A26C30F-94E0-487F-A29B-3499ECA2172B}"/>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ŝḻíḑé">
                <a:extLst>
                  <a:ext uri="{FF2B5EF4-FFF2-40B4-BE49-F238E27FC236}">
                    <a16:creationId xmlns:a16="http://schemas.microsoft.com/office/drawing/2014/main" id="{0749AC82-B117-4A4B-94CF-B21D7818BB25}"/>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iSļíḑé">
                <a:extLst>
                  <a:ext uri="{FF2B5EF4-FFF2-40B4-BE49-F238E27FC236}">
                    <a16:creationId xmlns:a16="http://schemas.microsoft.com/office/drawing/2014/main" id="{65816B59-6E78-4394-BCB9-EC11841FB289}"/>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šľiḑe">
                <a:extLst>
                  <a:ext uri="{FF2B5EF4-FFF2-40B4-BE49-F238E27FC236}">
                    <a16:creationId xmlns:a16="http://schemas.microsoft.com/office/drawing/2014/main" id="{9AFAAD84-4E93-45DB-80E9-D8B90F8EECFB}"/>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ś1íďê">
                <a:extLst>
                  <a:ext uri="{FF2B5EF4-FFF2-40B4-BE49-F238E27FC236}">
                    <a16:creationId xmlns:a16="http://schemas.microsoft.com/office/drawing/2014/main" id="{D417085C-C71E-4D37-88CF-41BF27D89F03}"/>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í$ľïḍé">
                <a:extLst>
                  <a:ext uri="{FF2B5EF4-FFF2-40B4-BE49-F238E27FC236}">
                    <a16:creationId xmlns:a16="http://schemas.microsoft.com/office/drawing/2014/main" id="{A7907546-B433-4A26-B3F8-1AE50B643C1B}"/>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íš1idè">
                <a:extLst>
                  <a:ext uri="{FF2B5EF4-FFF2-40B4-BE49-F238E27FC236}">
                    <a16:creationId xmlns:a16="http://schemas.microsoft.com/office/drawing/2014/main" id="{5EDCA821-55DA-4B3A-969F-7F3045BA9D8E}"/>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šḷïḑê">
                <a:extLst>
                  <a:ext uri="{FF2B5EF4-FFF2-40B4-BE49-F238E27FC236}">
                    <a16:creationId xmlns:a16="http://schemas.microsoft.com/office/drawing/2014/main" id="{07430F10-D1BC-40D1-9786-148165609724}"/>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ḷiḓè">
                <a:extLst>
                  <a:ext uri="{FF2B5EF4-FFF2-40B4-BE49-F238E27FC236}">
                    <a16:creationId xmlns:a16="http://schemas.microsoft.com/office/drawing/2014/main" id="{9147391D-792B-4EE5-8F44-9C69C6363C78}"/>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ïsḻîḑè">
                <a:extLst>
                  <a:ext uri="{FF2B5EF4-FFF2-40B4-BE49-F238E27FC236}">
                    <a16:creationId xmlns:a16="http://schemas.microsoft.com/office/drawing/2014/main" id="{D5A9FCD9-FD3C-4F16-8F13-9E301D59A1ED}"/>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şḷidè">
                <a:extLst>
                  <a:ext uri="{FF2B5EF4-FFF2-40B4-BE49-F238E27FC236}">
                    <a16:creationId xmlns:a16="http://schemas.microsoft.com/office/drawing/2014/main" id="{060C0CF2-A6E6-40BD-8039-F5283E563CA6}"/>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śļïďé">
                <a:extLst>
                  <a:ext uri="{FF2B5EF4-FFF2-40B4-BE49-F238E27FC236}">
                    <a16:creationId xmlns:a16="http://schemas.microsoft.com/office/drawing/2014/main" id="{CA6AE2FC-4A72-42F5-8D40-C764927CBBCF}"/>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îṡḷiḍé">
                <a:extLst>
                  <a:ext uri="{FF2B5EF4-FFF2-40B4-BE49-F238E27FC236}">
                    <a16:creationId xmlns:a16="http://schemas.microsoft.com/office/drawing/2014/main" id="{76AF6088-D478-494B-8161-84978DEF56D0}"/>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íṣļíḋé">
                <a:extLst>
                  <a:ext uri="{FF2B5EF4-FFF2-40B4-BE49-F238E27FC236}">
                    <a16:creationId xmlns:a16="http://schemas.microsoft.com/office/drawing/2014/main" id="{F41780CD-133E-4F9E-B119-98D682B48B23}"/>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i$ļiďè">
                <a:extLst>
                  <a:ext uri="{FF2B5EF4-FFF2-40B4-BE49-F238E27FC236}">
                    <a16:creationId xmlns:a16="http://schemas.microsoft.com/office/drawing/2014/main" id="{C02B8954-AFE1-45C3-BB0A-ED91D2EA6E1B}"/>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ïšlîḋe">
                <a:extLst>
                  <a:ext uri="{FF2B5EF4-FFF2-40B4-BE49-F238E27FC236}">
                    <a16:creationId xmlns:a16="http://schemas.microsoft.com/office/drawing/2014/main" id="{B6C2510E-4F02-4263-8E2D-4E066E48D2BA}"/>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îṣḻíḑè">
                <a:extLst>
                  <a:ext uri="{FF2B5EF4-FFF2-40B4-BE49-F238E27FC236}">
                    <a16:creationId xmlns:a16="http://schemas.microsoft.com/office/drawing/2014/main" id="{07A216CE-2FD4-49D9-8DDE-1BBA2B0AB871}"/>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islïḍè">
                <a:extLst>
                  <a:ext uri="{FF2B5EF4-FFF2-40B4-BE49-F238E27FC236}">
                    <a16:creationId xmlns:a16="http://schemas.microsoft.com/office/drawing/2014/main" id="{BB031E10-148F-4AD5-81CC-F6E948C34FC7}"/>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îṧḷiḋê">
                <a:extLst>
                  <a:ext uri="{FF2B5EF4-FFF2-40B4-BE49-F238E27FC236}">
                    <a16:creationId xmlns:a16="http://schemas.microsoft.com/office/drawing/2014/main" id="{DFDE7AD9-4503-4C31-8B16-D618C7256DCD}"/>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ïṥļidê">
                <a:extLst>
                  <a:ext uri="{FF2B5EF4-FFF2-40B4-BE49-F238E27FC236}">
                    <a16:creationId xmlns:a16="http://schemas.microsoft.com/office/drawing/2014/main" id="{ED3D7708-E171-4BEB-9517-CA4E0153D393}"/>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ï$ľíde">
                <a:extLst>
                  <a:ext uri="{FF2B5EF4-FFF2-40B4-BE49-F238E27FC236}">
                    <a16:creationId xmlns:a16="http://schemas.microsoft.com/office/drawing/2014/main" id="{4B94FC09-244C-49FB-9FF3-09F2F8538B9A}"/>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íS1îḍê">
                <a:extLst>
                  <a:ext uri="{FF2B5EF4-FFF2-40B4-BE49-F238E27FC236}">
                    <a16:creationId xmlns:a16="http://schemas.microsoft.com/office/drawing/2014/main" id="{24B12FEA-8EAE-467B-B934-460C3D531DE1}"/>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ïṧ1íde">
                <a:extLst>
                  <a:ext uri="{FF2B5EF4-FFF2-40B4-BE49-F238E27FC236}">
                    <a16:creationId xmlns:a16="http://schemas.microsoft.com/office/drawing/2014/main" id="{CA1F8767-A4DE-4335-8C0F-4AF97A2DB43F}"/>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î$ḷiḍe">
                <a:extLst>
                  <a:ext uri="{FF2B5EF4-FFF2-40B4-BE49-F238E27FC236}">
                    <a16:creationId xmlns:a16="http://schemas.microsoft.com/office/drawing/2014/main" id="{CC27A3AC-E283-4BA5-9A53-57BAEF941AD7}"/>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îṣļíḓé">
                <a:extLst>
                  <a:ext uri="{FF2B5EF4-FFF2-40B4-BE49-F238E27FC236}">
                    <a16:creationId xmlns:a16="http://schemas.microsoft.com/office/drawing/2014/main" id="{C276938A-A38F-44AD-9C54-7D884CC0E5E5}"/>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ṥļiḓè">
                <a:extLst>
                  <a:ext uri="{FF2B5EF4-FFF2-40B4-BE49-F238E27FC236}">
                    <a16:creationId xmlns:a16="http://schemas.microsoft.com/office/drawing/2014/main" id="{B72B25E5-A1FC-48D0-AE81-4C4B2F30F359}"/>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ş1iḍè">
                <a:extLst>
                  <a:ext uri="{FF2B5EF4-FFF2-40B4-BE49-F238E27FC236}">
                    <a16:creationId xmlns:a16="http://schemas.microsoft.com/office/drawing/2014/main" id="{EEAA4BDC-E231-4916-A56B-B17F0DF49085}"/>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şľïḍé">
                <a:extLst>
                  <a:ext uri="{FF2B5EF4-FFF2-40B4-BE49-F238E27FC236}">
                    <a16:creationId xmlns:a16="http://schemas.microsoft.com/office/drawing/2014/main" id="{1AC65A02-76CF-40B1-8471-1263223F305E}"/>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ṣľíḑê">
                <a:extLst>
                  <a:ext uri="{FF2B5EF4-FFF2-40B4-BE49-F238E27FC236}">
                    <a16:creationId xmlns:a16="http://schemas.microsoft.com/office/drawing/2014/main" id="{3D7738FE-BB2C-4E0B-8F2A-7E17A925D23A}"/>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ṥḷiḑè">
                <a:extLst>
                  <a:ext uri="{FF2B5EF4-FFF2-40B4-BE49-F238E27FC236}">
                    <a16:creationId xmlns:a16="http://schemas.microsoft.com/office/drawing/2014/main" id="{DCD77EE8-4D0C-49A6-80AE-BB7B136A90F7}"/>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î$lídê">
                <a:extLst>
                  <a:ext uri="{FF2B5EF4-FFF2-40B4-BE49-F238E27FC236}">
                    <a16:creationId xmlns:a16="http://schemas.microsoft.com/office/drawing/2014/main" id="{E2F3FA26-CAD2-4D96-A502-976FFFB55DB6}"/>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iṧ1ïḋe">
                <a:extLst>
                  <a:ext uri="{FF2B5EF4-FFF2-40B4-BE49-F238E27FC236}">
                    <a16:creationId xmlns:a16="http://schemas.microsoft.com/office/drawing/2014/main" id="{76189D19-809A-4C4B-9864-43705BCAA6C8}"/>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iṡḷídè">
                <a:extLst>
                  <a:ext uri="{FF2B5EF4-FFF2-40B4-BE49-F238E27FC236}">
                    <a16:creationId xmlns:a16="http://schemas.microsoft.com/office/drawing/2014/main" id="{D0B26E21-2972-493C-A83A-7FF734DFA425}"/>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ïṧliḍe">
                <a:extLst>
                  <a:ext uri="{FF2B5EF4-FFF2-40B4-BE49-F238E27FC236}">
                    <a16:creationId xmlns:a16="http://schemas.microsoft.com/office/drawing/2014/main" id="{B4ADF312-4121-4B64-8EF5-5066E8D1D65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2" name="íS1ïďe">
                <a:extLst>
                  <a:ext uri="{FF2B5EF4-FFF2-40B4-BE49-F238E27FC236}">
                    <a16:creationId xmlns:a16="http://schemas.microsoft.com/office/drawing/2014/main" id="{CA1F1F9D-4336-4799-9638-6DFBF2994F4B}"/>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3" name="îṧľîḑè">
                <a:extLst>
                  <a:ext uri="{FF2B5EF4-FFF2-40B4-BE49-F238E27FC236}">
                    <a16:creationId xmlns:a16="http://schemas.microsoft.com/office/drawing/2014/main" id="{D01816F4-46DF-433D-91D0-0B1D67D403BC}"/>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1" name="iṧḻíḑé">
              <a:extLst>
                <a:ext uri="{FF2B5EF4-FFF2-40B4-BE49-F238E27FC236}">
                  <a16:creationId xmlns:a16="http://schemas.microsoft.com/office/drawing/2014/main" id="{C5CB61C2-295B-4AC3-88B6-DB5E500C62BF}"/>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íSľíḍe">
              <a:extLst>
                <a:ext uri="{FF2B5EF4-FFF2-40B4-BE49-F238E27FC236}">
                  <a16:creationId xmlns:a16="http://schemas.microsoft.com/office/drawing/2014/main" id="{9235082C-5F1C-45C8-B4E7-D52CF3F54D41}"/>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iṧľíḍê">
              <a:extLst>
                <a:ext uri="{FF2B5EF4-FFF2-40B4-BE49-F238E27FC236}">
                  <a16:creationId xmlns:a16="http://schemas.microsoft.com/office/drawing/2014/main" id="{8FA5F446-FCC9-4885-AB6F-481539E3DD09}"/>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iṥḷide">
              <a:extLst>
                <a:ext uri="{FF2B5EF4-FFF2-40B4-BE49-F238E27FC236}">
                  <a16:creationId xmlns:a16="http://schemas.microsoft.com/office/drawing/2014/main" id="{E958D7BA-D09C-4F67-A7EA-AA565934152A}"/>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ïṩḻïḋè">
              <a:extLst>
                <a:ext uri="{FF2B5EF4-FFF2-40B4-BE49-F238E27FC236}">
                  <a16:creationId xmlns:a16="http://schemas.microsoft.com/office/drawing/2014/main" id="{4BFDCB78-2961-4D71-A2FC-72159AA9E665}"/>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ïṡḻídè">
              <a:extLst>
                <a:ext uri="{FF2B5EF4-FFF2-40B4-BE49-F238E27FC236}">
                  <a16:creationId xmlns:a16="http://schemas.microsoft.com/office/drawing/2014/main" id="{351E5ED0-681E-41B1-BCB7-DCFA88FD7454}"/>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ś1ïḑè">
              <a:extLst>
                <a:ext uri="{FF2B5EF4-FFF2-40B4-BE49-F238E27FC236}">
                  <a16:creationId xmlns:a16="http://schemas.microsoft.com/office/drawing/2014/main" id="{0A77EA89-2C7E-452E-93F6-4E8372D93261}"/>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îşļïḓe">
              <a:extLst>
                <a:ext uri="{FF2B5EF4-FFF2-40B4-BE49-F238E27FC236}">
                  <a16:creationId xmlns:a16="http://schemas.microsoft.com/office/drawing/2014/main" id="{6BFDC73B-249E-46A1-97DD-683BBDA9DE2F}"/>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î$ľíḑe">
              <a:extLst>
                <a:ext uri="{FF2B5EF4-FFF2-40B4-BE49-F238E27FC236}">
                  <a16:creationId xmlns:a16="http://schemas.microsoft.com/office/drawing/2014/main" id="{31163D97-50EA-40B7-90CC-CC89464E6281}"/>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64" name="直接连接符 163">
            <a:extLst>
              <a:ext uri="{FF2B5EF4-FFF2-40B4-BE49-F238E27FC236}">
                <a16:creationId xmlns:a16="http://schemas.microsoft.com/office/drawing/2014/main" id="{132F301C-327B-4346-A83F-2AC7295A592B}"/>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65" name="组合 164">
            <a:extLst>
              <a:ext uri="{FF2B5EF4-FFF2-40B4-BE49-F238E27FC236}">
                <a16:creationId xmlns:a16="http://schemas.microsoft.com/office/drawing/2014/main" id="{9BE542AD-07BC-4C15-A3D4-18609C9AD7D2}"/>
              </a:ext>
            </a:extLst>
          </p:cNvPr>
          <p:cNvGrpSpPr/>
          <p:nvPr userDrawn="1"/>
        </p:nvGrpSpPr>
        <p:grpSpPr>
          <a:xfrm>
            <a:off x="649289" y="410634"/>
            <a:ext cx="589166" cy="530128"/>
            <a:chOff x="5542079" y="4118305"/>
            <a:chExt cx="589166" cy="530128"/>
          </a:xfrm>
        </p:grpSpPr>
        <p:sp>
          <p:nvSpPr>
            <p:cNvPr id="166" name="文本框 165">
              <a:extLst>
                <a:ext uri="{FF2B5EF4-FFF2-40B4-BE49-F238E27FC236}">
                  <a16:creationId xmlns:a16="http://schemas.microsoft.com/office/drawing/2014/main" id="{C92488DC-1A53-4F6C-9565-052DB108AA51}"/>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7" name="文本框 166">
              <a:extLst>
                <a:ext uri="{FF2B5EF4-FFF2-40B4-BE49-F238E27FC236}">
                  <a16:creationId xmlns:a16="http://schemas.microsoft.com/office/drawing/2014/main" id="{E124414F-48AB-4ADB-88BB-FB195BD70D22}"/>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8" name="文本框 167">
              <a:extLst>
                <a:ext uri="{FF2B5EF4-FFF2-40B4-BE49-F238E27FC236}">
                  <a16:creationId xmlns:a16="http://schemas.microsoft.com/office/drawing/2014/main" id="{0BEE5472-F4DD-4477-926B-58C0C418E184}"/>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9" name="文本框 168">
              <a:extLst>
                <a:ext uri="{FF2B5EF4-FFF2-40B4-BE49-F238E27FC236}">
                  <a16:creationId xmlns:a16="http://schemas.microsoft.com/office/drawing/2014/main" id="{48CDCC8A-8443-4D81-929C-C1DBBFC643A0}"/>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0" name="文本框 169">
              <a:extLst>
                <a:ext uri="{FF2B5EF4-FFF2-40B4-BE49-F238E27FC236}">
                  <a16:creationId xmlns:a16="http://schemas.microsoft.com/office/drawing/2014/main" id="{35545A5B-F513-498E-B96D-65CFC268052C}"/>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1" name="文本框 170">
              <a:extLst>
                <a:ext uri="{FF2B5EF4-FFF2-40B4-BE49-F238E27FC236}">
                  <a16:creationId xmlns:a16="http://schemas.microsoft.com/office/drawing/2014/main" id="{C1037968-2D13-4E8E-8F24-202E36D937B6}"/>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2" name="文本框 171">
              <a:extLst>
                <a:ext uri="{FF2B5EF4-FFF2-40B4-BE49-F238E27FC236}">
                  <a16:creationId xmlns:a16="http://schemas.microsoft.com/office/drawing/2014/main" id="{BEC43990-B3BA-4D5F-9983-87C8D0F4B29E}"/>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3" name="文本框 172">
              <a:extLst>
                <a:ext uri="{FF2B5EF4-FFF2-40B4-BE49-F238E27FC236}">
                  <a16:creationId xmlns:a16="http://schemas.microsoft.com/office/drawing/2014/main" id="{60AC5968-FC5B-4A01-8569-FBC81C6FE887}"/>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210228341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grpSp>
        <p:nvGrpSpPr>
          <p:cNvPr id="78" name="组合 77">
            <a:extLst>
              <a:ext uri="{FF2B5EF4-FFF2-40B4-BE49-F238E27FC236}">
                <a16:creationId xmlns:a16="http://schemas.microsoft.com/office/drawing/2014/main" id="{E1BB0CDE-EAA5-4D00-8544-0A4500E38E29}"/>
              </a:ext>
            </a:extLst>
          </p:cNvPr>
          <p:cNvGrpSpPr/>
          <p:nvPr userDrawn="1"/>
        </p:nvGrpSpPr>
        <p:grpSpPr>
          <a:xfrm>
            <a:off x="0" y="789"/>
            <a:ext cx="12205072" cy="6857884"/>
            <a:chOff x="-13072" y="0"/>
            <a:chExt cx="12205072" cy="6857884"/>
          </a:xfrm>
        </p:grpSpPr>
        <p:pic>
          <p:nvPicPr>
            <p:cNvPr id="79" name="图片 78" descr="图片包含 天空, 户外, 建筑物&#10;&#10;自动生成的说明">
              <a:extLst>
                <a:ext uri="{FF2B5EF4-FFF2-40B4-BE49-F238E27FC236}">
                  <a16:creationId xmlns:a16="http://schemas.microsoft.com/office/drawing/2014/main" id="{05B8392D-C381-47CA-B3EA-B8C0D3CAA5F0}"/>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28E8522B-9091-4BA8-941C-42842CE4B56E}"/>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1" name="文本框 80">
            <a:extLst>
              <a:ext uri="{FF2B5EF4-FFF2-40B4-BE49-F238E27FC236}">
                <a16:creationId xmlns:a16="http://schemas.microsoft.com/office/drawing/2014/main" id="{353BDC10-7CFA-45AB-B065-F76B7357A906}"/>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2" name="矩形 81">
            <a:extLst>
              <a:ext uri="{FF2B5EF4-FFF2-40B4-BE49-F238E27FC236}">
                <a16:creationId xmlns:a16="http://schemas.microsoft.com/office/drawing/2014/main" id="{BB39116D-5D08-4CEE-B46E-1E96FFE15AB4}"/>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4" name="标题 1">
            <a:extLst>
              <a:ext uri="{FF2B5EF4-FFF2-40B4-BE49-F238E27FC236}">
                <a16:creationId xmlns:a16="http://schemas.microsoft.com/office/drawing/2014/main" id="{273B1C11-3EF5-4D10-BC77-191BF84B4FFF}"/>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5"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BEF33F9-B395-4AEE-B233-64FCF24115C3}"/>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86" name="îşḷïḑe">
              <a:extLst>
                <a:ext uri="{FF2B5EF4-FFF2-40B4-BE49-F238E27FC236}">
                  <a16:creationId xmlns:a16="http://schemas.microsoft.com/office/drawing/2014/main" id="{CEA83334-4DDF-4ECF-8F95-6D7B2D2AA849}"/>
                </a:ext>
              </a:extLst>
            </p:cNvPr>
            <p:cNvGrpSpPr/>
            <p:nvPr/>
          </p:nvGrpSpPr>
          <p:grpSpPr>
            <a:xfrm>
              <a:off x="2195845" y="2493506"/>
              <a:ext cx="1885155" cy="1889098"/>
              <a:chOff x="1801111" y="2332774"/>
              <a:chExt cx="2180165" cy="2184725"/>
            </a:xfrm>
          </p:grpSpPr>
          <p:sp>
            <p:nvSpPr>
              <p:cNvPr id="96" name="îŝļíḑè">
                <a:extLst>
                  <a:ext uri="{FF2B5EF4-FFF2-40B4-BE49-F238E27FC236}">
                    <a16:creationId xmlns:a16="http://schemas.microsoft.com/office/drawing/2014/main" id="{95838E70-3D74-4F5D-83D8-031BB770802C}"/>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şḻiḑê">
                <a:extLst>
                  <a:ext uri="{FF2B5EF4-FFF2-40B4-BE49-F238E27FC236}">
                    <a16:creationId xmlns:a16="http://schemas.microsoft.com/office/drawing/2014/main" id="{CD5CC6E7-019B-47CB-BDD8-FAF2380F6C8A}"/>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išḻíḋê">
                <a:extLst>
                  <a:ext uri="{FF2B5EF4-FFF2-40B4-BE49-F238E27FC236}">
                    <a16:creationId xmlns:a16="http://schemas.microsoft.com/office/drawing/2014/main" id="{B7DD7C14-A532-4D21-AA9F-6B40F6BE95B5}"/>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îşľíḓé">
                <a:extLst>
                  <a:ext uri="{FF2B5EF4-FFF2-40B4-BE49-F238E27FC236}">
                    <a16:creationId xmlns:a16="http://schemas.microsoft.com/office/drawing/2014/main" id="{75C4E267-8633-41C3-AA09-B83B4DD0A039}"/>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iŝlîḋè">
                <a:extLst>
                  <a:ext uri="{FF2B5EF4-FFF2-40B4-BE49-F238E27FC236}">
                    <a16:creationId xmlns:a16="http://schemas.microsoft.com/office/drawing/2014/main" id="{BBFFC06B-F971-419D-ABF2-D68D9083984A}"/>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ïṡļíḓe">
                <a:extLst>
                  <a:ext uri="{FF2B5EF4-FFF2-40B4-BE49-F238E27FC236}">
                    <a16:creationId xmlns:a16="http://schemas.microsoft.com/office/drawing/2014/main" id="{826FAD4B-7492-4065-B5C6-F892C51B944B}"/>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Sḻïďe">
                <a:extLst>
                  <a:ext uri="{FF2B5EF4-FFF2-40B4-BE49-F238E27FC236}">
                    <a16:creationId xmlns:a16="http://schemas.microsoft.com/office/drawing/2014/main" id="{9BC4A104-D5FE-408F-9018-D8A7759A99FC}"/>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ísľïḋè">
                <a:extLst>
                  <a:ext uri="{FF2B5EF4-FFF2-40B4-BE49-F238E27FC236}">
                    <a16:creationId xmlns:a16="http://schemas.microsoft.com/office/drawing/2014/main" id="{93306567-1BB1-4398-A043-78BB6F2EF6AC}"/>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ïṣļîḑè">
                <a:extLst>
                  <a:ext uri="{FF2B5EF4-FFF2-40B4-BE49-F238E27FC236}">
                    <a16:creationId xmlns:a16="http://schemas.microsoft.com/office/drawing/2014/main" id="{5FCBFF4A-AE5F-4152-8CDA-11417E318548}"/>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ṡḻïḍê">
                <a:extLst>
                  <a:ext uri="{FF2B5EF4-FFF2-40B4-BE49-F238E27FC236}">
                    <a16:creationId xmlns:a16="http://schemas.microsoft.com/office/drawing/2014/main" id="{76D9FFE1-70A1-493E-9891-99D483AD50F9}"/>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iSḷîde">
                <a:extLst>
                  <a:ext uri="{FF2B5EF4-FFF2-40B4-BE49-F238E27FC236}">
                    <a16:creationId xmlns:a16="http://schemas.microsoft.com/office/drawing/2014/main" id="{5E4442C0-63E7-4215-BD4A-8F87DF11CDD9}"/>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íṣ1îde">
                <a:extLst>
                  <a:ext uri="{FF2B5EF4-FFF2-40B4-BE49-F238E27FC236}">
                    <a16:creationId xmlns:a16="http://schemas.microsoft.com/office/drawing/2014/main" id="{0F4AEAEB-9763-4572-954B-5D8E659345BE}"/>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ïšḻídé">
                <a:extLst>
                  <a:ext uri="{FF2B5EF4-FFF2-40B4-BE49-F238E27FC236}">
                    <a16:creationId xmlns:a16="http://schemas.microsoft.com/office/drawing/2014/main" id="{EB16AE58-CBB9-4DCE-B83E-9C66E0C8E5DF}"/>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iśľïďé">
                <a:extLst>
                  <a:ext uri="{FF2B5EF4-FFF2-40B4-BE49-F238E27FC236}">
                    <a16:creationId xmlns:a16="http://schemas.microsoft.com/office/drawing/2014/main" id="{FA3750D6-1B24-4CDA-AE33-E32DF3B2C0F2}"/>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îśḷiḋè">
                <a:extLst>
                  <a:ext uri="{FF2B5EF4-FFF2-40B4-BE49-F238E27FC236}">
                    <a16:creationId xmlns:a16="http://schemas.microsoft.com/office/drawing/2014/main" id="{860AD176-8B32-4B78-91A7-6A1A5E97BDFC}"/>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íṡḷiḓê">
                <a:extLst>
                  <a:ext uri="{FF2B5EF4-FFF2-40B4-BE49-F238E27FC236}">
                    <a16:creationId xmlns:a16="http://schemas.microsoft.com/office/drawing/2014/main" id="{0667D01C-1E57-4064-AEB1-270D95C1D1F8}"/>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ŝḻíḑé">
                <a:extLst>
                  <a:ext uri="{FF2B5EF4-FFF2-40B4-BE49-F238E27FC236}">
                    <a16:creationId xmlns:a16="http://schemas.microsoft.com/office/drawing/2014/main" id="{B583C991-400B-429D-BA50-44F672EED501}"/>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Sļíḑé">
                <a:extLst>
                  <a:ext uri="{FF2B5EF4-FFF2-40B4-BE49-F238E27FC236}">
                    <a16:creationId xmlns:a16="http://schemas.microsoft.com/office/drawing/2014/main" id="{121AC9FE-5D3B-4467-9894-8DCA6859CE83}"/>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íšľiḑe">
                <a:extLst>
                  <a:ext uri="{FF2B5EF4-FFF2-40B4-BE49-F238E27FC236}">
                    <a16:creationId xmlns:a16="http://schemas.microsoft.com/office/drawing/2014/main" id="{F9C9E803-00C0-417E-8AA1-B0BFC60B53A7}"/>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íś1íďê">
                <a:extLst>
                  <a:ext uri="{FF2B5EF4-FFF2-40B4-BE49-F238E27FC236}">
                    <a16:creationId xmlns:a16="http://schemas.microsoft.com/office/drawing/2014/main" id="{1DCBD36E-1624-4A5D-906D-A43A5AA0DC53}"/>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ľïḍé">
                <a:extLst>
                  <a:ext uri="{FF2B5EF4-FFF2-40B4-BE49-F238E27FC236}">
                    <a16:creationId xmlns:a16="http://schemas.microsoft.com/office/drawing/2014/main" id="{2BB7FE0A-CEA5-4ABE-8E25-1AD27CA5E823}"/>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íš1idè">
                <a:extLst>
                  <a:ext uri="{FF2B5EF4-FFF2-40B4-BE49-F238E27FC236}">
                    <a16:creationId xmlns:a16="http://schemas.microsoft.com/office/drawing/2014/main" id="{1E8E7900-5760-4C44-9A87-F10A41522CDE}"/>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ïšḷïḑê">
                <a:extLst>
                  <a:ext uri="{FF2B5EF4-FFF2-40B4-BE49-F238E27FC236}">
                    <a16:creationId xmlns:a16="http://schemas.microsoft.com/office/drawing/2014/main" id="{26105766-E3CC-46DA-9188-ACD56A28A380}"/>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ï$ḷiḓè">
                <a:extLst>
                  <a:ext uri="{FF2B5EF4-FFF2-40B4-BE49-F238E27FC236}">
                    <a16:creationId xmlns:a16="http://schemas.microsoft.com/office/drawing/2014/main" id="{3D83EB0A-D58F-4A4E-88D4-2F30F35CEB8D}"/>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ïsḻîḑè">
                <a:extLst>
                  <a:ext uri="{FF2B5EF4-FFF2-40B4-BE49-F238E27FC236}">
                    <a16:creationId xmlns:a16="http://schemas.microsoft.com/office/drawing/2014/main" id="{B375D0ED-2206-445F-B21D-63F67C47CF56}"/>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ïşḷidè">
                <a:extLst>
                  <a:ext uri="{FF2B5EF4-FFF2-40B4-BE49-F238E27FC236}">
                    <a16:creationId xmlns:a16="http://schemas.microsoft.com/office/drawing/2014/main" id="{7F02B1C2-08FC-4554-8BCA-3EDDD6D78602}"/>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iśļïďé">
                <a:extLst>
                  <a:ext uri="{FF2B5EF4-FFF2-40B4-BE49-F238E27FC236}">
                    <a16:creationId xmlns:a16="http://schemas.microsoft.com/office/drawing/2014/main" id="{121DE13F-A009-4EEE-AE64-30679FA2B1A0}"/>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îṡḷiḍé">
                <a:extLst>
                  <a:ext uri="{FF2B5EF4-FFF2-40B4-BE49-F238E27FC236}">
                    <a16:creationId xmlns:a16="http://schemas.microsoft.com/office/drawing/2014/main" id="{8C2475AA-E760-4E41-A721-C467F50C4594}"/>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íṣļíḋé">
                <a:extLst>
                  <a:ext uri="{FF2B5EF4-FFF2-40B4-BE49-F238E27FC236}">
                    <a16:creationId xmlns:a16="http://schemas.microsoft.com/office/drawing/2014/main" id="{E4971310-F7B0-4A2D-81FB-8B52D88B8FF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ļiďè">
                <a:extLst>
                  <a:ext uri="{FF2B5EF4-FFF2-40B4-BE49-F238E27FC236}">
                    <a16:creationId xmlns:a16="http://schemas.microsoft.com/office/drawing/2014/main" id="{98B3FF2A-8B38-4263-8259-5F9B5A466C89}"/>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šlîḋe">
                <a:extLst>
                  <a:ext uri="{FF2B5EF4-FFF2-40B4-BE49-F238E27FC236}">
                    <a16:creationId xmlns:a16="http://schemas.microsoft.com/office/drawing/2014/main" id="{F165E355-82FC-4FAF-9CB6-8F45E083E416}"/>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îṣḻíḑè">
                <a:extLst>
                  <a:ext uri="{FF2B5EF4-FFF2-40B4-BE49-F238E27FC236}">
                    <a16:creationId xmlns:a16="http://schemas.microsoft.com/office/drawing/2014/main" id="{EBDBDD76-24D5-4F40-B560-A775B1E62EE9}"/>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islïḍè">
                <a:extLst>
                  <a:ext uri="{FF2B5EF4-FFF2-40B4-BE49-F238E27FC236}">
                    <a16:creationId xmlns:a16="http://schemas.microsoft.com/office/drawing/2014/main" id="{EA0B96EA-893A-4B97-B51F-B4D08F9779B7}"/>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îṧḷiḋê">
                <a:extLst>
                  <a:ext uri="{FF2B5EF4-FFF2-40B4-BE49-F238E27FC236}">
                    <a16:creationId xmlns:a16="http://schemas.microsoft.com/office/drawing/2014/main" id="{F857151E-75A1-4690-9BE4-63EEB484B30E}"/>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ïṥļidê">
                <a:extLst>
                  <a:ext uri="{FF2B5EF4-FFF2-40B4-BE49-F238E27FC236}">
                    <a16:creationId xmlns:a16="http://schemas.microsoft.com/office/drawing/2014/main" id="{17D4131B-34AB-4235-9A52-BD8B9E394F63}"/>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ľíde">
                <a:extLst>
                  <a:ext uri="{FF2B5EF4-FFF2-40B4-BE49-F238E27FC236}">
                    <a16:creationId xmlns:a16="http://schemas.microsoft.com/office/drawing/2014/main" id="{99245CAE-EF22-44DB-AB6F-B6CF5A6ED2EB}"/>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íS1îḍê">
                <a:extLst>
                  <a:ext uri="{FF2B5EF4-FFF2-40B4-BE49-F238E27FC236}">
                    <a16:creationId xmlns:a16="http://schemas.microsoft.com/office/drawing/2014/main" id="{B4E72F0F-057D-468A-94A4-18AD1900CF83}"/>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ïṧ1íde">
                <a:extLst>
                  <a:ext uri="{FF2B5EF4-FFF2-40B4-BE49-F238E27FC236}">
                    <a16:creationId xmlns:a16="http://schemas.microsoft.com/office/drawing/2014/main" id="{C4ABBFCA-BDE6-4B8A-AB2C-0241E908FA01}"/>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î$ḷiḍe">
                <a:extLst>
                  <a:ext uri="{FF2B5EF4-FFF2-40B4-BE49-F238E27FC236}">
                    <a16:creationId xmlns:a16="http://schemas.microsoft.com/office/drawing/2014/main" id="{D2E301BB-1FDA-441E-880B-723B28E83528}"/>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îṣļíḓé">
                <a:extLst>
                  <a:ext uri="{FF2B5EF4-FFF2-40B4-BE49-F238E27FC236}">
                    <a16:creationId xmlns:a16="http://schemas.microsoft.com/office/drawing/2014/main" id="{CA5C9F4E-6D19-4723-9ED2-D6D34FD10347}"/>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ṥļiḓè">
                <a:extLst>
                  <a:ext uri="{FF2B5EF4-FFF2-40B4-BE49-F238E27FC236}">
                    <a16:creationId xmlns:a16="http://schemas.microsoft.com/office/drawing/2014/main" id="{B7651949-02C7-4107-A80C-2D54250AB1C3}"/>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iş1iḍè">
                <a:extLst>
                  <a:ext uri="{FF2B5EF4-FFF2-40B4-BE49-F238E27FC236}">
                    <a16:creationId xmlns:a16="http://schemas.microsoft.com/office/drawing/2014/main" id="{43316ABC-967C-4294-BCAA-BB76EE25C5DC}"/>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şľïḍé">
                <a:extLst>
                  <a:ext uri="{FF2B5EF4-FFF2-40B4-BE49-F238E27FC236}">
                    <a16:creationId xmlns:a16="http://schemas.microsoft.com/office/drawing/2014/main" id="{02EA6BCA-0851-4DDD-BAB7-15998E13C30E}"/>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ṣľíḑê">
                <a:extLst>
                  <a:ext uri="{FF2B5EF4-FFF2-40B4-BE49-F238E27FC236}">
                    <a16:creationId xmlns:a16="http://schemas.microsoft.com/office/drawing/2014/main" id="{2B3BCEAE-9D31-4A0A-997B-CA436E959C21}"/>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iṥḷiḑè">
                <a:extLst>
                  <a:ext uri="{FF2B5EF4-FFF2-40B4-BE49-F238E27FC236}">
                    <a16:creationId xmlns:a16="http://schemas.microsoft.com/office/drawing/2014/main" id="{1EE8A128-3875-4824-8CAD-B72368C96E47}"/>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lídê">
                <a:extLst>
                  <a:ext uri="{FF2B5EF4-FFF2-40B4-BE49-F238E27FC236}">
                    <a16:creationId xmlns:a16="http://schemas.microsoft.com/office/drawing/2014/main" id="{57A7E4BD-6F89-4F9F-8859-012438AE7084}"/>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iṧ1ïḋe">
                <a:extLst>
                  <a:ext uri="{FF2B5EF4-FFF2-40B4-BE49-F238E27FC236}">
                    <a16:creationId xmlns:a16="http://schemas.microsoft.com/office/drawing/2014/main" id="{0AE400E2-843E-4C9D-87B6-3621E073E26E}"/>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iṡḷídè">
                <a:extLst>
                  <a:ext uri="{FF2B5EF4-FFF2-40B4-BE49-F238E27FC236}">
                    <a16:creationId xmlns:a16="http://schemas.microsoft.com/office/drawing/2014/main" id="{E73AEB87-96A2-49B8-9C95-9EF5209A88DE}"/>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ïṧliḍe">
                <a:extLst>
                  <a:ext uri="{FF2B5EF4-FFF2-40B4-BE49-F238E27FC236}">
                    <a16:creationId xmlns:a16="http://schemas.microsoft.com/office/drawing/2014/main" id="{F92CCF94-A199-49F9-A9E0-8E7CAC7648E7}"/>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íS1ïďe">
                <a:extLst>
                  <a:ext uri="{FF2B5EF4-FFF2-40B4-BE49-F238E27FC236}">
                    <a16:creationId xmlns:a16="http://schemas.microsoft.com/office/drawing/2014/main" id="{A5A6C243-65D9-4D26-9BC2-96A9B9FA7E13}"/>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îṧľîḑè">
                <a:extLst>
                  <a:ext uri="{FF2B5EF4-FFF2-40B4-BE49-F238E27FC236}">
                    <a16:creationId xmlns:a16="http://schemas.microsoft.com/office/drawing/2014/main" id="{EE6F9720-7F50-488B-8955-B6E3DFB611F3}"/>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87" name="iṧḻíḑé">
              <a:extLst>
                <a:ext uri="{FF2B5EF4-FFF2-40B4-BE49-F238E27FC236}">
                  <a16:creationId xmlns:a16="http://schemas.microsoft.com/office/drawing/2014/main" id="{4D6D450A-F335-4FE2-8EAC-26C616160144}"/>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 name="íSľíḍe">
              <a:extLst>
                <a:ext uri="{FF2B5EF4-FFF2-40B4-BE49-F238E27FC236}">
                  <a16:creationId xmlns:a16="http://schemas.microsoft.com/office/drawing/2014/main" id="{BF9336E1-CA28-4307-8A15-6CB6F139A641}"/>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 name="iṧľíḍê">
              <a:extLst>
                <a:ext uri="{FF2B5EF4-FFF2-40B4-BE49-F238E27FC236}">
                  <a16:creationId xmlns:a16="http://schemas.microsoft.com/office/drawing/2014/main" id="{2F6A56A7-34FC-47ED-922E-812403302F8A}"/>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 name="iṥḷide">
              <a:extLst>
                <a:ext uri="{FF2B5EF4-FFF2-40B4-BE49-F238E27FC236}">
                  <a16:creationId xmlns:a16="http://schemas.microsoft.com/office/drawing/2014/main" id="{A97ABAEC-8A66-4F2B-907B-BD4C05B2EB7D}"/>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ïṩḻïḋè">
              <a:extLst>
                <a:ext uri="{FF2B5EF4-FFF2-40B4-BE49-F238E27FC236}">
                  <a16:creationId xmlns:a16="http://schemas.microsoft.com/office/drawing/2014/main" id="{D33D12D8-1C54-4DDA-96A3-B6AC8784DC72}"/>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ïṡḻídè">
              <a:extLst>
                <a:ext uri="{FF2B5EF4-FFF2-40B4-BE49-F238E27FC236}">
                  <a16:creationId xmlns:a16="http://schemas.microsoft.com/office/drawing/2014/main" id="{0270413D-082C-4A1B-A37D-F4DC0362154D}"/>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îś1ïḑè">
              <a:extLst>
                <a:ext uri="{FF2B5EF4-FFF2-40B4-BE49-F238E27FC236}">
                  <a16:creationId xmlns:a16="http://schemas.microsoft.com/office/drawing/2014/main" id="{A7632C6F-9942-4EBF-8FFC-1E3F96800183}"/>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îşļïḓe">
              <a:extLst>
                <a:ext uri="{FF2B5EF4-FFF2-40B4-BE49-F238E27FC236}">
                  <a16:creationId xmlns:a16="http://schemas.microsoft.com/office/drawing/2014/main" id="{8748E62C-E64B-45D2-8BF4-F871768C3460}"/>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î$ľíḑe">
              <a:extLst>
                <a:ext uri="{FF2B5EF4-FFF2-40B4-BE49-F238E27FC236}">
                  <a16:creationId xmlns:a16="http://schemas.microsoft.com/office/drawing/2014/main" id="{4F0018E0-0EA2-47F8-A492-6A38FCD9B8A9}"/>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48" name="直接连接符 147">
            <a:extLst>
              <a:ext uri="{FF2B5EF4-FFF2-40B4-BE49-F238E27FC236}">
                <a16:creationId xmlns:a16="http://schemas.microsoft.com/office/drawing/2014/main" id="{8D841BF9-C68C-49AA-B23A-D89825ECEEB8}"/>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58" name="组合 157">
            <a:extLst>
              <a:ext uri="{FF2B5EF4-FFF2-40B4-BE49-F238E27FC236}">
                <a16:creationId xmlns:a16="http://schemas.microsoft.com/office/drawing/2014/main" id="{7AFAD6CB-67D0-416E-BCC9-056E8CFF1513}"/>
              </a:ext>
            </a:extLst>
          </p:cNvPr>
          <p:cNvGrpSpPr/>
          <p:nvPr userDrawn="1"/>
        </p:nvGrpSpPr>
        <p:grpSpPr>
          <a:xfrm>
            <a:off x="660400" y="425960"/>
            <a:ext cx="589166" cy="512665"/>
            <a:chOff x="5010749" y="4940901"/>
            <a:chExt cx="589166" cy="512665"/>
          </a:xfrm>
        </p:grpSpPr>
        <p:sp>
          <p:nvSpPr>
            <p:cNvPr id="159" name="文本框 158">
              <a:extLst>
                <a:ext uri="{FF2B5EF4-FFF2-40B4-BE49-F238E27FC236}">
                  <a16:creationId xmlns:a16="http://schemas.microsoft.com/office/drawing/2014/main" id="{64F63445-0E82-4465-8689-3E6F01624C96}"/>
                </a:ext>
              </a:extLst>
            </p:cNvPr>
            <p:cNvSpPr txBox="1"/>
            <p:nvPr/>
          </p:nvSpPr>
          <p:spPr>
            <a:xfrm>
              <a:off x="5296792" y="4995818"/>
              <a:ext cx="3900" cy="16024"/>
            </a:xfrm>
            <a:custGeom>
              <a:avLst/>
              <a:gdLst/>
              <a:ahLst/>
              <a:cxnLst/>
              <a:rect l="l" t="t" r="r" b="b"/>
              <a:pathLst>
                <a:path w="3900" h="16024">
                  <a:moveTo>
                    <a:pt x="3900" y="0"/>
                  </a:moveTo>
                  <a:lnTo>
                    <a:pt x="3900" y="16024"/>
                  </a:lnTo>
                  <a:lnTo>
                    <a:pt x="0" y="15054"/>
                  </a:lnTo>
                  <a:lnTo>
                    <a:pt x="3900"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0" name="文本框 159">
              <a:extLst>
                <a:ext uri="{FF2B5EF4-FFF2-40B4-BE49-F238E27FC236}">
                  <a16:creationId xmlns:a16="http://schemas.microsoft.com/office/drawing/2014/main" id="{282F0257-65E2-40B1-A48F-9E989B9A280C}"/>
                </a:ext>
              </a:extLst>
            </p:cNvPr>
            <p:cNvSpPr txBox="1"/>
            <p:nvPr/>
          </p:nvSpPr>
          <p:spPr>
            <a:xfrm>
              <a:off x="5229255" y="5008686"/>
              <a:ext cx="148679" cy="173167"/>
            </a:xfrm>
            <a:custGeom>
              <a:avLst/>
              <a:gdLst/>
              <a:ahLst/>
              <a:cxnLst/>
              <a:rect l="l" t="t" r="r" b="b"/>
              <a:pathLst>
                <a:path w="148679" h="173167">
                  <a:moveTo>
                    <a:pt x="59129" y="94"/>
                  </a:moveTo>
                  <a:lnTo>
                    <a:pt x="67537" y="2186"/>
                  </a:lnTo>
                  <a:lnTo>
                    <a:pt x="44871" y="89675"/>
                  </a:lnTo>
                  <a:lnTo>
                    <a:pt x="71437" y="89675"/>
                  </a:lnTo>
                  <a:lnTo>
                    <a:pt x="71437" y="3156"/>
                  </a:lnTo>
                  <a:lnTo>
                    <a:pt x="102638" y="10918"/>
                  </a:lnTo>
                  <a:lnTo>
                    <a:pt x="131564" y="23032"/>
                  </a:lnTo>
                  <a:lnTo>
                    <a:pt x="131564" y="89675"/>
                  </a:lnTo>
                  <a:lnTo>
                    <a:pt x="148679" y="89675"/>
                  </a:lnTo>
                  <a:lnTo>
                    <a:pt x="148679" y="130751"/>
                  </a:lnTo>
                  <a:lnTo>
                    <a:pt x="131564" y="130751"/>
                  </a:lnTo>
                  <a:lnTo>
                    <a:pt x="131564" y="173167"/>
                  </a:lnTo>
                  <a:lnTo>
                    <a:pt x="71437" y="173167"/>
                  </a:lnTo>
                  <a:lnTo>
                    <a:pt x="71437" y="130751"/>
                  </a:lnTo>
                  <a:lnTo>
                    <a:pt x="0" y="130751"/>
                  </a:lnTo>
                  <a:lnTo>
                    <a:pt x="0" y="89675"/>
                  </a:lnTo>
                  <a:lnTo>
                    <a:pt x="26092" y="10579"/>
                  </a:lnTo>
                  <a:lnTo>
                    <a:pt x="56412" y="320"/>
                  </a:lnTo>
                  <a:cubicBezTo>
                    <a:pt x="57318" y="94"/>
                    <a:pt x="58224" y="-132"/>
                    <a:pt x="59129"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1" name="文本框 160">
              <a:extLst>
                <a:ext uri="{FF2B5EF4-FFF2-40B4-BE49-F238E27FC236}">
                  <a16:creationId xmlns:a16="http://schemas.microsoft.com/office/drawing/2014/main" id="{7EF2B2DD-5D27-40DF-AB52-75CC8C99CDC6}"/>
                </a:ext>
              </a:extLst>
            </p:cNvPr>
            <p:cNvSpPr txBox="1"/>
            <p:nvPr/>
          </p:nvSpPr>
          <p:spPr>
            <a:xfrm>
              <a:off x="5371948" y="5060104"/>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DC975299-A93C-4950-8E94-46C28240BFB0}"/>
                </a:ext>
              </a:extLst>
            </p:cNvPr>
            <p:cNvSpPr txBox="1"/>
            <p:nvPr/>
          </p:nvSpPr>
          <p:spPr>
            <a:xfrm>
              <a:off x="5327109" y="5230585"/>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3" name="文本框 162">
              <a:extLst>
                <a:ext uri="{FF2B5EF4-FFF2-40B4-BE49-F238E27FC236}">
                  <a16:creationId xmlns:a16="http://schemas.microsoft.com/office/drawing/2014/main" id="{A25381A8-4513-4D14-8923-9C80FB194EC5}"/>
                </a:ext>
              </a:extLst>
            </p:cNvPr>
            <p:cNvSpPr txBox="1"/>
            <p:nvPr/>
          </p:nvSpPr>
          <p:spPr>
            <a:xfrm>
              <a:off x="5255347" y="4940901"/>
              <a:ext cx="105472" cy="90817"/>
            </a:xfrm>
            <a:custGeom>
              <a:avLst/>
              <a:gdLst/>
              <a:ahLst/>
              <a:cxnLst/>
              <a:rect l="l" t="t" r="r" b="b"/>
              <a:pathLst>
                <a:path w="105472" h="90817">
                  <a:moveTo>
                    <a:pt x="25849" y="0"/>
                  </a:moveTo>
                  <a:lnTo>
                    <a:pt x="105472" y="0"/>
                  </a:lnTo>
                  <a:lnTo>
                    <a:pt x="105472" y="90817"/>
                  </a:lnTo>
                  <a:lnTo>
                    <a:pt x="76546" y="78703"/>
                  </a:lnTo>
                  <a:lnTo>
                    <a:pt x="45345" y="70941"/>
                  </a:lnTo>
                  <a:lnTo>
                    <a:pt x="45345" y="54917"/>
                  </a:lnTo>
                  <a:lnTo>
                    <a:pt x="41445" y="69971"/>
                  </a:lnTo>
                  <a:lnTo>
                    <a:pt x="33037" y="67879"/>
                  </a:lnTo>
                  <a:cubicBezTo>
                    <a:pt x="32132" y="67653"/>
                    <a:pt x="31226" y="67879"/>
                    <a:pt x="30320" y="68105"/>
                  </a:cubicBezTo>
                  <a:lnTo>
                    <a:pt x="0" y="78364"/>
                  </a:lnTo>
                  <a:lnTo>
                    <a:pt x="25849"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C32E309E-446C-4393-A165-1CFE294899C3}"/>
                </a:ext>
              </a:extLst>
            </p:cNvPr>
            <p:cNvSpPr txBox="1"/>
            <p:nvPr/>
          </p:nvSpPr>
          <p:spPr>
            <a:xfrm>
              <a:off x="5274126" y="5010872"/>
              <a:ext cx="26566" cy="87489"/>
            </a:xfrm>
            <a:custGeom>
              <a:avLst/>
              <a:gdLst/>
              <a:ahLst/>
              <a:cxnLst/>
              <a:rect l="l" t="t" r="r" b="b"/>
              <a:pathLst>
                <a:path w="26566" h="87489">
                  <a:moveTo>
                    <a:pt x="22666" y="0"/>
                  </a:moveTo>
                  <a:lnTo>
                    <a:pt x="26566" y="970"/>
                  </a:lnTo>
                  <a:lnTo>
                    <a:pt x="26566" y="87489"/>
                  </a:lnTo>
                  <a:lnTo>
                    <a:pt x="0" y="87489"/>
                  </a:lnTo>
                  <a:lnTo>
                    <a:pt x="22666"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5" name="文本框 164">
              <a:extLst>
                <a:ext uri="{FF2B5EF4-FFF2-40B4-BE49-F238E27FC236}">
                  <a16:creationId xmlns:a16="http://schemas.microsoft.com/office/drawing/2014/main" id="{631571A9-2058-49EB-9007-2787643FD75F}"/>
                </a:ext>
              </a:extLst>
            </p:cNvPr>
            <p:cNvSpPr txBox="1"/>
            <p:nvPr/>
          </p:nvSpPr>
          <p:spPr>
            <a:xfrm>
              <a:off x="5010749" y="5019265"/>
              <a:ext cx="589166" cy="434301"/>
            </a:xfrm>
            <a:custGeom>
              <a:avLst/>
              <a:gdLst/>
              <a:ahLst/>
              <a:cxnLst/>
              <a:rect l="l" t="t" r="r" b="b"/>
              <a:pathLst>
                <a:path w="589166" h="434301">
                  <a:moveTo>
                    <a:pt x="244597" y="0"/>
                  </a:moveTo>
                  <a:lnTo>
                    <a:pt x="218505" y="79096"/>
                  </a:lnTo>
                  <a:lnTo>
                    <a:pt x="218505" y="120172"/>
                  </a:lnTo>
                  <a:lnTo>
                    <a:pt x="289942" y="120172"/>
                  </a:lnTo>
                  <a:lnTo>
                    <a:pt x="289942" y="162588"/>
                  </a:lnTo>
                  <a:lnTo>
                    <a:pt x="350069" y="162588"/>
                  </a:lnTo>
                  <a:lnTo>
                    <a:pt x="350069" y="120172"/>
                  </a:lnTo>
                  <a:lnTo>
                    <a:pt x="367184" y="120172"/>
                  </a:lnTo>
                  <a:lnTo>
                    <a:pt x="367184" y="79096"/>
                  </a:lnTo>
                  <a:lnTo>
                    <a:pt x="350069" y="79096"/>
                  </a:lnTo>
                  <a:lnTo>
                    <a:pt x="350069" y="12453"/>
                  </a:lnTo>
                  <a:lnTo>
                    <a:pt x="362784" y="17777"/>
                  </a:lnTo>
                  <a:cubicBezTo>
                    <a:pt x="392903" y="30665"/>
                    <a:pt x="422796" y="41970"/>
                    <a:pt x="454727" y="49658"/>
                  </a:cubicBezTo>
                  <a:cubicBezTo>
                    <a:pt x="481903" y="56441"/>
                    <a:pt x="509757" y="62094"/>
                    <a:pt x="536253" y="71137"/>
                  </a:cubicBezTo>
                  <a:cubicBezTo>
                    <a:pt x="553464" y="77015"/>
                    <a:pt x="577469" y="83121"/>
                    <a:pt x="588113" y="98948"/>
                  </a:cubicBezTo>
                  <a:cubicBezTo>
                    <a:pt x="590151" y="101887"/>
                    <a:pt x="589019" y="105505"/>
                    <a:pt x="586527" y="107540"/>
                  </a:cubicBezTo>
                  <a:cubicBezTo>
                    <a:pt x="586527" y="110931"/>
                    <a:pt x="584715" y="114322"/>
                    <a:pt x="580866" y="115905"/>
                  </a:cubicBezTo>
                  <a:cubicBezTo>
                    <a:pt x="555050" y="125627"/>
                    <a:pt x="530138" y="137158"/>
                    <a:pt x="505228" y="149142"/>
                  </a:cubicBezTo>
                  <a:cubicBezTo>
                    <a:pt x="528780" y="181701"/>
                    <a:pt x="516325" y="319848"/>
                    <a:pt x="515192" y="341781"/>
                  </a:cubicBezTo>
                  <a:cubicBezTo>
                    <a:pt x="515192" y="341781"/>
                    <a:pt x="515192" y="342007"/>
                    <a:pt x="515192" y="342007"/>
                  </a:cubicBezTo>
                  <a:cubicBezTo>
                    <a:pt x="515419" y="342233"/>
                    <a:pt x="515645" y="342459"/>
                    <a:pt x="515872" y="342685"/>
                  </a:cubicBezTo>
                  <a:cubicBezTo>
                    <a:pt x="534441" y="371626"/>
                    <a:pt x="549161" y="453474"/>
                    <a:pt x="488470" y="430186"/>
                  </a:cubicBezTo>
                  <a:cubicBezTo>
                    <a:pt x="446575" y="414133"/>
                    <a:pt x="460388" y="345850"/>
                    <a:pt x="498661" y="334771"/>
                  </a:cubicBezTo>
                  <a:cubicBezTo>
                    <a:pt x="501831" y="275080"/>
                    <a:pt x="505907" y="213807"/>
                    <a:pt x="491188" y="155699"/>
                  </a:cubicBezTo>
                  <a:cubicBezTo>
                    <a:pt x="468994" y="166326"/>
                    <a:pt x="446575" y="176952"/>
                    <a:pt x="423701" y="186448"/>
                  </a:cubicBezTo>
                  <a:cubicBezTo>
                    <a:pt x="395167" y="198206"/>
                    <a:pt x="363463" y="207477"/>
                    <a:pt x="337420" y="223981"/>
                  </a:cubicBezTo>
                  <a:cubicBezTo>
                    <a:pt x="323152" y="232800"/>
                    <a:pt x="311151" y="241165"/>
                    <a:pt x="295072" y="239583"/>
                  </a:cubicBezTo>
                  <a:cubicBezTo>
                    <a:pt x="293487" y="243653"/>
                    <a:pt x="289183" y="246591"/>
                    <a:pt x="284202" y="243653"/>
                  </a:cubicBezTo>
                  <a:cubicBezTo>
                    <a:pt x="229851" y="210189"/>
                    <a:pt x="166668" y="197302"/>
                    <a:pt x="110732" y="167456"/>
                  </a:cubicBezTo>
                  <a:cubicBezTo>
                    <a:pt x="89897" y="156378"/>
                    <a:pt x="69969" y="144168"/>
                    <a:pt x="49134" y="133089"/>
                  </a:cubicBezTo>
                  <a:cubicBezTo>
                    <a:pt x="34868" y="125627"/>
                    <a:pt x="15618" y="121784"/>
                    <a:pt x="2483" y="113192"/>
                  </a:cubicBezTo>
                  <a:cubicBezTo>
                    <a:pt x="218" y="111836"/>
                    <a:pt x="-914" y="108218"/>
                    <a:pt x="898" y="105957"/>
                  </a:cubicBezTo>
                  <a:cubicBezTo>
                    <a:pt x="-235" y="103470"/>
                    <a:pt x="218" y="100304"/>
                    <a:pt x="3389" y="98948"/>
                  </a:cubicBezTo>
                  <a:cubicBezTo>
                    <a:pt x="54343" y="76789"/>
                    <a:pt x="109373" y="63676"/>
                    <a:pt x="159195" y="38805"/>
                  </a:cubicBezTo>
                  <a:cubicBezTo>
                    <a:pt x="177765" y="29535"/>
                    <a:pt x="196335" y="18964"/>
                    <a:pt x="215442" y="9864"/>
                  </a:cubicBezTo>
                  <a:lnTo>
                    <a:pt x="244597" y="0"/>
                  </a:lnTo>
                  <a:close/>
                  <a:moveTo>
                    <a:pt x="326550" y="211320"/>
                  </a:moveTo>
                  <a:cubicBezTo>
                    <a:pt x="325417" y="211772"/>
                    <a:pt x="324285" y="211998"/>
                    <a:pt x="323152" y="212450"/>
                  </a:cubicBezTo>
                  <a:cubicBezTo>
                    <a:pt x="320889" y="214033"/>
                    <a:pt x="318624" y="215616"/>
                    <a:pt x="316359" y="216973"/>
                  </a:cubicBezTo>
                  <a:cubicBezTo>
                    <a:pt x="316359" y="217199"/>
                    <a:pt x="316359" y="217651"/>
                    <a:pt x="316359" y="217877"/>
                  </a:cubicBezTo>
                  <a:cubicBezTo>
                    <a:pt x="319756" y="215616"/>
                    <a:pt x="323152" y="213355"/>
                    <a:pt x="326550" y="211320"/>
                  </a:cubicBezTo>
                  <a:close/>
                  <a:moveTo>
                    <a:pt x="361198" y="40839"/>
                  </a:moveTo>
                  <a:cubicBezTo>
                    <a:pt x="363010" y="41518"/>
                    <a:pt x="364822" y="42422"/>
                    <a:pt x="366634" y="43101"/>
                  </a:cubicBezTo>
                  <a:cubicBezTo>
                    <a:pt x="374786" y="46040"/>
                    <a:pt x="383165" y="49206"/>
                    <a:pt x="391318" y="52144"/>
                  </a:cubicBezTo>
                  <a:cubicBezTo>
                    <a:pt x="381580" y="47849"/>
                    <a:pt x="371389" y="43779"/>
                    <a:pt x="361198" y="4083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6" name="文本框 165">
              <a:extLst>
                <a:ext uri="{FF2B5EF4-FFF2-40B4-BE49-F238E27FC236}">
                  <a16:creationId xmlns:a16="http://schemas.microsoft.com/office/drawing/2014/main" id="{896E424B-292E-4EDB-A345-E37C2C1E7CA8}"/>
                </a:ext>
              </a:extLst>
            </p:cNvPr>
            <p:cNvSpPr txBox="1"/>
            <p:nvPr/>
          </p:nvSpPr>
          <p:spPr>
            <a:xfrm>
              <a:off x="5117307" y="5224577"/>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343908431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grpSp>
        <p:nvGrpSpPr>
          <p:cNvPr id="178" name="组合 177">
            <a:extLst>
              <a:ext uri="{FF2B5EF4-FFF2-40B4-BE49-F238E27FC236}">
                <a16:creationId xmlns:a16="http://schemas.microsoft.com/office/drawing/2014/main" id="{3540D52C-D90D-48F8-B4DE-319D58AB187E}"/>
              </a:ext>
            </a:extLst>
          </p:cNvPr>
          <p:cNvGrpSpPr/>
          <p:nvPr userDrawn="1"/>
        </p:nvGrpSpPr>
        <p:grpSpPr>
          <a:xfrm>
            <a:off x="-13072" y="-343"/>
            <a:ext cx="12205072" cy="6857884"/>
            <a:chOff x="-13072" y="0"/>
            <a:chExt cx="12205072" cy="6857884"/>
          </a:xfrm>
        </p:grpSpPr>
        <p:pic>
          <p:nvPicPr>
            <p:cNvPr id="179" name="图片 178" descr="图片包含 天空, 户外, 建筑物&#10;&#10;自动生成的说明">
              <a:extLst>
                <a:ext uri="{FF2B5EF4-FFF2-40B4-BE49-F238E27FC236}">
                  <a16:creationId xmlns:a16="http://schemas.microsoft.com/office/drawing/2014/main" id="{94AE1346-C660-4152-9275-520F9416E0A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80" name="矩形 179">
              <a:extLst>
                <a:ext uri="{FF2B5EF4-FFF2-40B4-BE49-F238E27FC236}">
                  <a16:creationId xmlns:a16="http://schemas.microsoft.com/office/drawing/2014/main" id="{E869698A-AC3C-4C14-BC63-1B004137FFE0}"/>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81" name="ïṩḷiḓé">
            <a:extLst>
              <a:ext uri="{FF2B5EF4-FFF2-40B4-BE49-F238E27FC236}">
                <a16:creationId xmlns:a16="http://schemas.microsoft.com/office/drawing/2014/main" id="{49B8B9E9-DFA5-45DB-B6AB-17E389974CE2}"/>
              </a:ext>
            </a:extLst>
          </p:cNvPr>
          <p:cNvGrpSpPr/>
          <p:nvPr userDrawn="1"/>
        </p:nvGrpSpPr>
        <p:grpSpPr>
          <a:xfrm rot="16200000">
            <a:off x="-1001793" y="2637265"/>
            <a:ext cx="3910075" cy="1955053"/>
            <a:chOff x="0" y="0"/>
            <a:chExt cx="6372440" cy="3186242"/>
          </a:xfrm>
        </p:grpSpPr>
        <p:sp>
          <p:nvSpPr>
            <p:cNvPr id="182" name="iśḻïḋe">
              <a:extLst>
                <a:ext uri="{FF2B5EF4-FFF2-40B4-BE49-F238E27FC236}">
                  <a16:creationId xmlns:a16="http://schemas.microsoft.com/office/drawing/2014/main" id="{09AF8592-C6B6-4CFC-90E9-ED6B30D93F28}"/>
                </a:ext>
              </a:extLst>
            </p:cNvPr>
            <p:cNvSpPr/>
            <p:nvPr/>
          </p:nvSpPr>
          <p:spPr>
            <a:xfrm>
              <a:off x="1153277" y="0"/>
              <a:ext cx="4056875" cy="202845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16" y="0"/>
                  </a:lnTo>
                  <a:cubicBezTo>
                    <a:pt x="18516" y="8522"/>
                    <a:pt x="15061" y="15431"/>
                    <a:pt x="10800" y="15431"/>
                  </a:cubicBezTo>
                  <a:cubicBezTo>
                    <a:pt x="6539" y="15431"/>
                    <a:pt x="3084" y="8522"/>
                    <a:pt x="3084" y="0"/>
                  </a:cubicBezTo>
                  <a:lnTo>
                    <a:pt x="0" y="0"/>
                  </a:lnTo>
                  <a:cubicBezTo>
                    <a:pt x="0" y="11930"/>
                    <a:pt x="4835" y="21600"/>
                    <a:pt x="10800" y="21600"/>
                  </a:cubicBezTo>
                  <a:cubicBezTo>
                    <a:pt x="16765" y="21600"/>
                    <a:pt x="21600" y="11930"/>
                    <a:pt x="21600" y="0"/>
                  </a:cubicBezTo>
                  <a:close/>
                </a:path>
              </a:pathLst>
            </a:custGeom>
            <a:solidFill>
              <a:schemeClr val="accent1"/>
            </a:solidFill>
            <a:ln w="12700" cap="flat">
              <a:noFill/>
              <a:miter lim="400000"/>
            </a:ln>
            <a:effectLst/>
          </p:spPr>
          <p:txBody>
            <a:bodyPr wrap="square" lIns="91440" tIns="45720" rIns="91440" bIns="45720" anchor="ctr">
              <a:normAutofit/>
            </a:bodyPr>
            <a:lstStyle/>
            <a:p>
              <a:pPr algn="ctr"/>
              <a:endParaRPr/>
            </a:p>
          </p:txBody>
        </p:sp>
        <p:sp>
          <p:nvSpPr>
            <p:cNvPr id="183" name="iṥľídé">
              <a:extLst>
                <a:ext uri="{FF2B5EF4-FFF2-40B4-BE49-F238E27FC236}">
                  <a16:creationId xmlns:a16="http://schemas.microsoft.com/office/drawing/2014/main" id="{0C1B85C6-2D62-4089-A2EB-3B6E767EF2B6}"/>
                </a:ext>
              </a:extLst>
            </p:cNvPr>
            <p:cNvSpPr/>
            <p:nvPr/>
          </p:nvSpPr>
          <p:spPr>
            <a:xfrm>
              <a:off x="0" y="0"/>
              <a:ext cx="6372440" cy="31862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7" y="0"/>
                  </a:lnTo>
                  <a:cubicBezTo>
                    <a:pt x="19637" y="9762"/>
                    <a:pt x="15681" y="17675"/>
                    <a:pt x="10800" y="17675"/>
                  </a:cubicBezTo>
                  <a:cubicBezTo>
                    <a:pt x="5919" y="17675"/>
                    <a:pt x="1963" y="9762"/>
                    <a:pt x="1963" y="0"/>
                  </a:cubicBezTo>
                  <a:lnTo>
                    <a:pt x="0" y="0"/>
                  </a:lnTo>
                  <a:cubicBezTo>
                    <a:pt x="0" y="11929"/>
                    <a:pt x="4835" y="21600"/>
                    <a:pt x="10800" y="21600"/>
                  </a:cubicBezTo>
                  <a:cubicBezTo>
                    <a:pt x="16765" y="21600"/>
                    <a:pt x="21600" y="11929"/>
                    <a:pt x="21600" y="0"/>
                  </a:cubicBezTo>
                  <a:close/>
                </a:path>
              </a:pathLst>
            </a:custGeom>
            <a:solidFill>
              <a:schemeClr val="accent2"/>
            </a:solidFill>
            <a:ln w="12700" cap="flat">
              <a:noFill/>
              <a:miter lim="400000"/>
            </a:ln>
            <a:effectLst/>
          </p:spPr>
          <p:txBody>
            <a:bodyPr wrap="square" lIns="91440" tIns="45720" rIns="91440" bIns="45720" anchor="ctr">
              <a:normAutofit/>
            </a:bodyPr>
            <a:lstStyle/>
            <a:p>
              <a:pPr algn="ctr"/>
              <a:endParaRPr/>
            </a:p>
          </p:txBody>
        </p:sp>
      </p:grpSp>
      <p:grpSp>
        <p:nvGrpSpPr>
          <p:cNvPr id="184" name="ïṩḷiḓé">
            <a:extLst>
              <a:ext uri="{FF2B5EF4-FFF2-40B4-BE49-F238E27FC236}">
                <a16:creationId xmlns:a16="http://schemas.microsoft.com/office/drawing/2014/main" id="{B58C9874-DCF1-4B96-B840-3CEAD4C0024B}"/>
              </a:ext>
            </a:extLst>
          </p:cNvPr>
          <p:cNvGrpSpPr/>
          <p:nvPr userDrawn="1"/>
        </p:nvGrpSpPr>
        <p:grpSpPr>
          <a:xfrm rot="5400000" flipH="1">
            <a:off x="9259436" y="2637265"/>
            <a:ext cx="3910075" cy="1955053"/>
            <a:chOff x="0" y="0"/>
            <a:chExt cx="6372440" cy="3186242"/>
          </a:xfrm>
        </p:grpSpPr>
        <p:sp>
          <p:nvSpPr>
            <p:cNvPr id="185" name="iśḻïḋe">
              <a:extLst>
                <a:ext uri="{FF2B5EF4-FFF2-40B4-BE49-F238E27FC236}">
                  <a16:creationId xmlns:a16="http://schemas.microsoft.com/office/drawing/2014/main" id="{45BA6658-F09F-4D25-B5B4-FE29B4765687}"/>
                </a:ext>
              </a:extLst>
            </p:cNvPr>
            <p:cNvSpPr/>
            <p:nvPr/>
          </p:nvSpPr>
          <p:spPr>
            <a:xfrm>
              <a:off x="1153277" y="0"/>
              <a:ext cx="4056875" cy="202845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16" y="0"/>
                  </a:lnTo>
                  <a:cubicBezTo>
                    <a:pt x="18516" y="8522"/>
                    <a:pt x="15061" y="15431"/>
                    <a:pt x="10800" y="15431"/>
                  </a:cubicBezTo>
                  <a:cubicBezTo>
                    <a:pt x="6539" y="15431"/>
                    <a:pt x="3084" y="8522"/>
                    <a:pt x="3084" y="0"/>
                  </a:cubicBezTo>
                  <a:lnTo>
                    <a:pt x="0" y="0"/>
                  </a:lnTo>
                  <a:cubicBezTo>
                    <a:pt x="0" y="11930"/>
                    <a:pt x="4835" y="21600"/>
                    <a:pt x="10800" y="21600"/>
                  </a:cubicBezTo>
                  <a:cubicBezTo>
                    <a:pt x="16765" y="21600"/>
                    <a:pt x="21600" y="11930"/>
                    <a:pt x="21600" y="0"/>
                  </a:cubicBezTo>
                  <a:close/>
                </a:path>
              </a:pathLst>
            </a:custGeom>
            <a:solidFill>
              <a:schemeClr val="accent2"/>
            </a:solidFill>
            <a:ln w="12700" cap="flat">
              <a:noFill/>
              <a:miter lim="400000"/>
            </a:ln>
            <a:effectLst/>
          </p:spPr>
          <p:txBody>
            <a:bodyPr wrap="square" lIns="91440" tIns="45720" rIns="91440" bIns="45720" anchor="ctr">
              <a:normAutofit/>
            </a:bodyPr>
            <a:lstStyle/>
            <a:p>
              <a:pPr algn="ctr"/>
              <a:endParaRPr/>
            </a:p>
          </p:txBody>
        </p:sp>
        <p:sp>
          <p:nvSpPr>
            <p:cNvPr id="186" name="iṥľídé">
              <a:extLst>
                <a:ext uri="{FF2B5EF4-FFF2-40B4-BE49-F238E27FC236}">
                  <a16:creationId xmlns:a16="http://schemas.microsoft.com/office/drawing/2014/main" id="{EDFDACDC-DBF6-41A2-A359-20F45A3C379A}"/>
                </a:ext>
              </a:extLst>
            </p:cNvPr>
            <p:cNvSpPr/>
            <p:nvPr/>
          </p:nvSpPr>
          <p:spPr>
            <a:xfrm>
              <a:off x="0" y="0"/>
              <a:ext cx="6372440" cy="31862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7" y="0"/>
                  </a:lnTo>
                  <a:cubicBezTo>
                    <a:pt x="19637" y="9762"/>
                    <a:pt x="15681" y="17675"/>
                    <a:pt x="10800" y="17675"/>
                  </a:cubicBezTo>
                  <a:cubicBezTo>
                    <a:pt x="5919" y="17675"/>
                    <a:pt x="1963" y="9762"/>
                    <a:pt x="1963" y="0"/>
                  </a:cubicBezTo>
                  <a:lnTo>
                    <a:pt x="0" y="0"/>
                  </a:lnTo>
                  <a:cubicBezTo>
                    <a:pt x="0" y="11929"/>
                    <a:pt x="4835" y="21600"/>
                    <a:pt x="10800" y="21600"/>
                  </a:cubicBezTo>
                  <a:cubicBezTo>
                    <a:pt x="16765" y="21600"/>
                    <a:pt x="21600" y="11929"/>
                    <a:pt x="21600" y="0"/>
                  </a:cubicBezTo>
                  <a:close/>
                </a:path>
              </a:pathLst>
            </a:custGeom>
            <a:solidFill>
              <a:schemeClr val="accent1"/>
            </a:solidFill>
            <a:ln w="12700" cap="flat">
              <a:noFill/>
              <a:miter lim="400000"/>
            </a:ln>
            <a:effectLst/>
          </p:spPr>
          <p:txBody>
            <a:bodyPr wrap="square" lIns="91440" tIns="45720" rIns="91440" bIns="45720" anchor="ctr">
              <a:normAutofit/>
            </a:bodyPr>
            <a:lstStyle/>
            <a:p>
              <a:pPr algn="ctr"/>
              <a:endParaRPr/>
            </a:p>
          </p:txBody>
        </p:sp>
      </p:grpSp>
      <p:sp>
        <p:nvSpPr>
          <p:cNvPr id="187" name="文本框 186">
            <a:extLst>
              <a:ext uri="{FF2B5EF4-FFF2-40B4-BE49-F238E27FC236}">
                <a16:creationId xmlns:a16="http://schemas.microsoft.com/office/drawing/2014/main" id="{DD86E760-C330-413D-8F18-95D02CC0BEF4}"/>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188" name="矩形 187">
            <a:extLst>
              <a:ext uri="{FF2B5EF4-FFF2-40B4-BE49-F238E27FC236}">
                <a16:creationId xmlns:a16="http://schemas.microsoft.com/office/drawing/2014/main" id="{E7D6E72C-CB4B-4F75-A54C-A9945C8FC64D}"/>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189" name="标题 1">
            <a:extLst>
              <a:ext uri="{FF2B5EF4-FFF2-40B4-BE49-F238E27FC236}">
                <a16:creationId xmlns:a16="http://schemas.microsoft.com/office/drawing/2014/main" id="{9AFBEA2E-53AE-434F-AB29-B5F62BB9E26E}"/>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190"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D5A1CCC-D2EC-4817-A1C5-1D03A6183FE9}"/>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91" name="îşḷïḑe">
              <a:extLst>
                <a:ext uri="{FF2B5EF4-FFF2-40B4-BE49-F238E27FC236}">
                  <a16:creationId xmlns:a16="http://schemas.microsoft.com/office/drawing/2014/main" id="{95AEFE76-665F-4528-9355-09F3DE4EB04C}"/>
                </a:ext>
              </a:extLst>
            </p:cNvPr>
            <p:cNvGrpSpPr/>
            <p:nvPr/>
          </p:nvGrpSpPr>
          <p:grpSpPr>
            <a:xfrm>
              <a:off x="2195845" y="2493506"/>
              <a:ext cx="1885155" cy="1889098"/>
              <a:chOff x="1801111" y="2332774"/>
              <a:chExt cx="2180165" cy="2184725"/>
            </a:xfrm>
          </p:grpSpPr>
          <p:sp>
            <p:nvSpPr>
              <p:cNvPr id="201" name="îŝļíḑè">
                <a:extLst>
                  <a:ext uri="{FF2B5EF4-FFF2-40B4-BE49-F238E27FC236}">
                    <a16:creationId xmlns:a16="http://schemas.microsoft.com/office/drawing/2014/main" id="{C8D747A5-2FA0-4487-A106-C729FDEAF42A}"/>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2" name="îşḻiḑê">
                <a:extLst>
                  <a:ext uri="{FF2B5EF4-FFF2-40B4-BE49-F238E27FC236}">
                    <a16:creationId xmlns:a16="http://schemas.microsoft.com/office/drawing/2014/main" id="{82612091-B66D-47AC-A1DD-D53A12033558}"/>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3" name="išḻíḋê">
                <a:extLst>
                  <a:ext uri="{FF2B5EF4-FFF2-40B4-BE49-F238E27FC236}">
                    <a16:creationId xmlns:a16="http://schemas.microsoft.com/office/drawing/2014/main" id="{4B8A0DBF-635A-4F50-AD95-CF2AB805A960}"/>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4" name="îşľíḓé">
                <a:extLst>
                  <a:ext uri="{FF2B5EF4-FFF2-40B4-BE49-F238E27FC236}">
                    <a16:creationId xmlns:a16="http://schemas.microsoft.com/office/drawing/2014/main" id="{3F429081-DE93-4F01-9C89-E1FD5263D84E}"/>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5" name="iŝlîḋè">
                <a:extLst>
                  <a:ext uri="{FF2B5EF4-FFF2-40B4-BE49-F238E27FC236}">
                    <a16:creationId xmlns:a16="http://schemas.microsoft.com/office/drawing/2014/main" id="{56D60D95-5FB3-4F9C-9F57-6E6A0D7EB313}"/>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6" name="ïṡļíḓe">
                <a:extLst>
                  <a:ext uri="{FF2B5EF4-FFF2-40B4-BE49-F238E27FC236}">
                    <a16:creationId xmlns:a16="http://schemas.microsoft.com/office/drawing/2014/main" id="{B925582E-D3F6-4C0A-BFD7-D636E568B145}"/>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7" name="iSḻïďe">
                <a:extLst>
                  <a:ext uri="{FF2B5EF4-FFF2-40B4-BE49-F238E27FC236}">
                    <a16:creationId xmlns:a16="http://schemas.microsoft.com/office/drawing/2014/main" id="{88275B99-64EF-4B94-9693-38658BC0623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8" name="ísľïḋè">
                <a:extLst>
                  <a:ext uri="{FF2B5EF4-FFF2-40B4-BE49-F238E27FC236}">
                    <a16:creationId xmlns:a16="http://schemas.microsoft.com/office/drawing/2014/main" id="{7FEF4395-9BD1-4128-A436-6AA5A58B7A02}"/>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9" name="ïṣļîḑè">
                <a:extLst>
                  <a:ext uri="{FF2B5EF4-FFF2-40B4-BE49-F238E27FC236}">
                    <a16:creationId xmlns:a16="http://schemas.microsoft.com/office/drawing/2014/main" id="{CD327E8B-7166-4BCD-9918-41BF9B5521BB}"/>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0" name="iṡḻïḍê">
                <a:extLst>
                  <a:ext uri="{FF2B5EF4-FFF2-40B4-BE49-F238E27FC236}">
                    <a16:creationId xmlns:a16="http://schemas.microsoft.com/office/drawing/2014/main" id="{3A249766-9717-475D-9DF6-64171B71058B}"/>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1" name="iSḷîde">
                <a:extLst>
                  <a:ext uri="{FF2B5EF4-FFF2-40B4-BE49-F238E27FC236}">
                    <a16:creationId xmlns:a16="http://schemas.microsoft.com/office/drawing/2014/main" id="{5F6EC06D-B51E-40F7-B5E6-4FFA9465DB16}"/>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2" name="íṣ1îde">
                <a:extLst>
                  <a:ext uri="{FF2B5EF4-FFF2-40B4-BE49-F238E27FC236}">
                    <a16:creationId xmlns:a16="http://schemas.microsoft.com/office/drawing/2014/main" id="{5A232DD4-218E-4733-9EC3-24EBC385C23C}"/>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3" name="ïšḻídé">
                <a:extLst>
                  <a:ext uri="{FF2B5EF4-FFF2-40B4-BE49-F238E27FC236}">
                    <a16:creationId xmlns:a16="http://schemas.microsoft.com/office/drawing/2014/main" id="{6167412E-AB6B-4929-8A7E-6E54FC047BA2}"/>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4" name="iśľïďé">
                <a:extLst>
                  <a:ext uri="{FF2B5EF4-FFF2-40B4-BE49-F238E27FC236}">
                    <a16:creationId xmlns:a16="http://schemas.microsoft.com/office/drawing/2014/main" id="{D291473B-90C6-4888-8A2F-C50DF441D9F5}"/>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5" name="îśḷiḋè">
                <a:extLst>
                  <a:ext uri="{FF2B5EF4-FFF2-40B4-BE49-F238E27FC236}">
                    <a16:creationId xmlns:a16="http://schemas.microsoft.com/office/drawing/2014/main" id="{62F82449-CB91-4979-97C1-32BCE3BBDE3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6" name="íṡḷiḓê">
                <a:extLst>
                  <a:ext uri="{FF2B5EF4-FFF2-40B4-BE49-F238E27FC236}">
                    <a16:creationId xmlns:a16="http://schemas.microsoft.com/office/drawing/2014/main" id="{F2EF67F3-A476-49E7-891F-20555A7477FE}"/>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7" name="iŝḻíḑé">
                <a:extLst>
                  <a:ext uri="{FF2B5EF4-FFF2-40B4-BE49-F238E27FC236}">
                    <a16:creationId xmlns:a16="http://schemas.microsoft.com/office/drawing/2014/main" id="{78EBE0C4-7EE9-4303-9A29-F3AD8E4E9FA4}"/>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8" name="iSļíḑé">
                <a:extLst>
                  <a:ext uri="{FF2B5EF4-FFF2-40B4-BE49-F238E27FC236}">
                    <a16:creationId xmlns:a16="http://schemas.microsoft.com/office/drawing/2014/main" id="{9ACC7BA0-4AA0-4A48-A62C-7210091B0AEB}"/>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9" name="íšľiḑe">
                <a:extLst>
                  <a:ext uri="{FF2B5EF4-FFF2-40B4-BE49-F238E27FC236}">
                    <a16:creationId xmlns:a16="http://schemas.microsoft.com/office/drawing/2014/main" id="{8A0F3EB1-ABB1-4C13-93C4-A4165C74115F}"/>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0" name="íś1íďê">
                <a:extLst>
                  <a:ext uri="{FF2B5EF4-FFF2-40B4-BE49-F238E27FC236}">
                    <a16:creationId xmlns:a16="http://schemas.microsoft.com/office/drawing/2014/main" id="{67C683B9-4121-4C48-9C66-B8EA18B2B817}"/>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1" name="í$ľïḍé">
                <a:extLst>
                  <a:ext uri="{FF2B5EF4-FFF2-40B4-BE49-F238E27FC236}">
                    <a16:creationId xmlns:a16="http://schemas.microsoft.com/office/drawing/2014/main" id="{CC109605-5A9A-4272-92C6-E44F5E78EE73}"/>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2" name="íš1idè">
                <a:extLst>
                  <a:ext uri="{FF2B5EF4-FFF2-40B4-BE49-F238E27FC236}">
                    <a16:creationId xmlns:a16="http://schemas.microsoft.com/office/drawing/2014/main" id="{E7487BF8-CD1F-42AC-A65B-081684242579}"/>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3" name="ïšḷïḑê">
                <a:extLst>
                  <a:ext uri="{FF2B5EF4-FFF2-40B4-BE49-F238E27FC236}">
                    <a16:creationId xmlns:a16="http://schemas.microsoft.com/office/drawing/2014/main" id="{A1334003-42CB-414A-BD4D-96E72EC7E112}"/>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4" name="ï$ḷiḓè">
                <a:extLst>
                  <a:ext uri="{FF2B5EF4-FFF2-40B4-BE49-F238E27FC236}">
                    <a16:creationId xmlns:a16="http://schemas.microsoft.com/office/drawing/2014/main" id="{4425B6E9-8808-402F-8DDC-5F22696BDAB1}"/>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5" name="ïsḻîḑè">
                <a:extLst>
                  <a:ext uri="{FF2B5EF4-FFF2-40B4-BE49-F238E27FC236}">
                    <a16:creationId xmlns:a16="http://schemas.microsoft.com/office/drawing/2014/main" id="{9FD3A149-AA6E-4201-9444-1B7C4D9C03EC}"/>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6" name="ïşḷidè">
                <a:extLst>
                  <a:ext uri="{FF2B5EF4-FFF2-40B4-BE49-F238E27FC236}">
                    <a16:creationId xmlns:a16="http://schemas.microsoft.com/office/drawing/2014/main" id="{F4E8A839-E222-4AA0-9A8B-723F4B6B9B99}"/>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7" name="iśļïďé">
                <a:extLst>
                  <a:ext uri="{FF2B5EF4-FFF2-40B4-BE49-F238E27FC236}">
                    <a16:creationId xmlns:a16="http://schemas.microsoft.com/office/drawing/2014/main" id="{301B143C-66FC-4832-8177-0CA2C48E1134}"/>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8" name="îṡḷiḍé">
                <a:extLst>
                  <a:ext uri="{FF2B5EF4-FFF2-40B4-BE49-F238E27FC236}">
                    <a16:creationId xmlns:a16="http://schemas.microsoft.com/office/drawing/2014/main" id="{5AFEC1FE-6B3F-4A5F-A1B5-1938D7A3F8E1}"/>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9" name="íṣļíḋé">
                <a:extLst>
                  <a:ext uri="{FF2B5EF4-FFF2-40B4-BE49-F238E27FC236}">
                    <a16:creationId xmlns:a16="http://schemas.microsoft.com/office/drawing/2014/main" id="{62BFD139-463D-4FE6-BEAD-D9022183553D}"/>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0" name="i$ļiďè">
                <a:extLst>
                  <a:ext uri="{FF2B5EF4-FFF2-40B4-BE49-F238E27FC236}">
                    <a16:creationId xmlns:a16="http://schemas.microsoft.com/office/drawing/2014/main" id="{5C215743-718D-4C40-B30F-24872F29E9A2}"/>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1" name="ïšlîḋe">
                <a:extLst>
                  <a:ext uri="{FF2B5EF4-FFF2-40B4-BE49-F238E27FC236}">
                    <a16:creationId xmlns:a16="http://schemas.microsoft.com/office/drawing/2014/main" id="{8586A4B5-82C5-4AF0-A382-D704C75EE78A}"/>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2" name="îṣḻíḑè">
                <a:extLst>
                  <a:ext uri="{FF2B5EF4-FFF2-40B4-BE49-F238E27FC236}">
                    <a16:creationId xmlns:a16="http://schemas.microsoft.com/office/drawing/2014/main" id="{33AD2E04-5214-46B5-AABC-0B38559E8DBC}"/>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3" name="islïḍè">
                <a:extLst>
                  <a:ext uri="{FF2B5EF4-FFF2-40B4-BE49-F238E27FC236}">
                    <a16:creationId xmlns:a16="http://schemas.microsoft.com/office/drawing/2014/main" id="{63AE5C40-0F3F-478A-9D3B-D9ED0571C964}"/>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4" name="îṧḷiḋê">
                <a:extLst>
                  <a:ext uri="{FF2B5EF4-FFF2-40B4-BE49-F238E27FC236}">
                    <a16:creationId xmlns:a16="http://schemas.microsoft.com/office/drawing/2014/main" id="{FD3024F1-EF5A-468D-AE96-538711502B9F}"/>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5" name="ïṥļidê">
                <a:extLst>
                  <a:ext uri="{FF2B5EF4-FFF2-40B4-BE49-F238E27FC236}">
                    <a16:creationId xmlns:a16="http://schemas.microsoft.com/office/drawing/2014/main" id="{010E9F83-5319-48BD-853D-A8F0CA3A0504}"/>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6" name="ï$ľíde">
                <a:extLst>
                  <a:ext uri="{FF2B5EF4-FFF2-40B4-BE49-F238E27FC236}">
                    <a16:creationId xmlns:a16="http://schemas.microsoft.com/office/drawing/2014/main" id="{F5D0D0E1-35AB-4FE1-BC2A-3F06DCF39AC5}"/>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7" name="íS1îḍê">
                <a:extLst>
                  <a:ext uri="{FF2B5EF4-FFF2-40B4-BE49-F238E27FC236}">
                    <a16:creationId xmlns:a16="http://schemas.microsoft.com/office/drawing/2014/main" id="{E8585C6E-5C97-4EF8-A747-B421E12634D9}"/>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8" name="ïṧ1íde">
                <a:extLst>
                  <a:ext uri="{FF2B5EF4-FFF2-40B4-BE49-F238E27FC236}">
                    <a16:creationId xmlns:a16="http://schemas.microsoft.com/office/drawing/2014/main" id="{7E5547A6-8F56-41F0-B567-D1C2C0001EAB}"/>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9" name="î$ḷiḍe">
                <a:extLst>
                  <a:ext uri="{FF2B5EF4-FFF2-40B4-BE49-F238E27FC236}">
                    <a16:creationId xmlns:a16="http://schemas.microsoft.com/office/drawing/2014/main" id="{72178AC2-F72D-48ED-9F9D-9E5EACD50E4B}"/>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0" name="îṣļíḓé">
                <a:extLst>
                  <a:ext uri="{FF2B5EF4-FFF2-40B4-BE49-F238E27FC236}">
                    <a16:creationId xmlns:a16="http://schemas.microsoft.com/office/drawing/2014/main" id="{1130ADBA-4711-4C40-9BA4-4AB80B79A96A}"/>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1" name="îṥļiḓè">
                <a:extLst>
                  <a:ext uri="{FF2B5EF4-FFF2-40B4-BE49-F238E27FC236}">
                    <a16:creationId xmlns:a16="http://schemas.microsoft.com/office/drawing/2014/main" id="{DB20E9D6-4C95-41AF-A4A8-723C1340F593}"/>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2" name="iş1iḍè">
                <a:extLst>
                  <a:ext uri="{FF2B5EF4-FFF2-40B4-BE49-F238E27FC236}">
                    <a16:creationId xmlns:a16="http://schemas.microsoft.com/office/drawing/2014/main" id="{5325A878-8087-43DD-A6B1-A18AC8BFC9F4}"/>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3" name="işľïḍé">
                <a:extLst>
                  <a:ext uri="{FF2B5EF4-FFF2-40B4-BE49-F238E27FC236}">
                    <a16:creationId xmlns:a16="http://schemas.microsoft.com/office/drawing/2014/main" id="{89622B08-5A7F-4FFD-8230-AE0094B25822}"/>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4" name="ïṣľíḑê">
                <a:extLst>
                  <a:ext uri="{FF2B5EF4-FFF2-40B4-BE49-F238E27FC236}">
                    <a16:creationId xmlns:a16="http://schemas.microsoft.com/office/drawing/2014/main" id="{07EE273F-246C-4965-9B4D-88B30E5A59A3}"/>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5" name="iṥḷiḑè">
                <a:extLst>
                  <a:ext uri="{FF2B5EF4-FFF2-40B4-BE49-F238E27FC236}">
                    <a16:creationId xmlns:a16="http://schemas.microsoft.com/office/drawing/2014/main" id="{9F368ED7-67C5-45AE-852E-A3BC2213F21F}"/>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6" name="î$lídê">
                <a:extLst>
                  <a:ext uri="{FF2B5EF4-FFF2-40B4-BE49-F238E27FC236}">
                    <a16:creationId xmlns:a16="http://schemas.microsoft.com/office/drawing/2014/main" id="{1278B5E8-87AE-4B21-85FA-544B7065B475}"/>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7" name="iṧ1ïḋe">
                <a:extLst>
                  <a:ext uri="{FF2B5EF4-FFF2-40B4-BE49-F238E27FC236}">
                    <a16:creationId xmlns:a16="http://schemas.microsoft.com/office/drawing/2014/main" id="{43A2BE35-902A-4293-949B-CBAAC65BA82D}"/>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8" name="iṡḷídè">
                <a:extLst>
                  <a:ext uri="{FF2B5EF4-FFF2-40B4-BE49-F238E27FC236}">
                    <a16:creationId xmlns:a16="http://schemas.microsoft.com/office/drawing/2014/main" id="{A640104E-9C4A-475A-AC75-1544233EFB29}"/>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9" name="ïṧliḍe">
                <a:extLst>
                  <a:ext uri="{FF2B5EF4-FFF2-40B4-BE49-F238E27FC236}">
                    <a16:creationId xmlns:a16="http://schemas.microsoft.com/office/drawing/2014/main" id="{FB49E3E6-1055-471E-A94A-D6D65E4892E4}"/>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0" name="íS1ïďe">
                <a:extLst>
                  <a:ext uri="{FF2B5EF4-FFF2-40B4-BE49-F238E27FC236}">
                    <a16:creationId xmlns:a16="http://schemas.microsoft.com/office/drawing/2014/main" id="{9F24AB7A-DBCD-4DEF-B868-B62CEB2EE5F7}"/>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1" name="îṧľîḑè">
                <a:extLst>
                  <a:ext uri="{FF2B5EF4-FFF2-40B4-BE49-F238E27FC236}">
                    <a16:creationId xmlns:a16="http://schemas.microsoft.com/office/drawing/2014/main" id="{A72155A5-4048-4D0A-8D74-2EFA310EE24B}"/>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92" name="iṧḻíḑé">
              <a:extLst>
                <a:ext uri="{FF2B5EF4-FFF2-40B4-BE49-F238E27FC236}">
                  <a16:creationId xmlns:a16="http://schemas.microsoft.com/office/drawing/2014/main" id="{A479EDF4-CCA4-4CB2-B6D8-033A38BD092B}"/>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íSľíḍe">
              <a:extLst>
                <a:ext uri="{FF2B5EF4-FFF2-40B4-BE49-F238E27FC236}">
                  <a16:creationId xmlns:a16="http://schemas.microsoft.com/office/drawing/2014/main" id="{EBC775EC-9C3D-4BE4-8F1D-AD2BED2989F6}"/>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iṧľíḍê">
              <a:extLst>
                <a:ext uri="{FF2B5EF4-FFF2-40B4-BE49-F238E27FC236}">
                  <a16:creationId xmlns:a16="http://schemas.microsoft.com/office/drawing/2014/main" id="{1B69F0AC-C18C-4051-9980-27D1ED27F1FB}"/>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iṥḷide">
              <a:extLst>
                <a:ext uri="{FF2B5EF4-FFF2-40B4-BE49-F238E27FC236}">
                  <a16:creationId xmlns:a16="http://schemas.microsoft.com/office/drawing/2014/main" id="{BF195E5B-60D1-4E47-8895-C84ABF065283}"/>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ïṩḻïḋè">
              <a:extLst>
                <a:ext uri="{FF2B5EF4-FFF2-40B4-BE49-F238E27FC236}">
                  <a16:creationId xmlns:a16="http://schemas.microsoft.com/office/drawing/2014/main" id="{D39AA1CB-5CF3-49CE-A7D4-3CD352F0B001}"/>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ïṡḻídè">
              <a:extLst>
                <a:ext uri="{FF2B5EF4-FFF2-40B4-BE49-F238E27FC236}">
                  <a16:creationId xmlns:a16="http://schemas.microsoft.com/office/drawing/2014/main" id="{9F27CF5B-96CC-4DBB-B496-D95E2961A56C}"/>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8" name="îś1ïḑè">
              <a:extLst>
                <a:ext uri="{FF2B5EF4-FFF2-40B4-BE49-F238E27FC236}">
                  <a16:creationId xmlns:a16="http://schemas.microsoft.com/office/drawing/2014/main" id="{982581A8-BE18-40DC-9014-2A95721931BD}"/>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9" name="îşļïḓe">
              <a:extLst>
                <a:ext uri="{FF2B5EF4-FFF2-40B4-BE49-F238E27FC236}">
                  <a16:creationId xmlns:a16="http://schemas.microsoft.com/office/drawing/2014/main" id="{9F87B962-A2E1-4603-AF46-E263D68BE416}"/>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0" name="î$ľíḑe">
              <a:extLst>
                <a:ext uri="{FF2B5EF4-FFF2-40B4-BE49-F238E27FC236}">
                  <a16:creationId xmlns:a16="http://schemas.microsoft.com/office/drawing/2014/main" id="{722DE5BA-2B1C-4F98-AB7F-9ADC6AE4099A}"/>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252" name="直接连接符 251">
            <a:extLst>
              <a:ext uri="{FF2B5EF4-FFF2-40B4-BE49-F238E27FC236}">
                <a16:creationId xmlns:a16="http://schemas.microsoft.com/office/drawing/2014/main" id="{AEB29584-8B76-46C0-8006-C27BB7D08E7B}"/>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253" name="组合 252">
            <a:extLst>
              <a:ext uri="{FF2B5EF4-FFF2-40B4-BE49-F238E27FC236}">
                <a16:creationId xmlns:a16="http://schemas.microsoft.com/office/drawing/2014/main" id="{9A592042-F4FC-4E25-9E70-8B0E8A939F0F}"/>
              </a:ext>
            </a:extLst>
          </p:cNvPr>
          <p:cNvGrpSpPr/>
          <p:nvPr userDrawn="1"/>
        </p:nvGrpSpPr>
        <p:grpSpPr>
          <a:xfrm>
            <a:off x="660400" y="425960"/>
            <a:ext cx="589166" cy="512665"/>
            <a:chOff x="5010749" y="4940901"/>
            <a:chExt cx="589166" cy="512665"/>
          </a:xfrm>
        </p:grpSpPr>
        <p:sp>
          <p:nvSpPr>
            <p:cNvPr id="254" name="文本框 253">
              <a:extLst>
                <a:ext uri="{FF2B5EF4-FFF2-40B4-BE49-F238E27FC236}">
                  <a16:creationId xmlns:a16="http://schemas.microsoft.com/office/drawing/2014/main" id="{B91B58FB-9B9E-46BD-B9F6-EADF73E95048}"/>
                </a:ext>
              </a:extLst>
            </p:cNvPr>
            <p:cNvSpPr txBox="1"/>
            <p:nvPr/>
          </p:nvSpPr>
          <p:spPr>
            <a:xfrm>
              <a:off x="5296792" y="4995818"/>
              <a:ext cx="3900" cy="16024"/>
            </a:xfrm>
            <a:custGeom>
              <a:avLst/>
              <a:gdLst/>
              <a:ahLst/>
              <a:cxnLst/>
              <a:rect l="l" t="t" r="r" b="b"/>
              <a:pathLst>
                <a:path w="3900" h="16024">
                  <a:moveTo>
                    <a:pt x="3900" y="0"/>
                  </a:moveTo>
                  <a:lnTo>
                    <a:pt x="3900" y="16024"/>
                  </a:lnTo>
                  <a:lnTo>
                    <a:pt x="0" y="15054"/>
                  </a:lnTo>
                  <a:lnTo>
                    <a:pt x="3900"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5" name="文本框 254">
              <a:extLst>
                <a:ext uri="{FF2B5EF4-FFF2-40B4-BE49-F238E27FC236}">
                  <a16:creationId xmlns:a16="http://schemas.microsoft.com/office/drawing/2014/main" id="{9DB1E806-BBC6-4851-B905-C5DCB50FF908}"/>
                </a:ext>
              </a:extLst>
            </p:cNvPr>
            <p:cNvSpPr txBox="1"/>
            <p:nvPr/>
          </p:nvSpPr>
          <p:spPr>
            <a:xfrm>
              <a:off x="5229255" y="5008686"/>
              <a:ext cx="148679" cy="173167"/>
            </a:xfrm>
            <a:custGeom>
              <a:avLst/>
              <a:gdLst/>
              <a:ahLst/>
              <a:cxnLst/>
              <a:rect l="l" t="t" r="r" b="b"/>
              <a:pathLst>
                <a:path w="148679" h="173167">
                  <a:moveTo>
                    <a:pt x="59129" y="94"/>
                  </a:moveTo>
                  <a:lnTo>
                    <a:pt x="67537" y="2186"/>
                  </a:lnTo>
                  <a:lnTo>
                    <a:pt x="44871" y="89675"/>
                  </a:lnTo>
                  <a:lnTo>
                    <a:pt x="71437" y="89675"/>
                  </a:lnTo>
                  <a:lnTo>
                    <a:pt x="71437" y="3156"/>
                  </a:lnTo>
                  <a:lnTo>
                    <a:pt x="102638" y="10918"/>
                  </a:lnTo>
                  <a:lnTo>
                    <a:pt x="131564" y="23032"/>
                  </a:lnTo>
                  <a:lnTo>
                    <a:pt x="131564" y="89675"/>
                  </a:lnTo>
                  <a:lnTo>
                    <a:pt x="148679" y="89675"/>
                  </a:lnTo>
                  <a:lnTo>
                    <a:pt x="148679" y="130751"/>
                  </a:lnTo>
                  <a:lnTo>
                    <a:pt x="131564" y="130751"/>
                  </a:lnTo>
                  <a:lnTo>
                    <a:pt x="131564" y="173167"/>
                  </a:lnTo>
                  <a:lnTo>
                    <a:pt x="71437" y="173167"/>
                  </a:lnTo>
                  <a:lnTo>
                    <a:pt x="71437" y="130751"/>
                  </a:lnTo>
                  <a:lnTo>
                    <a:pt x="0" y="130751"/>
                  </a:lnTo>
                  <a:lnTo>
                    <a:pt x="0" y="89675"/>
                  </a:lnTo>
                  <a:lnTo>
                    <a:pt x="26092" y="10579"/>
                  </a:lnTo>
                  <a:lnTo>
                    <a:pt x="56412" y="320"/>
                  </a:lnTo>
                  <a:cubicBezTo>
                    <a:pt x="57318" y="94"/>
                    <a:pt x="58224" y="-132"/>
                    <a:pt x="59129"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6" name="文本框 255">
              <a:extLst>
                <a:ext uri="{FF2B5EF4-FFF2-40B4-BE49-F238E27FC236}">
                  <a16:creationId xmlns:a16="http://schemas.microsoft.com/office/drawing/2014/main" id="{BA787F47-5001-41EA-9395-F3EF9746B0EE}"/>
                </a:ext>
              </a:extLst>
            </p:cNvPr>
            <p:cNvSpPr txBox="1"/>
            <p:nvPr/>
          </p:nvSpPr>
          <p:spPr>
            <a:xfrm>
              <a:off x="5371948" y="5060104"/>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7" name="文本框 256">
              <a:extLst>
                <a:ext uri="{FF2B5EF4-FFF2-40B4-BE49-F238E27FC236}">
                  <a16:creationId xmlns:a16="http://schemas.microsoft.com/office/drawing/2014/main" id="{01CD53D4-5F9F-4B8B-933E-A1336B07933A}"/>
                </a:ext>
              </a:extLst>
            </p:cNvPr>
            <p:cNvSpPr txBox="1"/>
            <p:nvPr/>
          </p:nvSpPr>
          <p:spPr>
            <a:xfrm>
              <a:off x="5327109" y="5230585"/>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8" name="文本框 257">
              <a:extLst>
                <a:ext uri="{FF2B5EF4-FFF2-40B4-BE49-F238E27FC236}">
                  <a16:creationId xmlns:a16="http://schemas.microsoft.com/office/drawing/2014/main" id="{1AB688D9-F3A5-42D0-B4EA-A1DE01E34EAE}"/>
                </a:ext>
              </a:extLst>
            </p:cNvPr>
            <p:cNvSpPr txBox="1"/>
            <p:nvPr/>
          </p:nvSpPr>
          <p:spPr>
            <a:xfrm>
              <a:off x="5255347" y="4940901"/>
              <a:ext cx="105472" cy="90817"/>
            </a:xfrm>
            <a:custGeom>
              <a:avLst/>
              <a:gdLst/>
              <a:ahLst/>
              <a:cxnLst/>
              <a:rect l="l" t="t" r="r" b="b"/>
              <a:pathLst>
                <a:path w="105472" h="90817">
                  <a:moveTo>
                    <a:pt x="25849" y="0"/>
                  </a:moveTo>
                  <a:lnTo>
                    <a:pt x="105472" y="0"/>
                  </a:lnTo>
                  <a:lnTo>
                    <a:pt x="105472" y="90817"/>
                  </a:lnTo>
                  <a:lnTo>
                    <a:pt x="76546" y="78703"/>
                  </a:lnTo>
                  <a:lnTo>
                    <a:pt x="45345" y="70941"/>
                  </a:lnTo>
                  <a:lnTo>
                    <a:pt x="45345" y="54917"/>
                  </a:lnTo>
                  <a:lnTo>
                    <a:pt x="41445" y="69971"/>
                  </a:lnTo>
                  <a:lnTo>
                    <a:pt x="33037" y="67879"/>
                  </a:lnTo>
                  <a:cubicBezTo>
                    <a:pt x="32132" y="67653"/>
                    <a:pt x="31226" y="67879"/>
                    <a:pt x="30320" y="68105"/>
                  </a:cubicBezTo>
                  <a:lnTo>
                    <a:pt x="0" y="78364"/>
                  </a:lnTo>
                  <a:lnTo>
                    <a:pt x="25849"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9" name="文本框 258">
              <a:extLst>
                <a:ext uri="{FF2B5EF4-FFF2-40B4-BE49-F238E27FC236}">
                  <a16:creationId xmlns:a16="http://schemas.microsoft.com/office/drawing/2014/main" id="{01CE27F1-0C22-4C3D-A81C-E8250DB54642}"/>
                </a:ext>
              </a:extLst>
            </p:cNvPr>
            <p:cNvSpPr txBox="1"/>
            <p:nvPr/>
          </p:nvSpPr>
          <p:spPr>
            <a:xfrm>
              <a:off x="5274126" y="5010872"/>
              <a:ext cx="26566" cy="87489"/>
            </a:xfrm>
            <a:custGeom>
              <a:avLst/>
              <a:gdLst/>
              <a:ahLst/>
              <a:cxnLst/>
              <a:rect l="l" t="t" r="r" b="b"/>
              <a:pathLst>
                <a:path w="26566" h="87489">
                  <a:moveTo>
                    <a:pt x="22666" y="0"/>
                  </a:moveTo>
                  <a:lnTo>
                    <a:pt x="26566" y="970"/>
                  </a:lnTo>
                  <a:lnTo>
                    <a:pt x="26566" y="87489"/>
                  </a:lnTo>
                  <a:lnTo>
                    <a:pt x="0" y="87489"/>
                  </a:lnTo>
                  <a:lnTo>
                    <a:pt x="22666"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60" name="文本框 259">
              <a:extLst>
                <a:ext uri="{FF2B5EF4-FFF2-40B4-BE49-F238E27FC236}">
                  <a16:creationId xmlns:a16="http://schemas.microsoft.com/office/drawing/2014/main" id="{7A842E1B-FEE5-4C59-A8D0-64B413EF86F3}"/>
                </a:ext>
              </a:extLst>
            </p:cNvPr>
            <p:cNvSpPr txBox="1"/>
            <p:nvPr/>
          </p:nvSpPr>
          <p:spPr>
            <a:xfrm>
              <a:off x="5010749" y="5019265"/>
              <a:ext cx="589166" cy="434301"/>
            </a:xfrm>
            <a:custGeom>
              <a:avLst/>
              <a:gdLst/>
              <a:ahLst/>
              <a:cxnLst/>
              <a:rect l="l" t="t" r="r" b="b"/>
              <a:pathLst>
                <a:path w="589166" h="434301">
                  <a:moveTo>
                    <a:pt x="244597" y="0"/>
                  </a:moveTo>
                  <a:lnTo>
                    <a:pt x="218505" y="79096"/>
                  </a:lnTo>
                  <a:lnTo>
                    <a:pt x="218505" y="120172"/>
                  </a:lnTo>
                  <a:lnTo>
                    <a:pt x="289942" y="120172"/>
                  </a:lnTo>
                  <a:lnTo>
                    <a:pt x="289942" y="162588"/>
                  </a:lnTo>
                  <a:lnTo>
                    <a:pt x="350069" y="162588"/>
                  </a:lnTo>
                  <a:lnTo>
                    <a:pt x="350069" y="120172"/>
                  </a:lnTo>
                  <a:lnTo>
                    <a:pt x="367184" y="120172"/>
                  </a:lnTo>
                  <a:lnTo>
                    <a:pt x="367184" y="79096"/>
                  </a:lnTo>
                  <a:lnTo>
                    <a:pt x="350069" y="79096"/>
                  </a:lnTo>
                  <a:lnTo>
                    <a:pt x="350069" y="12453"/>
                  </a:lnTo>
                  <a:lnTo>
                    <a:pt x="362784" y="17777"/>
                  </a:lnTo>
                  <a:cubicBezTo>
                    <a:pt x="392903" y="30665"/>
                    <a:pt x="422796" y="41970"/>
                    <a:pt x="454727" y="49658"/>
                  </a:cubicBezTo>
                  <a:cubicBezTo>
                    <a:pt x="481903" y="56441"/>
                    <a:pt x="509757" y="62094"/>
                    <a:pt x="536253" y="71137"/>
                  </a:cubicBezTo>
                  <a:cubicBezTo>
                    <a:pt x="553464" y="77015"/>
                    <a:pt x="577469" y="83121"/>
                    <a:pt x="588113" y="98948"/>
                  </a:cubicBezTo>
                  <a:cubicBezTo>
                    <a:pt x="590151" y="101887"/>
                    <a:pt x="589019" y="105505"/>
                    <a:pt x="586527" y="107540"/>
                  </a:cubicBezTo>
                  <a:cubicBezTo>
                    <a:pt x="586527" y="110931"/>
                    <a:pt x="584715" y="114322"/>
                    <a:pt x="580866" y="115905"/>
                  </a:cubicBezTo>
                  <a:cubicBezTo>
                    <a:pt x="555050" y="125627"/>
                    <a:pt x="530138" y="137158"/>
                    <a:pt x="505228" y="149142"/>
                  </a:cubicBezTo>
                  <a:cubicBezTo>
                    <a:pt x="528780" y="181701"/>
                    <a:pt x="516325" y="319848"/>
                    <a:pt x="515192" y="341781"/>
                  </a:cubicBezTo>
                  <a:cubicBezTo>
                    <a:pt x="515192" y="341781"/>
                    <a:pt x="515192" y="342007"/>
                    <a:pt x="515192" y="342007"/>
                  </a:cubicBezTo>
                  <a:cubicBezTo>
                    <a:pt x="515419" y="342233"/>
                    <a:pt x="515645" y="342459"/>
                    <a:pt x="515872" y="342685"/>
                  </a:cubicBezTo>
                  <a:cubicBezTo>
                    <a:pt x="534441" y="371626"/>
                    <a:pt x="549161" y="453474"/>
                    <a:pt x="488470" y="430186"/>
                  </a:cubicBezTo>
                  <a:cubicBezTo>
                    <a:pt x="446575" y="414133"/>
                    <a:pt x="460388" y="345850"/>
                    <a:pt x="498661" y="334771"/>
                  </a:cubicBezTo>
                  <a:cubicBezTo>
                    <a:pt x="501831" y="275080"/>
                    <a:pt x="505907" y="213807"/>
                    <a:pt x="491188" y="155699"/>
                  </a:cubicBezTo>
                  <a:cubicBezTo>
                    <a:pt x="468994" y="166326"/>
                    <a:pt x="446575" y="176952"/>
                    <a:pt x="423701" y="186448"/>
                  </a:cubicBezTo>
                  <a:cubicBezTo>
                    <a:pt x="395167" y="198206"/>
                    <a:pt x="363463" y="207477"/>
                    <a:pt x="337420" y="223981"/>
                  </a:cubicBezTo>
                  <a:cubicBezTo>
                    <a:pt x="323152" y="232800"/>
                    <a:pt x="311151" y="241165"/>
                    <a:pt x="295072" y="239583"/>
                  </a:cubicBezTo>
                  <a:cubicBezTo>
                    <a:pt x="293487" y="243653"/>
                    <a:pt x="289183" y="246591"/>
                    <a:pt x="284202" y="243653"/>
                  </a:cubicBezTo>
                  <a:cubicBezTo>
                    <a:pt x="229851" y="210189"/>
                    <a:pt x="166668" y="197302"/>
                    <a:pt x="110732" y="167456"/>
                  </a:cubicBezTo>
                  <a:cubicBezTo>
                    <a:pt x="89897" y="156378"/>
                    <a:pt x="69969" y="144168"/>
                    <a:pt x="49134" y="133089"/>
                  </a:cubicBezTo>
                  <a:cubicBezTo>
                    <a:pt x="34868" y="125627"/>
                    <a:pt x="15618" y="121784"/>
                    <a:pt x="2483" y="113192"/>
                  </a:cubicBezTo>
                  <a:cubicBezTo>
                    <a:pt x="218" y="111836"/>
                    <a:pt x="-914" y="108218"/>
                    <a:pt x="898" y="105957"/>
                  </a:cubicBezTo>
                  <a:cubicBezTo>
                    <a:pt x="-235" y="103470"/>
                    <a:pt x="218" y="100304"/>
                    <a:pt x="3389" y="98948"/>
                  </a:cubicBezTo>
                  <a:cubicBezTo>
                    <a:pt x="54343" y="76789"/>
                    <a:pt x="109373" y="63676"/>
                    <a:pt x="159195" y="38805"/>
                  </a:cubicBezTo>
                  <a:cubicBezTo>
                    <a:pt x="177765" y="29535"/>
                    <a:pt x="196335" y="18964"/>
                    <a:pt x="215442" y="9864"/>
                  </a:cubicBezTo>
                  <a:lnTo>
                    <a:pt x="244597" y="0"/>
                  </a:lnTo>
                  <a:close/>
                  <a:moveTo>
                    <a:pt x="326550" y="211320"/>
                  </a:moveTo>
                  <a:cubicBezTo>
                    <a:pt x="325417" y="211772"/>
                    <a:pt x="324285" y="211998"/>
                    <a:pt x="323152" y="212450"/>
                  </a:cubicBezTo>
                  <a:cubicBezTo>
                    <a:pt x="320889" y="214033"/>
                    <a:pt x="318624" y="215616"/>
                    <a:pt x="316359" y="216973"/>
                  </a:cubicBezTo>
                  <a:cubicBezTo>
                    <a:pt x="316359" y="217199"/>
                    <a:pt x="316359" y="217651"/>
                    <a:pt x="316359" y="217877"/>
                  </a:cubicBezTo>
                  <a:cubicBezTo>
                    <a:pt x="319756" y="215616"/>
                    <a:pt x="323152" y="213355"/>
                    <a:pt x="326550" y="211320"/>
                  </a:cubicBezTo>
                  <a:close/>
                  <a:moveTo>
                    <a:pt x="361198" y="40839"/>
                  </a:moveTo>
                  <a:cubicBezTo>
                    <a:pt x="363010" y="41518"/>
                    <a:pt x="364822" y="42422"/>
                    <a:pt x="366634" y="43101"/>
                  </a:cubicBezTo>
                  <a:cubicBezTo>
                    <a:pt x="374786" y="46040"/>
                    <a:pt x="383165" y="49206"/>
                    <a:pt x="391318" y="52144"/>
                  </a:cubicBezTo>
                  <a:cubicBezTo>
                    <a:pt x="381580" y="47849"/>
                    <a:pt x="371389" y="43779"/>
                    <a:pt x="361198" y="4083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61" name="文本框 260">
              <a:extLst>
                <a:ext uri="{FF2B5EF4-FFF2-40B4-BE49-F238E27FC236}">
                  <a16:creationId xmlns:a16="http://schemas.microsoft.com/office/drawing/2014/main" id="{84AC4B17-91CB-4F75-97A4-F9C52CC6C735}"/>
                </a:ext>
              </a:extLst>
            </p:cNvPr>
            <p:cNvSpPr txBox="1"/>
            <p:nvPr/>
          </p:nvSpPr>
          <p:spPr>
            <a:xfrm>
              <a:off x="5117307" y="5224577"/>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178570175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8_自定义版式">
    <p:spTree>
      <p:nvGrpSpPr>
        <p:cNvPr id="1" name=""/>
        <p:cNvGrpSpPr/>
        <p:nvPr/>
      </p:nvGrpSpPr>
      <p:grpSpPr>
        <a:xfrm>
          <a:off x="0" y="0"/>
          <a:ext cx="0" cy="0"/>
          <a:chOff x="0" y="0"/>
          <a:chExt cx="0" cy="0"/>
        </a:xfrm>
      </p:grpSpPr>
      <p:grpSp>
        <p:nvGrpSpPr>
          <p:cNvPr id="96" name="组合 95">
            <a:extLst>
              <a:ext uri="{FF2B5EF4-FFF2-40B4-BE49-F238E27FC236}">
                <a16:creationId xmlns:a16="http://schemas.microsoft.com/office/drawing/2014/main" id="{A8E83C1E-15A6-453E-9C26-676F28213C25}"/>
              </a:ext>
            </a:extLst>
          </p:cNvPr>
          <p:cNvGrpSpPr/>
          <p:nvPr userDrawn="1"/>
        </p:nvGrpSpPr>
        <p:grpSpPr>
          <a:xfrm>
            <a:off x="-13072" y="-343"/>
            <a:ext cx="12205072" cy="6857884"/>
            <a:chOff x="-13072" y="0"/>
            <a:chExt cx="12205072" cy="6857884"/>
          </a:xfrm>
        </p:grpSpPr>
        <p:pic>
          <p:nvPicPr>
            <p:cNvPr id="97" name="图片 96" descr="图片包含 天空, 户外, 建筑物&#10;&#10;自动生成的说明">
              <a:extLst>
                <a:ext uri="{FF2B5EF4-FFF2-40B4-BE49-F238E27FC236}">
                  <a16:creationId xmlns:a16="http://schemas.microsoft.com/office/drawing/2014/main" id="{ADF31F6B-45D9-47C6-BCE9-4A53BCC37A11}"/>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98" name="矩形 97">
              <a:extLst>
                <a:ext uri="{FF2B5EF4-FFF2-40B4-BE49-F238E27FC236}">
                  <a16:creationId xmlns:a16="http://schemas.microsoft.com/office/drawing/2014/main" id="{B1BF9C36-F073-4D99-8331-413032080E9D}"/>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a:extLst>
              <a:ext uri="{FF2B5EF4-FFF2-40B4-BE49-F238E27FC236}">
                <a16:creationId xmlns:a16="http://schemas.microsoft.com/office/drawing/2014/main" id="{0047AF0A-9C32-4BA9-AF30-E6CE25459155}"/>
              </a:ext>
            </a:extLst>
          </p:cNvPr>
          <p:cNvGrpSpPr/>
          <p:nvPr userDrawn="1"/>
        </p:nvGrpSpPr>
        <p:grpSpPr>
          <a:xfrm>
            <a:off x="804359" y="1803696"/>
            <a:ext cx="10583283" cy="3931182"/>
            <a:chOff x="5243420" y="1834045"/>
            <a:chExt cx="6388040" cy="2419092"/>
          </a:xfrm>
        </p:grpSpPr>
        <p:sp>
          <p:nvSpPr>
            <p:cNvPr id="69" name="矩形 68">
              <a:extLst>
                <a:ext uri="{FF2B5EF4-FFF2-40B4-BE49-F238E27FC236}">
                  <a16:creationId xmlns:a16="http://schemas.microsoft.com/office/drawing/2014/main" id="{4B37EB8B-EB57-452A-B018-40B7AEDFAD77}"/>
                </a:ext>
              </a:extLst>
            </p:cNvPr>
            <p:cNvSpPr/>
            <p:nvPr/>
          </p:nvSpPr>
          <p:spPr>
            <a:xfrm>
              <a:off x="5367819" y="1834045"/>
              <a:ext cx="6263641" cy="2266034"/>
            </a:xfrm>
            <a:prstGeom prst="rect">
              <a:avLst/>
            </a:prstGeom>
            <a:solidFill>
              <a:srgbClr val="ECED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1" name="îšlïḋé">
              <a:extLst>
                <a:ext uri="{FF2B5EF4-FFF2-40B4-BE49-F238E27FC236}">
                  <a16:creationId xmlns:a16="http://schemas.microsoft.com/office/drawing/2014/main" id="{E35FE203-1B19-436D-B935-438A9E0463C6}"/>
                </a:ext>
              </a:extLst>
            </p:cNvPr>
            <p:cNvSpPr/>
            <p:nvPr/>
          </p:nvSpPr>
          <p:spPr bwMode="auto">
            <a:xfrm>
              <a:off x="5243420" y="1918482"/>
              <a:ext cx="6298208" cy="2334655"/>
            </a:xfrm>
            <a:prstGeom prst="rect">
              <a:avLst/>
            </a:prstGeom>
            <a:solidFill>
              <a:schemeClr val="accent1">
                <a:alpha val="71000"/>
              </a:schemeClr>
            </a:solidFill>
            <a:ln>
              <a:noFill/>
            </a:ln>
            <a:extLst/>
          </p:spPr>
          <p:txBody>
            <a:bodyPr wrap="square" lIns="90000" tIns="46800" rIns="90000" bIns="46800" rtlCol="0">
              <a:normAutofit/>
            </a:bodyPr>
            <a:lstStyle/>
            <a:p>
              <a:pPr algn="ctr">
                <a:lnSpc>
                  <a:spcPct val="150000"/>
                </a:lnSpc>
              </a:pPr>
              <a:endParaRPr lang="en-US" altLang="zh-CN" dirty="0">
                <a:solidFill>
                  <a:schemeClr val="bg1"/>
                </a:solidFill>
              </a:endParaRPr>
            </a:p>
          </p:txBody>
        </p:sp>
      </p:grpSp>
      <p:grpSp>
        <p:nvGrpSpPr>
          <p:cNvPr id="73" name="组合 72">
            <a:extLst>
              <a:ext uri="{FF2B5EF4-FFF2-40B4-BE49-F238E27FC236}">
                <a16:creationId xmlns:a16="http://schemas.microsoft.com/office/drawing/2014/main" id="{B2C709E6-FD71-4CED-8A43-18D2E7AE4AD1}"/>
              </a:ext>
            </a:extLst>
          </p:cNvPr>
          <p:cNvGrpSpPr/>
          <p:nvPr userDrawn="1"/>
        </p:nvGrpSpPr>
        <p:grpSpPr>
          <a:xfrm>
            <a:off x="688340" y="392466"/>
            <a:ext cx="559785" cy="534634"/>
            <a:chOff x="3739845" y="1713416"/>
            <a:chExt cx="559785" cy="534634"/>
          </a:xfrm>
        </p:grpSpPr>
        <p:sp>
          <p:nvSpPr>
            <p:cNvPr id="74" name="文本框 73">
              <a:extLst>
                <a:ext uri="{FF2B5EF4-FFF2-40B4-BE49-F238E27FC236}">
                  <a16:creationId xmlns:a16="http://schemas.microsoft.com/office/drawing/2014/main" id="{03B83B57-DF42-45C4-A1C9-E119EED581B1}"/>
                </a:ext>
              </a:extLst>
            </p:cNvPr>
            <p:cNvSpPr txBox="1"/>
            <p:nvPr/>
          </p:nvSpPr>
          <p:spPr>
            <a:xfrm>
              <a:off x="3993012" y="1813429"/>
              <a:ext cx="21963" cy="14949"/>
            </a:xfrm>
            <a:custGeom>
              <a:avLst/>
              <a:gdLst/>
              <a:ahLst/>
              <a:cxnLst/>
              <a:rect l="l" t="t" r="r" b="b"/>
              <a:pathLst>
                <a:path w="21963" h="14949">
                  <a:moveTo>
                    <a:pt x="11066" y="0"/>
                  </a:moveTo>
                  <a:cubicBezTo>
                    <a:pt x="15432" y="0"/>
                    <a:pt x="18557" y="1637"/>
                    <a:pt x="20442" y="4911"/>
                  </a:cubicBezTo>
                  <a:lnTo>
                    <a:pt x="21963" y="14835"/>
                  </a:lnTo>
                  <a:lnTo>
                    <a:pt x="10624" y="12014"/>
                  </a:lnTo>
                  <a:cubicBezTo>
                    <a:pt x="9763" y="11799"/>
                    <a:pt x="8902" y="12014"/>
                    <a:pt x="8041" y="12228"/>
                  </a:cubicBezTo>
                  <a:lnTo>
                    <a:pt x="0" y="14949"/>
                  </a:lnTo>
                  <a:lnTo>
                    <a:pt x="425" y="7962"/>
                  </a:lnTo>
                  <a:cubicBezTo>
                    <a:pt x="971" y="6027"/>
                    <a:pt x="2186" y="4217"/>
                    <a:pt x="4071" y="2530"/>
                  </a:cubicBezTo>
                  <a:cubicBezTo>
                    <a:pt x="5956" y="843"/>
                    <a:pt x="8288" y="0"/>
                    <a:pt x="1106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5" name="文本框 74">
              <a:extLst>
                <a:ext uri="{FF2B5EF4-FFF2-40B4-BE49-F238E27FC236}">
                  <a16:creationId xmlns:a16="http://schemas.microsoft.com/office/drawing/2014/main" id="{C898AC25-D99D-4256-9B82-AA9010E3C2A8}"/>
                </a:ext>
              </a:extLst>
            </p:cNvPr>
            <p:cNvSpPr txBox="1"/>
            <p:nvPr/>
          </p:nvSpPr>
          <p:spPr>
            <a:xfrm>
              <a:off x="3932492" y="1828264"/>
              <a:ext cx="143917" cy="130719"/>
            </a:xfrm>
            <a:custGeom>
              <a:avLst/>
              <a:gdLst/>
              <a:ahLst/>
              <a:cxnLst/>
              <a:rect l="l" t="t" r="r" b="b"/>
              <a:pathLst>
                <a:path w="143917" h="130719">
                  <a:moveTo>
                    <a:pt x="82483" y="0"/>
                  </a:moveTo>
                  <a:lnTo>
                    <a:pt x="112482" y="7464"/>
                  </a:lnTo>
                  <a:lnTo>
                    <a:pt x="143917" y="20628"/>
                  </a:lnTo>
                  <a:lnTo>
                    <a:pt x="143917" y="49905"/>
                  </a:lnTo>
                  <a:cubicBezTo>
                    <a:pt x="143917" y="66971"/>
                    <a:pt x="143098" y="79497"/>
                    <a:pt x="141461" y="87484"/>
                  </a:cubicBezTo>
                  <a:cubicBezTo>
                    <a:pt x="139824" y="95471"/>
                    <a:pt x="136326" y="102863"/>
                    <a:pt x="130969" y="109660"/>
                  </a:cubicBezTo>
                  <a:cubicBezTo>
                    <a:pt x="125611" y="116456"/>
                    <a:pt x="118145" y="121665"/>
                    <a:pt x="108570" y="125287"/>
                  </a:cubicBezTo>
                  <a:cubicBezTo>
                    <a:pt x="98995" y="128908"/>
                    <a:pt x="87312" y="130719"/>
                    <a:pt x="73521" y="130719"/>
                  </a:cubicBezTo>
                  <a:cubicBezTo>
                    <a:pt x="58043" y="130719"/>
                    <a:pt x="44400" y="128015"/>
                    <a:pt x="32593" y="122608"/>
                  </a:cubicBezTo>
                  <a:cubicBezTo>
                    <a:pt x="20786" y="117200"/>
                    <a:pt x="12402" y="109139"/>
                    <a:pt x="7441" y="98423"/>
                  </a:cubicBezTo>
                  <a:cubicBezTo>
                    <a:pt x="2480" y="87707"/>
                    <a:pt x="0" y="71138"/>
                    <a:pt x="0" y="48714"/>
                  </a:cubicBezTo>
                  <a:lnTo>
                    <a:pt x="0" y="35618"/>
                  </a:lnTo>
                  <a:lnTo>
                    <a:pt x="60126" y="35618"/>
                  </a:lnTo>
                  <a:lnTo>
                    <a:pt x="60126" y="50649"/>
                  </a:lnTo>
                  <a:cubicBezTo>
                    <a:pt x="60126" y="66227"/>
                    <a:pt x="60672" y="77289"/>
                    <a:pt x="61763" y="83838"/>
                  </a:cubicBezTo>
                  <a:cubicBezTo>
                    <a:pt x="62855" y="90386"/>
                    <a:pt x="66625" y="93661"/>
                    <a:pt x="73074" y="93661"/>
                  </a:cubicBezTo>
                  <a:cubicBezTo>
                    <a:pt x="76051" y="93661"/>
                    <a:pt x="78457" y="92718"/>
                    <a:pt x="80293" y="90833"/>
                  </a:cubicBezTo>
                  <a:cubicBezTo>
                    <a:pt x="82128" y="88948"/>
                    <a:pt x="83120" y="86914"/>
                    <a:pt x="83269" y="84731"/>
                  </a:cubicBezTo>
                  <a:cubicBezTo>
                    <a:pt x="83418" y="82548"/>
                    <a:pt x="83592" y="73073"/>
                    <a:pt x="83790" y="56305"/>
                  </a:cubicBezTo>
                  <a:lnTo>
                    <a:pt x="83790" y="8531"/>
                  </a:lnTo>
                  <a:lnTo>
                    <a:pt x="8248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6" name="文本框 75">
              <a:extLst>
                <a:ext uri="{FF2B5EF4-FFF2-40B4-BE49-F238E27FC236}">
                  <a16:creationId xmlns:a16="http://schemas.microsoft.com/office/drawing/2014/main" id="{C65D48E7-04CC-4169-96F1-871D0E1E4D94}"/>
                </a:ext>
              </a:extLst>
            </p:cNvPr>
            <p:cNvSpPr txBox="1"/>
            <p:nvPr/>
          </p:nvSpPr>
          <p:spPr>
            <a:xfrm>
              <a:off x="3973853" y="1828378"/>
              <a:ext cx="19158" cy="6482"/>
            </a:xfrm>
            <a:custGeom>
              <a:avLst/>
              <a:gdLst/>
              <a:ahLst/>
              <a:cxnLst/>
              <a:rect l="l" t="t" r="r" b="b"/>
              <a:pathLst>
                <a:path w="19158" h="6482">
                  <a:moveTo>
                    <a:pt x="19158" y="0"/>
                  </a:moveTo>
                  <a:lnTo>
                    <a:pt x="18764" y="6482"/>
                  </a:lnTo>
                  <a:lnTo>
                    <a:pt x="0" y="6482"/>
                  </a:lnTo>
                  <a:lnTo>
                    <a:pt x="1915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7" name="文本框 76">
              <a:extLst>
                <a:ext uri="{FF2B5EF4-FFF2-40B4-BE49-F238E27FC236}">
                  <a16:creationId xmlns:a16="http://schemas.microsoft.com/office/drawing/2014/main" id="{144C7058-3A01-4419-939E-654CD068E640}"/>
                </a:ext>
              </a:extLst>
            </p:cNvPr>
            <p:cNvSpPr txBox="1"/>
            <p:nvPr/>
          </p:nvSpPr>
          <p:spPr>
            <a:xfrm>
              <a:off x="4083031" y="1874208"/>
              <a:ext cx="28618" cy="10741"/>
            </a:xfrm>
            <a:custGeom>
              <a:avLst/>
              <a:gdLst/>
              <a:ahLst/>
              <a:cxnLst/>
              <a:rect l="l" t="t" r="r" b="b"/>
              <a:pathLst>
                <a:path w="28618" h="10741">
                  <a:moveTo>
                    <a:pt x="0" y="0"/>
                  </a:moveTo>
                  <a:cubicBezTo>
                    <a:pt x="9683" y="2793"/>
                    <a:pt x="19366" y="6660"/>
                    <a:pt x="28618" y="10741"/>
                  </a:cubicBezTo>
                  <a:cubicBezTo>
                    <a:pt x="20871" y="7949"/>
                    <a:pt x="12910" y="4941"/>
                    <a:pt x="5165" y="2149"/>
                  </a:cubicBezTo>
                  <a:cubicBezTo>
                    <a:pt x="3443" y="1504"/>
                    <a:pt x="1722" y="645"/>
                    <a:pt x="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8" name="文本框 77">
              <a:extLst>
                <a:ext uri="{FF2B5EF4-FFF2-40B4-BE49-F238E27FC236}">
                  <a16:creationId xmlns:a16="http://schemas.microsoft.com/office/drawing/2014/main" id="{93535821-4F73-420F-BB42-CCECDF855533}"/>
                </a:ext>
              </a:extLst>
            </p:cNvPr>
            <p:cNvSpPr txBox="1"/>
            <p:nvPr/>
          </p:nvSpPr>
          <p:spPr>
            <a:xfrm>
              <a:off x="4040429" y="2036188"/>
              <a:ext cx="9683" cy="6229"/>
            </a:xfrm>
            <a:custGeom>
              <a:avLst/>
              <a:gdLst/>
              <a:ahLst/>
              <a:cxnLst/>
              <a:rect l="l" t="t" r="r" b="b"/>
              <a:pathLst>
                <a:path w="9683" h="6229">
                  <a:moveTo>
                    <a:pt x="9683" y="0"/>
                  </a:moveTo>
                  <a:cubicBezTo>
                    <a:pt x="6455" y="1933"/>
                    <a:pt x="3227" y="4081"/>
                    <a:pt x="0" y="6229"/>
                  </a:cubicBezTo>
                  <a:cubicBezTo>
                    <a:pt x="0" y="6014"/>
                    <a:pt x="0" y="5585"/>
                    <a:pt x="0" y="5370"/>
                  </a:cubicBezTo>
                  <a:cubicBezTo>
                    <a:pt x="2152" y="4081"/>
                    <a:pt x="4304" y="2577"/>
                    <a:pt x="6455" y="1073"/>
                  </a:cubicBezTo>
                  <a:cubicBezTo>
                    <a:pt x="7531" y="644"/>
                    <a:pt x="8606" y="429"/>
                    <a:pt x="9683"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9" name="文本框 78">
              <a:extLst>
                <a:ext uri="{FF2B5EF4-FFF2-40B4-BE49-F238E27FC236}">
                  <a16:creationId xmlns:a16="http://schemas.microsoft.com/office/drawing/2014/main" id="{577C42E0-9BF9-410D-9DC1-E97350590037}"/>
                </a:ext>
              </a:extLst>
            </p:cNvPr>
            <p:cNvSpPr txBox="1"/>
            <p:nvPr/>
          </p:nvSpPr>
          <p:spPr>
            <a:xfrm>
              <a:off x="3933086" y="1713416"/>
              <a:ext cx="143322" cy="135476"/>
            </a:xfrm>
            <a:custGeom>
              <a:avLst/>
              <a:gdLst/>
              <a:ahLst/>
              <a:cxnLst/>
              <a:rect l="l" t="t" r="r" b="b"/>
              <a:pathLst>
                <a:path w="143322" h="135476">
                  <a:moveTo>
                    <a:pt x="2530" y="0"/>
                  </a:moveTo>
                  <a:lnTo>
                    <a:pt x="131564" y="0"/>
                  </a:lnTo>
                  <a:lnTo>
                    <a:pt x="131564" y="38547"/>
                  </a:lnTo>
                  <a:lnTo>
                    <a:pt x="57001" y="38547"/>
                  </a:lnTo>
                  <a:lnTo>
                    <a:pt x="57001" y="79475"/>
                  </a:lnTo>
                  <a:cubicBezTo>
                    <a:pt x="66328" y="68461"/>
                    <a:pt x="78333" y="62955"/>
                    <a:pt x="93018" y="62955"/>
                  </a:cubicBezTo>
                  <a:cubicBezTo>
                    <a:pt x="109587" y="62955"/>
                    <a:pt x="122114" y="67593"/>
                    <a:pt x="130597" y="76870"/>
                  </a:cubicBezTo>
                  <a:cubicBezTo>
                    <a:pt x="139080" y="86147"/>
                    <a:pt x="143322" y="103982"/>
                    <a:pt x="143322" y="130374"/>
                  </a:cubicBezTo>
                  <a:lnTo>
                    <a:pt x="143322" y="135476"/>
                  </a:lnTo>
                  <a:lnTo>
                    <a:pt x="111887" y="122312"/>
                  </a:lnTo>
                  <a:lnTo>
                    <a:pt x="81888" y="114848"/>
                  </a:lnTo>
                  <a:lnTo>
                    <a:pt x="80367" y="104924"/>
                  </a:lnTo>
                  <a:cubicBezTo>
                    <a:pt x="78482" y="101650"/>
                    <a:pt x="75357" y="100013"/>
                    <a:pt x="70991" y="100013"/>
                  </a:cubicBezTo>
                  <a:cubicBezTo>
                    <a:pt x="68213" y="100013"/>
                    <a:pt x="65881" y="100856"/>
                    <a:pt x="63996" y="102543"/>
                  </a:cubicBezTo>
                  <a:cubicBezTo>
                    <a:pt x="62111" y="104230"/>
                    <a:pt x="60896" y="106040"/>
                    <a:pt x="60350" y="107975"/>
                  </a:cubicBezTo>
                  <a:lnTo>
                    <a:pt x="59925" y="114962"/>
                  </a:lnTo>
                  <a:lnTo>
                    <a:pt x="40767" y="121444"/>
                  </a:lnTo>
                  <a:lnTo>
                    <a:pt x="0" y="121444"/>
                  </a:lnTo>
                  <a:lnTo>
                    <a:pt x="2530"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80" name="文本框 79">
              <a:extLst>
                <a:ext uri="{FF2B5EF4-FFF2-40B4-BE49-F238E27FC236}">
                  <a16:creationId xmlns:a16="http://schemas.microsoft.com/office/drawing/2014/main" id="{2CDF5BF6-E9E5-4F9A-BF3D-38FD7117EC20}"/>
                </a:ext>
              </a:extLst>
            </p:cNvPr>
            <p:cNvSpPr txBox="1"/>
            <p:nvPr/>
          </p:nvSpPr>
          <p:spPr>
            <a:xfrm>
              <a:off x="3739845" y="1825353"/>
              <a:ext cx="559785" cy="422697"/>
            </a:xfrm>
            <a:custGeom>
              <a:avLst/>
              <a:gdLst/>
              <a:ahLst/>
              <a:cxnLst/>
              <a:rect l="l" t="t" r="r" b="b"/>
              <a:pathLst>
                <a:path w="559785" h="422697">
                  <a:moveTo>
                    <a:pt x="263790" y="90"/>
                  </a:moveTo>
                  <a:lnTo>
                    <a:pt x="275129" y="2911"/>
                  </a:lnTo>
                  <a:lnTo>
                    <a:pt x="276436" y="11442"/>
                  </a:lnTo>
                  <a:lnTo>
                    <a:pt x="276436" y="59216"/>
                  </a:lnTo>
                  <a:cubicBezTo>
                    <a:pt x="276238" y="75984"/>
                    <a:pt x="276064" y="85459"/>
                    <a:pt x="275915" y="87642"/>
                  </a:cubicBezTo>
                  <a:cubicBezTo>
                    <a:pt x="275766" y="89825"/>
                    <a:pt x="274774" y="91859"/>
                    <a:pt x="272939" y="93744"/>
                  </a:cubicBezTo>
                  <a:cubicBezTo>
                    <a:pt x="271103" y="95629"/>
                    <a:pt x="268697" y="96572"/>
                    <a:pt x="265720" y="96572"/>
                  </a:cubicBezTo>
                  <a:cubicBezTo>
                    <a:pt x="259271" y="96572"/>
                    <a:pt x="255501" y="93297"/>
                    <a:pt x="254409" y="86749"/>
                  </a:cubicBezTo>
                  <a:cubicBezTo>
                    <a:pt x="253318" y="80200"/>
                    <a:pt x="252772" y="69138"/>
                    <a:pt x="252772" y="53560"/>
                  </a:cubicBezTo>
                  <a:lnTo>
                    <a:pt x="252772" y="38529"/>
                  </a:lnTo>
                  <a:lnTo>
                    <a:pt x="192646" y="38529"/>
                  </a:lnTo>
                  <a:lnTo>
                    <a:pt x="192646" y="51625"/>
                  </a:lnTo>
                  <a:cubicBezTo>
                    <a:pt x="192646" y="74049"/>
                    <a:pt x="195126" y="90618"/>
                    <a:pt x="200087" y="101334"/>
                  </a:cubicBezTo>
                  <a:cubicBezTo>
                    <a:pt x="205048" y="112050"/>
                    <a:pt x="213432" y="120111"/>
                    <a:pt x="225239" y="125519"/>
                  </a:cubicBezTo>
                  <a:cubicBezTo>
                    <a:pt x="237046" y="130926"/>
                    <a:pt x="250689" y="133630"/>
                    <a:pt x="266167" y="133630"/>
                  </a:cubicBezTo>
                  <a:cubicBezTo>
                    <a:pt x="279958" y="133630"/>
                    <a:pt x="291641" y="131819"/>
                    <a:pt x="301216" y="128198"/>
                  </a:cubicBezTo>
                  <a:cubicBezTo>
                    <a:pt x="310791" y="124576"/>
                    <a:pt x="318257" y="119367"/>
                    <a:pt x="323615" y="112571"/>
                  </a:cubicBezTo>
                  <a:cubicBezTo>
                    <a:pt x="328972" y="105774"/>
                    <a:pt x="332470" y="98382"/>
                    <a:pt x="334107" y="90395"/>
                  </a:cubicBezTo>
                  <a:cubicBezTo>
                    <a:pt x="335744" y="82408"/>
                    <a:pt x="336563" y="69882"/>
                    <a:pt x="336563" y="52816"/>
                  </a:cubicBezTo>
                  <a:lnTo>
                    <a:pt x="336563" y="23539"/>
                  </a:lnTo>
                  <a:lnTo>
                    <a:pt x="344693" y="26943"/>
                  </a:lnTo>
                  <a:cubicBezTo>
                    <a:pt x="373310" y="39188"/>
                    <a:pt x="401713" y="49930"/>
                    <a:pt x="432051" y="57234"/>
                  </a:cubicBezTo>
                  <a:cubicBezTo>
                    <a:pt x="457872" y="63679"/>
                    <a:pt x="484337" y="69049"/>
                    <a:pt x="509511" y="77642"/>
                  </a:cubicBezTo>
                  <a:cubicBezTo>
                    <a:pt x="525864" y="83227"/>
                    <a:pt x="548672" y="89028"/>
                    <a:pt x="558785" y="104066"/>
                  </a:cubicBezTo>
                  <a:cubicBezTo>
                    <a:pt x="560722" y="106859"/>
                    <a:pt x="559646" y="110296"/>
                    <a:pt x="557279" y="112229"/>
                  </a:cubicBezTo>
                  <a:cubicBezTo>
                    <a:pt x="557279" y="115451"/>
                    <a:pt x="555557" y="118674"/>
                    <a:pt x="551900" y="120178"/>
                  </a:cubicBezTo>
                  <a:cubicBezTo>
                    <a:pt x="527371" y="129415"/>
                    <a:pt x="503702" y="140371"/>
                    <a:pt x="480034" y="151757"/>
                  </a:cubicBezTo>
                  <a:cubicBezTo>
                    <a:pt x="502411" y="182692"/>
                    <a:pt x="490577" y="313951"/>
                    <a:pt x="489501" y="334789"/>
                  </a:cubicBezTo>
                  <a:cubicBezTo>
                    <a:pt x="489501" y="334789"/>
                    <a:pt x="489501" y="335004"/>
                    <a:pt x="489501" y="335004"/>
                  </a:cubicBezTo>
                  <a:cubicBezTo>
                    <a:pt x="489717" y="335219"/>
                    <a:pt x="489931" y="335433"/>
                    <a:pt x="490147" y="335648"/>
                  </a:cubicBezTo>
                  <a:cubicBezTo>
                    <a:pt x="507790" y="363147"/>
                    <a:pt x="521776" y="440913"/>
                    <a:pt x="464111" y="418787"/>
                  </a:cubicBezTo>
                  <a:cubicBezTo>
                    <a:pt x="424305" y="403533"/>
                    <a:pt x="437430" y="338656"/>
                    <a:pt x="473794" y="328129"/>
                  </a:cubicBezTo>
                  <a:cubicBezTo>
                    <a:pt x="476806" y="271415"/>
                    <a:pt x="480679" y="213197"/>
                    <a:pt x="466694" y="157987"/>
                  </a:cubicBezTo>
                  <a:cubicBezTo>
                    <a:pt x="445607" y="168084"/>
                    <a:pt x="424305" y="178180"/>
                    <a:pt x="402572" y="187203"/>
                  </a:cubicBezTo>
                  <a:cubicBezTo>
                    <a:pt x="375461" y="198375"/>
                    <a:pt x="345338" y="207183"/>
                    <a:pt x="320594" y="222864"/>
                  </a:cubicBezTo>
                  <a:cubicBezTo>
                    <a:pt x="307038" y="231243"/>
                    <a:pt x="295634" y="239191"/>
                    <a:pt x="280357" y="237688"/>
                  </a:cubicBezTo>
                  <a:cubicBezTo>
                    <a:pt x="278851" y="241555"/>
                    <a:pt x="274762" y="244347"/>
                    <a:pt x="270029" y="241555"/>
                  </a:cubicBezTo>
                  <a:cubicBezTo>
                    <a:pt x="218389" y="209760"/>
                    <a:pt x="158356" y="197515"/>
                    <a:pt x="105210" y="169158"/>
                  </a:cubicBezTo>
                  <a:cubicBezTo>
                    <a:pt x="85414" y="158632"/>
                    <a:pt x="66479" y="147031"/>
                    <a:pt x="46684" y="136504"/>
                  </a:cubicBezTo>
                  <a:cubicBezTo>
                    <a:pt x="33129" y="129415"/>
                    <a:pt x="14839" y="125763"/>
                    <a:pt x="2359" y="117600"/>
                  </a:cubicBezTo>
                  <a:cubicBezTo>
                    <a:pt x="207" y="116311"/>
                    <a:pt x="-868" y="112874"/>
                    <a:pt x="853" y="110726"/>
                  </a:cubicBezTo>
                  <a:cubicBezTo>
                    <a:pt x="-223" y="108363"/>
                    <a:pt x="207" y="105355"/>
                    <a:pt x="3220" y="104066"/>
                  </a:cubicBezTo>
                  <a:cubicBezTo>
                    <a:pt x="51633" y="83012"/>
                    <a:pt x="103919" y="70552"/>
                    <a:pt x="151256" y="46922"/>
                  </a:cubicBezTo>
                  <a:cubicBezTo>
                    <a:pt x="168900" y="38114"/>
                    <a:pt x="186544" y="28071"/>
                    <a:pt x="204699" y="19424"/>
                  </a:cubicBezTo>
                  <a:lnTo>
                    <a:pt x="234008" y="9507"/>
                  </a:lnTo>
                  <a:lnTo>
                    <a:pt x="252772" y="9507"/>
                  </a:lnTo>
                  <a:lnTo>
                    <a:pt x="253166" y="3025"/>
                  </a:lnTo>
                  <a:lnTo>
                    <a:pt x="261207" y="304"/>
                  </a:lnTo>
                  <a:cubicBezTo>
                    <a:pt x="262068" y="90"/>
                    <a:pt x="262929" y="-125"/>
                    <a:pt x="263790" y="90"/>
                  </a:cubicBezTo>
                  <a:close/>
                  <a:moveTo>
                    <a:pt x="310266" y="210835"/>
                  </a:moveTo>
                  <a:cubicBezTo>
                    <a:pt x="309189" y="211264"/>
                    <a:pt x="308114" y="211479"/>
                    <a:pt x="307038" y="211908"/>
                  </a:cubicBezTo>
                  <a:cubicBezTo>
                    <a:pt x="304887" y="213412"/>
                    <a:pt x="302735" y="214916"/>
                    <a:pt x="300583" y="216205"/>
                  </a:cubicBezTo>
                  <a:cubicBezTo>
                    <a:pt x="300583" y="216420"/>
                    <a:pt x="300583" y="216849"/>
                    <a:pt x="300583" y="217064"/>
                  </a:cubicBezTo>
                  <a:cubicBezTo>
                    <a:pt x="303810" y="214916"/>
                    <a:pt x="307038" y="212768"/>
                    <a:pt x="310266" y="210835"/>
                  </a:cubicBezTo>
                  <a:close/>
                  <a:moveTo>
                    <a:pt x="343186" y="48855"/>
                  </a:moveTo>
                  <a:cubicBezTo>
                    <a:pt x="344908" y="49500"/>
                    <a:pt x="346629" y="50359"/>
                    <a:pt x="348351" y="51004"/>
                  </a:cubicBezTo>
                  <a:cubicBezTo>
                    <a:pt x="356096" y="53796"/>
                    <a:pt x="364057" y="56804"/>
                    <a:pt x="371804" y="59596"/>
                  </a:cubicBezTo>
                  <a:cubicBezTo>
                    <a:pt x="362552" y="55515"/>
                    <a:pt x="352869" y="51648"/>
                    <a:pt x="343186" y="4885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81" name="文本框 80">
              <a:extLst>
                <a:ext uri="{FF2B5EF4-FFF2-40B4-BE49-F238E27FC236}">
                  <a16:creationId xmlns:a16="http://schemas.microsoft.com/office/drawing/2014/main" id="{64124740-1E91-4C54-A690-F83C5F24BB2C}"/>
                </a:ext>
              </a:extLst>
            </p:cNvPr>
            <p:cNvSpPr txBox="1"/>
            <p:nvPr/>
          </p:nvSpPr>
          <p:spPr>
            <a:xfrm>
              <a:off x="3841089" y="2030479"/>
              <a:ext cx="323555" cy="178528"/>
            </a:xfrm>
            <a:custGeom>
              <a:avLst/>
              <a:gdLst/>
              <a:ahLst/>
              <a:cxnLst/>
              <a:rect l="l" t="t" r="r" b="b"/>
              <a:pathLst>
                <a:path w="323555" h="178528">
                  <a:moveTo>
                    <a:pt x="307112" y="995"/>
                  </a:moveTo>
                  <a:cubicBezTo>
                    <a:pt x="309048" y="995"/>
                    <a:pt x="311200" y="2069"/>
                    <a:pt x="312275" y="3787"/>
                  </a:cubicBezTo>
                  <a:cubicBezTo>
                    <a:pt x="318300" y="14099"/>
                    <a:pt x="315503" y="29137"/>
                    <a:pt x="316148" y="40737"/>
                  </a:cubicBezTo>
                  <a:cubicBezTo>
                    <a:pt x="316794" y="56848"/>
                    <a:pt x="317439" y="72744"/>
                    <a:pt x="318300" y="88856"/>
                  </a:cubicBezTo>
                  <a:cubicBezTo>
                    <a:pt x="320022" y="113990"/>
                    <a:pt x="329704" y="144280"/>
                    <a:pt x="317439" y="167910"/>
                  </a:cubicBezTo>
                  <a:cubicBezTo>
                    <a:pt x="317225" y="170703"/>
                    <a:pt x="315718" y="173495"/>
                    <a:pt x="313136" y="174355"/>
                  </a:cubicBezTo>
                  <a:cubicBezTo>
                    <a:pt x="310555" y="177147"/>
                    <a:pt x="306251" y="176718"/>
                    <a:pt x="304314" y="174355"/>
                  </a:cubicBezTo>
                  <a:cubicBezTo>
                    <a:pt x="281291" y="172636"/>
                    <a:pt x="258913" y="168984"/>
                    <a:pt x="235460" y="169628"/>
                  </a:cubicBezTo>
                  <a:cubicBezTo>
                    <a:pt x="207702" y="170488"/>
                    <a:pt x="180161" y="172851"/>
                    <a:pt x="152618" y="174140"/>
                  </a:cubicBezTo>
                  <a:cubicBezTo>
                    <a:pt x="123785" y="175428"/>
                    <a:pt x="94953" y="178007"/>
                    <a:pt x="66335" y="178221"/>
                  </a:cubicBezTo>
                  <a:cubicBezTo>
                    <a:pt x="51058" y="178221"/>
                    <a:pt x="27604" y="180584"/>
                    <a:pt x="12757" y="172207"/>
                  </a:cubicBezTo>
                  <a:cubicBezTo>
                    <a:pt x="11466" y="172207"/>
                    <a:pt x="9959" y="171776"/>
                    <a:pt x="8668" y="170488"/>
                  </a:cubicBezTo>
                  <a:cubicBezTo>
                    <a:pt x="-6393" y="156309"/>
                    <a:pt x="2429" y="122798"/>
                    <a:pt x="3935" y="104753"/>
                  </a:cubicBezTo>
                  <a:cubicBezTo>
                    <a:pt x="6517" y="72100"/>
                    <a:pt x="923" y="39448"/>
                    <a:pt x="2429" y="6795"/>
                  </a:cubicBezTo>
                  <a:cubicBezTo>
                    <a:pt x="2644" y="4217"/>
                    <a:pt x="4366" y="2499"/>
                    <a:pt x="6517" y="1854"/>
                  </a:cubicBezTo>
                  <a:cubicBezTo>
                    <a:pt x="8023" y="781"/>
                    <a:pt x="10390" y="350"/>
                    <a:pt x="12757" y="1425"/>
                  </a:cubicBezTo>
                  <a:cubicBezTo>
                    <a:pt x="40945" y="14314"/>
                    <a:pt x="68702" y="28062"/>
                    <a:pt x="97965" y="38373"/>
                  </a:cubicBezTo>
                  <a:cubicBezTo>
                    <a:pt x="120988" y="46537"/>
                    <a:pt x="150682" y="59641"/>
                    <a:pt x="175427" y="57277"/>
                  </a:cubicBezTo>
                  <a:cubicBezTo>
                    <a:pt x="218676" y="52981"/>
                    <a:pt x="265368" y="27203"/>
                    <a:pt x="299796" y="1425"/>
                  </a:cubicBezTo>
                  <a:cubicBezTo>
                    <a:pt x="302162" y="-509"/>
                    <a:pt x="304960" y="-294"/>
                    <a:pt x="307112" y="99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grpSp>
      <p:sp>
        <p:nvSpPr>
          <p:cNvPr id="368" name="文本占位符 3">
            <a:extLst>
              <a:ext uri="{FF2B5EF4-FFF2-40B4-BE49-F238E27FC236}">
                <a16:creationId xmlns:a16="http://schemas.microsoft.com/office/drawing/2014/main" id="{50DA8AE1-8B4E-475F-A9F0-E1CA3C6E4721}"/>
              </a:ext>
            </a:extLst>
          </p:cNvPr>
          <p:cNvSpPr>
            <a:spLocks noGrp="1"/>
          </p:cNvSpPr>
          <p:nvPr>
            <p:ph type="body" sz="quarter" idx="13"/>
          </p:nvPr>
        </p:nvSpPr>
        <p:spPr>
          <a:xfrm>
            <a:off x="987556" y="2177814"/>
            <a:ext cx="9370048" cy="3319207"/>
          </a:xfrm>
        </p:spPr>
        <p:txBody>
          <a:bodyPr>
            <a:normAutofit/>
          </a:bodyPr>
          <a:lstStyle>
            <a:lvl1pPr marL="0" indent="0" algn="just" defTabSz="914400" rtl="0" eaLnBrk="1" latinLnBrk="0" hangingPunct="1">
              <a:lnSpc>
                <a:spcPct val="130000"/>
              </a:lnSpc>
              <a:spcBef>
                <a:spcPts val="1000"/>
              </a:spcBef>
              <a:buFont typeface="Arial" panose="020B0604020202020204" pitchFamily="34" charset="0"/>
              <a:buNone/>
              <a:defRPr lang="zh-CN" altLang="en-US" sz="1800" kern="1200" dirty="0" smtClean="0">
                <a:solidFill>
                  <a:schemeClr val="bg1"/>
                </a:solidFill>
                <a:latin typeface="+mn-lt"/>
                <a:ea typeface="+mn-ea"/>
                <a:cs typeface="+mn-cs"/>
              </a:defRPr>
            </a:lvl1pPr>
            <a:lvl2pPr marL="457200" indent="0">
              <a:buNone/>
              <a:defRPr/>
            </a:lvl2pPr>
          </a:lstStyle>
          <a:p>
            <a:pPr lvl="0"/>
            <a:r>
              <a:rPr lang="zh-CN" altLang="en-US" dirty="0"/>
              <a:t>编辑母版文本样式</a:t>
            </a:r>
          </a:p>
        </p:txBody>
      </p:sp>
      <p:sp>
        <p:nvSpPr>
          <p:cNvPr id="84" name="文本框 83">
            <a:extLst>
              <a:ext uri="{FF2B5EF4-FFF2-40B4-BE49-F238E27FC236}">
                <a16:creationId xmlns:a16="http://schemas.microsoft.com/office/drawing/2014/main" id="{1563DAB9-E1FC-4300-9757-730E1CB1242D}"/>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5" name="矩形 84">
            <a:extLst>
              <a:ext uri="{FF2B5EF4-FFF2-40B4-BE49-F238E27FC236}">
                <a16:creationId xmlns:a16="http://schemas.microsoft.com/office/drawing/2014/main" id="{BA7CA243-1F32-4DB3-8BE2-61B814651E0D}"/>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167" name="标题 1">
            <a:extLst>
              <a:ext uri="{FF2B5EF4-FFF2-40B4-BE49-F238E27FC236}">
                <a16:creationId xmlns:a16="http://schemas.microsoft.com/office/drawing/2014/main" id="{A10C8FF0-E9A8-4768-A43C-0D64B025B541}"/>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168"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C91119E9-09C5-4254-9D52-B23A884A40BC}"/>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69" name="îşḷïḑe">
              <a:extLst>
                <a:ext uri="{FF2B5EF4-FFF2-40B4-BE49-F238E27FC236}">
                  <a16:creationId xmlns:a16="http://schemas.microsoft.com/office/drawing/2014/main" id="{62A09ECB-BDA3-44CA-9431-7420AC10CB4E}"/>
                </a:ext>
              </a:extLst>
            </p:cNvPr>
            <p:cNvGrpSpPr/>
            <p:nvPr/>
          </p:nvGrpSpPr>
          <p:grpSpPr>
            <a:xfrm>
              <a:off x="2195845" y="2493506"/>
              <a:ext cx="1885155" cy="1889098"/>
              <a:chOff x="1801111" y="2332774"/>
              <a:chExt cx="2180165" cy="2184725"/>
            </a:xfrm>
          </p:grpSpPr>
          <p:sp>
            <p:nvSpPr>
              <p:cNvPr id="179" name="îŝļíḑè">
                <a:extLst>
                  <a:ext uri="{FF2B5EF4-FFF2-40B4-BE49-F238E27FC236}">
                    <a16:creationId xmlns:a16="http://schemas.microsoft.com/office/drawing/2014/main" id="{626A0058-32C3-452E-909F-247D67E96F5F}"/>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0" name="îşḻiḑê">
                <a:extLst>
                  <a:ext uri="{FF2B5EF4-FFF2-40B4-BE49-F238E27FC236}">
                    <a16:creationId xmlns:a16="http://schemas.microsoft.com/office/drawing/2014/main" id="{4A940EC2-0450-4B44-AEA8-8CAC07671EFE}"/>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1" name="išḻíḋê">
                <a:extLst>
                  <a:ext uri="{FF2B5EF4-FFF2-40B4-BE49-F238E27FC236}">
                    <a16:creationId xmlns:a16="http://schemas.microsoft.com/office/drawing/2014/main" id="{5010B9C9-B5E9-4B36-AA39-1D50FDD578DC}"/>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2" name="îşľíḓé">
                <a:extLst>
                  <a:ext uri="{FF2B5EF4-FFF2-40B4-BE49-F238E27FC236}">
                    <a16:creationId xmlns:a16="http://schemas.microsoft.com/office/drawing/2014/main" id="{9B3FC141-C408-4358-A65A-C002A070E336}"/>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3" name="iŝlîḋè">
                <a:extLst>
                  <a:ext uri="{FF2B5EF4-FFF2-40B4-BE49-F238E27FC236}">
                    <a16:creationId xmlns:a16="http://schemas.microsoft.com/office/drawing/2014/main" id="{E20FA7C5-E1DC-4825-BA9D-5E6DF0918DD5}"/>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4" name="ïṡļíḓe">
                <a:extLst>
                  <a:ext uri="{FF2B5EF4-FFF2-40B4-BE49-F238E27FC236}">
                    <a16:creationId xmlns:a16="http://schemas.microsoft.com/office/drawing/2014/main" id="{770FE490-A7D7-48CD-B76B-E7276527041B}"/>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5" name="iSḻïďe">
                <a:extLst>
                  <a:ext uri="{FF2B5EF4-FFF2-40B4-BE49-F238E27FC236}">
                    <a16:creationId xmlns:a16="http://schemas.microsoft.com/office/drawing/2014/main" id="{E29AC432-1593-4382-916E-E1A511827C0F}"/>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6" name="ísľïḋè">
                <a:extLst>
                  <a:ext uri="{FF2B5EF4-FFF2-40B4-BE49-F238E27FC236}">
                    <a16:creationId xmlns:a16="http://schemas.microsoft.com/office/drawing/2014/main" id="{3FFED0E8-BB53-45E1-A593-7E8FF68B32F9}"/>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7" name="ïṣļîḑè">
                <a:extLst>
                  <a:ext uri="{FF2B5EF4-FFF2-40B4-BE49-F238E27FC236}">
                    <a16:creationId xmlns:a16="http://schemas.microsoft.com/office/drawing/2014/main" id="{5F46B0E7-7520-45B6-BEF6-71F0684F17F8}"/>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8" name="iṡḻïḍê">
                <a:extLst>
                  <a:ext uri="{FF2B5EF4-FFF2-40B4-BE49-F238E27FC236}">
                    <a16:creationId xmlns:a16="http://schemas.microsoft.com/office/drawing/2014/main" id="{7944AC49-100B-43B0-B57C-94FEFDA8B149}"/>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9" name="iSḷîde">
                <a:extLst>
                  <a:ext uri="{FF2B5EF4-FFF2-40B4-BE49-F238E27FC236}">
                    <a16:creationId xmlns:a16="http://schemas.microsoft.com/office/drawing/2014/main" id="{916E7CBE-4690-4E98-A6D7-F33031C9D3ED}"/>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0" name="íṣ1îde">
                <a:extLst>
                  <a:ext uri="{FF2B5EF4-FFF2-40B4-BE49-F238E27FC236}">
                    <a16:creationId xmlns:a16="http://schemas.microsoft.com/office/drawing/2014/main" id="{38CCF061-AE73-402E-8BD2-08AD829EABD2}"/>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1" name="ïšḻídé">
                <a:extLst>
                  <a:ext uri="{FF2B5EF4-FFF2-40B4-BE49-F238E27FC236}">
                    <a16:creationId xmlns:a16="http://schemas.microsoft.com/office/drawing/2014/main" id="{6FF1291E-AD81-4F1B-BA48-EB596F979E64}"/>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2" name="iśľïďé">
                <a:extLst>
                  <a:ext uri="{FF2B5EF4-FFF2-40B4-BE49-F238E27FC236}">
                    <a16:creationId xmlns:a16="http://schemas.microsoft.com/office/drawing/2014/main" id="{3E64CC16-A6D5-412F-AEE2-5FE5BB6511D8}"/>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îśḷiḋè">
                <a:extLst>
                  <a:ext uri="{FF2B5EF4-FFF2-40B4-BE49-F238E27FC236}">
                    <a16:creationId xmlns:a16="http://schemas.microsoft.com/office/drawing/2014/main" id="{4C89307B-32FF-423C-8BCA-7D34B153D915}"/>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íṡḷiḓê">
                <a:extLst>
                  <a:ext uri="{FF2B5EF4-FFF2-40B4-BE49-F238E27FC236}">
                    <a16:creationId xmlns:a16="http://schemas.microsoft.com/office/drawing/2014/main" id="{BA6AAA0F-8BD4-4C50-97F4-AE784BE9F557}"/>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iŝḻíḑé">
                <a:extLst>
                  <a:ext uri="{FF2B5EF4-FFF2-40B4-BE49-F238E27FC236}">
                    <a16:creationId xmlns:a16="http://schemas.microsoft.com/office/drawing/2014/main" id="{68458044-608E-4B36-9E9F-8821AAA7E090}"/>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iSļíḑé">
                <a:extLst>
                  <a:ext uri="{FF2B5EF4-FFF2-40B4-BE49-F238E27FC236}">
                    <a16:creationId xmlns:a16="http://schemas.microsoft.com/office/drawing/2014/main" id="{07BF2EB9-5E29-4197-8D0F-63DA925157A8}"/>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íšľiḑe">
                <a:extLst>
                  <a:ext uri="{FF2B5EF4-FFF2-40B4-BE49-F238E27FC236}">
                    <a16:creationId xmlns:a16="http://schemas.microsoft.com/office/drawing/2014/main" id="{6FEA9533-1D53-4D1C-8910-DBCDC7A34E0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8" name="íś1íďê">
                <a:extLst>
                  <a:ext uri="{FF2B5EF4-FFF2-40B4-BE49-F238E27FC236}">
                    <a16:creationId xmlns:a16="http://schemas.microsoft.com/office/drawing/2014/main" id="{7BA31BF7-8857-4C04-ABF0-2E4C2EE49A05}"/>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9" name="í$ľïḍé">
                <a:extLst>
                  <a:ext uri="{FF2B5EF4-FFF2-40B4-BE49-F238E27FC236}">
                    <a16:creationId xmlns:a16="http://schemas.microsoft.com/office/drawing/2014/main" id="{CED753B1-F6E2-4D73-9F28-325D8450ECBA}"/>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0" name="íš1idè">
                <a:extLst>
                  <a:ext uri="{FF2B5EF4-FFF2-40B4-BE49-F238E27FC236}">
                    <a16:creationId xmlns:a16="http://schemas.microsoft.com/office/drawing/2014/main" id="{33D9F1D9-6935-40F7-8413-3BDC0314222C}"/>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1" name="ïšḷïḑê">
                <a:extLst>
                  <a:ext uri="{FF2B5EF4-FFF2-40B4-BE49-F238E27FC236}">
                    <a16:creationId xmlns:a16="http://schemas.microsoft.com/office/drawing/2014/main" id="{92E17A04-724A-40AF-9931-976CD82F6D89}"/>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2" name="ï$ḷiḓè">
                <a:extLst>
                  <a:ext uri="{FF2B5EF4-FFF2-40B4-BE49-F238E27FC236}">
                    <a16:creationId xmlns:a16="http://schemas.microsoft.com/office/drawing/2014/main" id="{0058B557-142C-4356-9D33-05B929CB83E4}"/>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3" name="ïsḻîḑè">
                <a:extLst>
                  <a:ext uri="{FF2B5EF4-FFF2-40B4-BE49-F238E27FC236}">
                    <a16:creationId xmlns:a16="http://schemas.microsoft.com/office/drawing/2014/main" id="{72782E09-EAEE-4BC7-9E1D-5469C3F07AA0}"/>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4" name="ïşḷidè">
                <a:extLst>
                  <a:ext uri="{FF2B5EF4-FFF2-40B4-BE49-F238E27FC236}">
                    <a16:creationId xmlns:a16="http://schemas.microsoft.com/office/drawing/2014/main" id="{55D35A64-E5EF-4ED6-8F62-87477AA8BE0A}"/>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5" name="iśļïďé">
                <a:extLst>
                  <a:ext uri="{FF2B5EF4-FFF2-40B4-BE49-F238E27FC236}">
                    <a16:creationId xmlns:a16="http://schemas.microsoft.com/office/drawing/2014/main" id="{DE645413-F5F3-46E3-87B9-A314992328FA}"/>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6" name="îṡḷiḍé">
                <a:extLst>
                  <a:ext uri="{FF2B5EF4-FFF2-40B4-BE49-F238E27FC236}">
                    <a16:creationId xmlns:a16="http://schemas.microsoft.com/office/drawing/2014/main" id="{3F8729C4-F1D1-4761-AF36-2FE820DFB1E9}"/>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7" name="íṣļíḋé">
                <a:extLst>
                  <a:ext uri="{FF2B5EF4-FFF2-40B4-BE49-F238E27FC236}">
                    <a16:creationId xmlns:a16="http://schemas.microsoft.com/office/drawing/2014/main" id="{31B29116-4285-47E0-AC7A-8B137CCC6E8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8" name="i$ļiďè">
                <a:extLst>
                  <a:ext uri="{FF2B5EF4-FFF2-40B4-BE49-F238E27FC236}">
                    <a16:creationId xmlns:a16="http://schemas.microsoft.com/office/drawing/2014/main" id="{7ACE3EC7-E6C4-4796-A0CF-10959731F3F0}"/>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9" name="ïšlîḋe">
                <a:extLst>
                  <a:ext uri="{FF2B5EF4-FFF2-40B4-BE49-F238E27FC236}">
                    <a16:creationId xmlns:a16="http://schemas.microsoft.com/office/drawing/2014/main" id="{3E8D624C-D3B0-4B8F-A426-62D3A09FDDD2}"/>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0" name="îṣḻíḑè">
                <a:extLst>
                  <a:ext uri="{FF2B5EF4-FFF2-40B4-BE49-F238E27FC236}">
                    <a16:creationId xmlns:a16="http://schemas.microsoft.com/office/drawing/2014/main" id="{FF83A256-A636-4AFC-830D-4E2D1713DBEF}"/>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1" name="islïḍè">
                <a:extLst>
                  <a:ext uri="{FF2B5EF4-FFF2-40B4-BE49-F238E27FC236}">
                    <a16:creationId xmlns:a16="http://schemas.microsoft.com/office/drawing/2014/main" id="{97CC4474-9307-4E6A-B614-FBEAFC75B1CB}"/>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2" name="îṧḷiḋê">
                <a:extLst>
                  <a:ext uri="{FF2B5EF4-FFF2-40B4-BE49-F238E27FC236}">
                    <a16:creationId xmlns:a16="http://schemas.microsoft.com/office/drawing/2014/main" id="{530B9D1B-AC57-47C1-B036-7392CC1C00D0}"/>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3" name="ïṥļidê">
                <a:extLst>
                  <a:ext uri="{FF2B5EF4-FFF2-40B4-BE49-F238E27FC236}">
                    <a16:creationId xmlns:a16="http://schemas.microsoft.com/office/drawing/2014/main" id="{E50BDDAC-325B-4C10-8EA1-B5F4D4DE3F06}"/>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4" name="ï$ľíde">
                <a:extLst>
                  <a:ext uri="{FF2B5EF4-FFF2-40B4-BE49-F238E27FC236}">
                    <a16:creationId xmlns:a16="http://schemas.microsoft.com/office/drawing/2014/main" id="{2B08EBCF-777D-49DC-9A39-D229677BAB10}"/>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5" name="íS1îḍê">
                <a:extLst>
                  <a:ext uri="{FF2B5EF4-FFF2-40B4-BE49-F238E27FC236}">
                    <a16:creationId xmlns:a16="http://schemas.microsoft.com/office/drawing/2014/main" id="{14BD8DAC-5323-4149-B020-CCD8254A7CD7}"/>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6" name="ïṧ1íde">
                <a:extLst>
                  <a:ext uri="{FF2B5EF4-FFF2-40B4-BE49-F238E27FC236}">
                    <a16:creationId xmlns:a16="http://schemas.microsoft.com/office/drawing/2014/main" id="{EA1FE60B-04E1-4724-B293-1060FFC19166}"/>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7" name="î$ḷiḍe">
                <a:extLst>
                  <a:ext uri="{FF2B5EF4-FFF2-40B4-BE49-F238E27FC236}">
                    <a16:creationId xmlns:a16="http://schemas.microsoft.com/office/drawing/2014/main" id="{301EC571-72BC-4D86-B5CD-0A679D005442}"/>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8" name="îṣļíḓé">
                <a:extLst>
                  <a:ext uri="{FF2B5EF4-FFF2-40B4-BE49-F238E27FC236}">
                    <a16:creationId xmlns:a16="http://schemas.microsoft.com/office/drawing/2014/main" id="{499B909A-E7C0-4F2B-993D-DDEE2F299593}"/>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9" name="îṥļiḓè">
                <a:extLst>
                  <a:ext uri="{FF2B5EF4-FFF2-40B4-BE49-F238E27FC236}">
                    <a16:creationId xmlns:a16="http://schemas.microsoft.com/office/drawing/2014/main" id="{C3191AA7-7E0E-41ED-9235-9F755271D8DA}"/>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0" name="iş1iḍè">
                <a:extLst>
                  <a:ext uri="{FF2B5EF4-FFF2-40B4-BE49-F238E27FC236}">
                    <a16:creationId xmlns:a16="http://schemas.microsoft.com/office/drawing/2014/main" id="{61C2BF07-D177-4846-B75A-FCEB4B1AE840}"/>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1" name="işľïḍé">
                <a:extLst>
                  <a:ext uri="{FF2B5EF4-FFF2-40B4-BE49-F238E27FC236}">
                    <a16:creationId xmlns:a16="http://schemas.microsoft.com/office/drawing/2014/main" id="{F032E0D9-8D7C-4FBF-98F9-5371491BF5C5}"/>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2" name="ïṣľíḑê">
                <a:extLst>
                  <a:ext uri="{FF2B5EF4-FFF2-40B4-BE49-F238E27FC236}">
                    <a16:creationId xmlns:a16="http://schemas.microsoft.com/office/drawing/2014/main" id="{53B46905-3943-486B-8124-FC0C6C7A8DB9}"/>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3" name="iṥḷiḑè">
                <a:extLst>
                  <a:ext uri="{FF2B5EF4-FFF2-40B4-BE49-F238E27FC236}">
                    <a16:creationId xmlns:a16="http://schemas.microsoft.com/office/drawing/2014/main" id="{48E66EAF-0A98-43E8-AA0B-547876DE41F5}"/>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4" name="î$lídê">
                <a:extLst>
                  <a:ext uri="{FF2B5EF4-FFF2-40B4-BE49-F238E27FC236}">
                    <a16:creationId xmlns:a16="http://schemas.microsoft.com/office/drawing/2014/main" id="{2775EA98-ACB6-4A42-9368-0DBA6075457D}"/>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5" name="iṧ1ïḋe">
                <a:extLst>
                  <a:ext uri="{FF2B5EF4-FFF2-40B4-BE49-F238E27FC236}">
                    <a16:creationId xmlns:a16="http://schemas.microsoft.com/office/drawing/2014/main" id="{B84F18F3-B9E4-4364-AE91-329896FF42B5}"/>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6" name="iṡḷídè">
                <a:extLst>
                  <a:ext uri="{FF2B5EF4-FFF2-40B4-BE49-F238E27FC236}">
                    <a16:creationId xmlns:a16="http://schemas.microsoft.com/office/drawing/2014/main" id="{3AF59E67-1780-47AB-ABAF-F65B166BFD88}"/>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7" name="ïṧliḍe">
                <a:extLst>
                  <a:ext uri="{FF2B5EF4-FFF2-40B4-BE49-F238E27FC236}">
                    <a16:creationId xmlns:a16="http://schemas.microsoft.com/office/drawing/2014/main" id="{F81F4FD2-94B9-4DED-A16F-36118C31F669}"/>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8" name="íS1ïďe">
                <a:extLst>
                  <a:ext uri="{FF2B5EF4-FFF2-40B4-BE49-F238E27FC236}">
                    <a16:creationId xmlns:a16="http://schemas.microsoft.com/office/drawing/2014/main" id="{60B9D824-72BA-4C99-8850-F8A0A2A1117C}"/>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9" name="îṧľîḑè">
                <a:extLst>
                  <a:ext uri="{FF2B5EF4-FFF2-40B4-BE49-F238E27FC236}">
                    <a16:creationId xmlns:a16="http://schemas.microsoft.com/office/drawing/2014/main" id="{435AB864-3DDD-4B7C-9350-FF033374AF3C}"/>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70" name="iṧḻíḑé">
              <a:extLst>
                <a:ext uri="{FF2B5EF4-FFF2-40B4-BE49-F238E27FC236}">
                  <a16:creationId xmlns:a16="http://schemas.microsoft.com/office/drawing/2014/main" id="{827BF346-DE6F-4934-8C54-5AE48CC29B93}"/>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íSľíḍe">
              <a:extLst>
                <a:ext uri="{FF2B5EF4-FFF2-40B4-BE49-F238E27FC236}">
                  <a16:creationId xmlns:a16="http://schemas.microsoft.com/office/drawing/2014/main" id="{8A6C751C-35FA-440B-99D6-495DBE1721B6}"/>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iṧľíḍê">
              <a:extLst>
                <a:ext uri="{FF2B5EF4-FFF2-40B4-BE49-F238E27FC236}">
                  <a16:creationId xmlns:a16="http://schemas.microsoft.com/office/drawing/2014/main" id="{FF75845B-B990-41BD-9BA0-2F4D9550E1BA}"/>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ṥḷide">
              <a:extLst>
                <a:ext uri="{FF2B5EF4-FFF2-40B4-BE49-F238E27FC236}">
                  <a16:creationId xmlns:a16="http://schemas.microsoft.com/office/drawing/2014/main" id="{193B22B9-D38A-4C8C-B08F-E8040FAC27B7}"/>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ïṩḻïḋè">
              <a:extLst>
                <a:ext uri="{FF2B5EF4-FFF2-40B4-BE49-F238E27FC236}">
                  <a16:creationId xmlns:a16="http://schemas.microsoft.com/office/drawing/2014/main" id="{734291D1-8A4F-4A45-AF12-15A417E923B8}"/>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ïṡḻídè">
              <a:extLst>
                <a:ext uri="{FF2B5EF4-FFF2-40B4-BE49-F238E27FC236}">
                  <a16:creationId xmlns:a16="http://schemas.microsoft.com/office/drawing/2014/main" id="{41ADAB44-7C2F-4661-BBC1-74890D27918F}"/>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îś1ïḑè">
              <a:extLst>
                <a:ext uri="{FF2B5EF4-FFF2-40B4-BE49-F238E27FC236}">
                  <a16:creationId xmlns:a16="http://schemas.microsoft.com/office/drawing/2014/main" id="{F4A33641-C2A8-4330-9A4B-FC74278B3594}"/>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7" name="îşļïḓe">
              <a:extLst>
                <a:ext uri="{FF2B5EF4-FFF2-40B4-BE49-F238E27FC236}">
                  <a16:creationId xmlns:a16="http://schemas.microsoft.com/office/drawing/2014/main" id="{06D3FCA4-E8B3-40F8-8D11-3B35E64960C8}"/>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8" name="î$ľíḑe">
              <a:extLst>
                <a:ext uri="{FF2B5EF4-FFF2-40B4-BE49-F238E27FC236}">
                  <a16:creationId xmlns:a16="http://schemas.microsoft.com/office/drawing/2014/main" id="{AE43C7DF-B9E1-4C36-97C8-E16E02DD37B3}"/>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230" name="直接连接符 229">
            <a:extLst>
              <a:ext uri="{FF2B5EF4-FFF2-40B4-BE49-F238E27FC236}">
                <a16:creationId xmlns:a16="http://schemas.microsoft.com/office/drawing/2014/main" id="{E090C4E7-735E-4D33-8145-1F631AEB427C}"/>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132048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2_自定义版式">
    <p:bg>
      <p:bgPr>
        <a:pattFill prst="pct5">
          <a:fgClr>
            <a:srgbClr val="CCE4F5"/>
          </a:fgClr>
          <a:bgClr>
            <a:schemeClr val="bg1"/>
          </a:bgClr>
        </a:pattFill>
        <a:effectLst/>
      </p:bgPr>
    </p:bg>
    <p:spTree>
      <p:nvGrpSpPr>
        <p:cNvPr id="1" name=""/>
        <p:cNvGrpSpPr/>
        <p:nvPr/>
      </p:nvGrpSpPr>
      <p:grpSpPr>
        <a:xfrm>
          <a:off x="0" y="0"/>
          <a:ext cx="0" cy="0"/>
          <a:chOff x="0" y="0"/>
          <a:chExt cx="0" cy="0"/>
        </a:xfrm>
      </p:grpSpPr>
      <p:pic>
        <p:nvPicPr>
          <p:cNvPr id="11" name="图片 10">
            <a:extLst>
              <a:ext uri="{FF2B5EF4-FFF2-40B4-BE49-F238E27FC236}">
                <a16:creationId xmlns:a16="http://schemas.microsoft.com/office/drawing/2014/main" id="{6E569104-8791-43E5-A98C-4623812051B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366" r="44856"/>
          <a:stretch/>
        </p:blipFill>
        <p:spPr>
          <a:xfrm>
            <a:off x="-1" y="-25400"/>
            <a:ext cx="12192001" cy="6858000"/>
          </a:xfrm>
          <a:prstGeom prst="rect">
            <a:avLst/>
          </a:prstGeom>
        </p:spPr>
      </p:pic>
      <p:sp>
        <p:nvSpPr>
          <p:cNvPr id="16" name="矩形 15">
            <a:extLst>
              <a:ext uri="{FF2B5EF4-FFF2-40B4-BE49-F238E27FC236}">
                <a16:creationId xmlns:a16="http://schemas.microsoft.com/office/drawing/2014/main" id="{9511B40E-0DD6-4E8C-B120-EED41C48BEFC}"/>
              </a:ext>
            </a:extLst>
          </p:cNvPr>
          <p:cNvSpPr/>
          <p:nvPr userDrawn="1"/>
        </p:nvSpPr>
        <p:spPr>
          <a:xfrm>
            <a:off x="0" y="-25400"/>
            <a:ext cx="12192000" cy="6883400"/>
          </a:xfrm>
          <a:prstGeom prst="rect">
            <a:avLst/>
          </a:prstGeom>
          <a:solidFill>
            <a:schemeClr val="bg1">
              <a:alpha val="9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图片占位符 2">
            <a:extLst>
              <a:ext uri="{FF2B5EF4-FFF2-40B4-BE49-F238E27FC236}">
                <a16:creationId xmlns:a16="http://schemas.microsoft.com/office/drawing/2014/main" id="{C5F9A2D0-65C0-47EC-86C2-C6E524228695}"/>
              </a:ext>
            </a:extLst>
          </p:cNvPr>
          <p:cNvSpPr>
            <a:spLocks noGrp="1"/>
          </p:cNvSpPr>
          <p:nvPr>
            <p:ph type="pic" sz="quarter" idx="10"/>
          </p:nvPr>
        </p:nvSpPr>
        <p:spPr>
          <a:xfrm>
            <a:off x="0" y="1028700"/>
            <a:ext cx="12192000" cy="2390775"/>
          </a:xfrm>
        </p:spPr>
        <p:txBody>
          <a:bodyPr/>
          <a:lstStyle/>
          <a:p>
            <a:endParaRPr lang="zh-CN" altLang="en-US"/>
          </a:p>
        </p:txBody>
      </p:sp>
      <p:cxnSp>
        <p:nvCxnSpPr>
          <p:cNvPr id="9" name="直接连接符 8">
            <a:extLst>
              <a:ext uri="{FF2B5EF4-FFF2-40B4-BE49-F238E27FC236}">
                <a16:creationId xmlns:a16="http://schemas.microsoft.com/office/drawing/2014/main" id="{4D60E9DE-53AC-4E6C-91E5-954ED2ED97A3}"/>
              </a:ext>
            </a:extLst>
          </p:cNvPr>
          <p:cNvCxnSpPr>
            <a:cxnSpLocks/>
          </p:cNvCxnSpPr>
          <p:nvPr userDrawn="1"/>
        </p:nvCxnSpPr>
        <p:spPr>
          <a:xfrm>
            <a:off x="3737200" y="3564000"/>
            <a:ext cx="0" cy="1971512"/>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pic>
        <p:nvPicPr>
          <p:cNvPr id="14" name="图片 13">
            <a:extLst>
              <a:ext uri="{FF2B5EF4-FFF2-40B4-BE49-F238E27FC236}">
                <a16:creationId xmlns:a16="http://schemas.microsoft.com/office/drawing/2014/main" id="{B74C7EB9-FF4F-453F-A503-217672E5B69F}"/>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12791" b="86240" l="21250" r="81146">
                        <a14:foregroundMark x1="29635" y1="21705" x2="29635" y2="21705"/>
                        <a14:foregroundMark x1="33177" y1="21318" x2="33177" y2="21318"/>
                        <a14:foregroundMark x1="41719" y1="33527" x2="41719" y2="33527"/>
                        <a14:foregroundMark x1="36563" y1="60853" x2="36563" y2="60853"/>
                        <a14:foregroundMark x1="41458" y1="56008" x2="41458" y2="56008"/>
                        <a14:foregroundMark x1="37969" y1="51938" x2="37969" y2="51938"/>
                        <a14:foregroundMark x1="37760" y1="52326" x2="37760" y2="52326"/>
                        <a14:foregroundMark x1="40781" y1="46318" x2="40781" y2="46318"/>
                        <a14:foregroundMark x1="40938" y1="46318" x2="40938" y2="46318"/>
                        <a14:foregroundMark x1="41354" y1="46124" x2="41354" y2="46124"/>
                        <a14:foregroundMark x1="41458" y1="44961" x2="41458" y2="44961"/>
                        <a14:foregroundMark x1="41458" y1="44961" x2="41458" y2="44961"/>
                        <a14:foregroundMark x1="54844" y1="18605" x2="54844" y2="18605"/>
                        <a14:foregroundMark x1="50052" y1="38372" x2="50052" y2="38372"/>
                        <a14:foregroundMark x1="48958" y1="33527" x2="48958" y2="33527"/>
                        <a14:foregroundMark x1="50573" y1="32364" x2="50573" y2="32364"/>
                        <a14:foregroundMark x1="51719" y1="36822" x2="51719" y2="36822"/>
                        <a14:foregroundMark x1="52188" y1="70155" x2="52188" y2="70155"/>
                        <a14:foregroundMark x1="52344" y1="69767" x2="52344" y2="69767"/>
                        <a14:foregroundMark x1="52083" y1="70736" x2="52083" y2="70736"/>
                        <a14:foregroundMark x1="64010" y1="57946" x2="64010" y2="57946"/>
                        <a14:foregroundMark x1="77813" y1="30814" x2="77813" y2="30814"/>
                        <a14:foregroundMark x1="78177" y1="31783" x2="78177" y2="31783"/>
                        <a14:foregroundMark x1="77760" y1="50969" x2="77760" y2="50969"/>
                        <a14:foregroundMark x1="76927" y1="63372" x2="76927" y2="63372"/>
                        <a14:foregroundMark x1="71250" y1="55814" x2="71250" y2="55814"/>
                        <a14:foregroundMark x1="81146" y1="68992" x2="81146" y2="68992"/>
                        <a14:foregroundMark x1="73490" y1="39729" x2="73490" y2="39729"/>
                        <a14:foregroundMark x1="74635" y1="45736" x2="74635" y2="45736"/>
                        <a14:foregroundMark x1="80781" y1="33333" x2="80781" y2="33333"/>
                        <a14:foregroundMark x1="76771" y1="44186" x2="76771" y2="44186"/>
                        <a14:foregroundMark x1="64531" y1="25581" x2="64531" y2="25581"/>
                        <a14:foregroundMark x1="60365" y1="52519" x2="60365" y2="52519"/>
                        <a14:foregroundMark x1="51823" y1="55620" x2="51823" y2="55620"/>
                        <a14:foregroundMark x1="52240" y1="70930" x2="52240" y2="70930"/>
                        <a14:foregroundMark x1="52188" y1="70736" x2="52188" y2="70736"/>
                        <a14:foregroundMark x1="52240" y1="70349" x2="52240" y2="70349"/>
                        <a14:foregroundMark x1="52240" y1="70349" x2="52240" y2="70349"/>
                        <a14:foregroundMark x1="52448" y1="70736" x2="52448" y2="70736"/>
                        <a14:foregroundMark x1="52448" y1="70736" x2="52448" y2="70736"/>
                        <a14:foregroundMark x1="52448" y1="70736" x2="52448" y2="70736"/>
                        <a14:foregroundMark x1="52344" y1="69574" x2="52344" y2="69574"/>
                        <a14:foregroundMark x1="35417" y1="46899" x2="35417" y2="46899"/>
                        <a14:foregroundMark x1="32813" y1="50388" x2="32813" y2="50388"/>
                        <a14:foregroundMark x1="69010" y1="41860" x2="69010" y2="41860"/>
                        <a14:foregroundMark x1="68646" y1="23062" x2="68646" y2="23062"/>
                        <a14:foregroundMark x1="66979" y1="24419" x2="66979" y2="24419"/>
                        <a14:backgroundMark x1="49844" y1="63760" x2="49844" y2="63760"/>
                        <a14:backgroundMark x1="41302" y1="50000" x2="41302" y2="50000"/>
                        <a14:backgroundMark x1="41719" y1="44767" x2="41719" y2="44767"/>
                        <a14:backgroundMark x1="40729" y1="47287" x2="40729" y2="47287"/>
                        <a14:backgroundMark x1="41094" y1="46124" x2="41094" y2="46124"/>
                        <a14:backgroundMark x1="41198" y1="45930" x2="41198" y2="45930"/>
                        <a14:backgroundMark x1="40417" y1="47868" x2="40417" y2="47868"/>
                        <a14:backgroundMark x1="40885" y1="46318" x2="40885" y2="46318"/>
                        <a14:backgroundMark x1="41406" y1="45543" x2="41406" y2="45543"/>
                        <a14:backgroundMark x1="40781" y1="46318" x2="40781" y2="46318"/>
                        <a14:backgroundMark x1="40990" y1="46705" x2="40990" y2="46705"/>
                        <a14:backgroundMark x1="41406" y1="44961" x2="41406" y2="44961"/>
                        <a14:backgroundMark x1="41458" y1="45155" x2="41458" y2="45155"/>
                        <a14:backgroundMark x1="55000" y1="60853" x2="55000" y2="60853"/>
                        <a14:backgroundMark x1="65677" y1="39729" x2="65677" y2="39729"/>
                        <a14:backgroundMark x1="34167" y1="22674" x2="34167" y2="22674"/>
                        <a14:backgroundMark x1="32292" y1="35659" x2="32292" y2="35659"/>
                        <a14:backgroundMark x1="31302" y1="38760" x2="31302" y2="38760"/>
                        <a14:backgroundMark x1="31198" y1="51163" x2="31198" y2="51163"/>
                        <a14:backgroundMark x1="31042" y1="55233" x2="31042" y2="55233"/>
                        <a14:backgroundMark x1="33177" y1="50581" x2="33177" y2="50581"/>
                        <a14:backgroundMark x1="28958" y1="33333" x2="28958" y2="33333"/>
                        <a14:backgroundMark x1="32604" y1="51550" x2="32604" y2="51550"/>
                        <a14:backgroundMark x1="50885" y1="49612" x2="50885" y2="49612"/>
                      </a14:backgroundRemoval>
                    </a14:imgEffect>
                  </a14:imgLayer>
                </a14:imgProps>
              </a:ext>
              <a:ext uri="{28A0092B-C50C-407E-A947-70E740481C1C}">
                <a14:useLocalDpi xmlns:a14="http://schemas.microsoft.com/office/drawing/2010/main" val="0"/>
              </a:ext>
            </a:extLst>
          </a:blip>
          <a:srcRect l="14208" t="3942" r="14962" b="4344"/>
          <a:stretch/>
        </p:blipFill>
        <p:spPr>
          <a:xfrm>
            <a:off x="10298120" y="5941534"/>
            <a:ext cx="1690680" cy="588332"/>
          </a:xfrm>
          <a:prstGeom prst="rect">
            <a:avLst/>
          </a:prstGeom>
        </p:spPr>
      </p:pic>
      <p:sp>
        <p:nvSpPr>
          <p:cNvPr id="20" name="文本占位符 17">
            <a:extLst>
              <a:ext uri="{FF2B5EF4-FFF2-40B4-BE49-F238E27FC236}">
                <a16:creationId xmlns:a16="http://schemas.microsoft.com/office/drawing/2014/main" id="{3B01F7F6-2226-4BEF-A26E-718EFA469099}"/>
              </a:ext>
            </a:extLst>
          </p:cNvPr>
          <p:cNvSpPr>
            <a:spLocks noGrp="1"/>
          </p:cNvSpPr>
          <p:nvPr userDrawn="1">
            <p:ph type="body" sz="quarter" idx="11"/>
          </p:nvPr>
        </p:nvSpPr>
        <p:spPr>
          <a:xfrm>
            <a:off x="3845997" y="3736444"/>
            <a:ext cx="7672904" cy="588963"/>
          </a:xfrm>
        </p:spPr>
        <p:txBody>
          <a:bodyPr anchor="ctr" anchorCtr="0">
            <a:normAutofit/>
          </a:bodyPr>
          <a:lstStyle>
            <a:lvl1pPr marL="0" indent="0" algn="l" defTabSz="914400" rtl="0" eaLnBrk="1" latinLnBrk="0" hangingPunct="1">
              <a:buNone/>
              <a:defRPr lang="zh-CN" altLang="en-US" sz="2400" b="1" kern="1200" dirty="0" smtClean="0">
                <a:solidFill>
                  <a:schemeClr val="accent1"/>
                </a:solidFill>
                <a:latin typeface="+mn-lt"/>
                <a:ea typeface="+mn-ea"/>
                <a:cs typeface="+mn-cs"/>
              </a:defRPr>
            </a:lvl1pPr>
            <a:lvl2pPr marL="457200" indent="0">
              <a:buNone/>
              <a:defRPr/>
            </a:lvl2pPr>
          </a:lstStyle>
          <a:p>
            <a:pPr lvl="0"/>
            <a:r>
              <a:rPr lang="zh-CN" altLang="en-US" dirty="0"/>
              <a:t>编辑母版文本样式</a:t>
            </a:r>
          </a:p>
        </p:txBody>
      </p:sp>
      <p:sp>
        <p:nvSpPr>
          <p:cNvPr id="22" name="文本占位符 21">
            <a:extLst>
              <a:ext uri="{FF2B5EF4-FFF2-40B4-BE49-F238E27FC236}">
                <a16:creationId xmlns:a16="http://schemas.microsoft.com/office/drawing/2014/main" id="{13D57DC3-356D-42D5-B09B-422D690BCF3E}"/>
              </a:ext>
            </a:extLst>
          </p:cNvPr>
          <p:cNvSpPr>
            <a:spLocks noGrp="1"/>
          </p:cNvSpPr>
          <p:nvPr userDrawn="1">
            <p:ph type="body" sz="quarter" idx="12"/>
          </p:nvPr>
        </p:nvSpPr>
        <p:spPr>
          <a:xfrm>
            <a:off x="3846513" y="4325938"/>
            <a:ext cx="7686660" cy="1209675"/>
          </a:xfrm>
        </p:spPr>
        <p:txBody>
          <a:bodyPr>
            <a:normAutofit/>
          </a:bodyPr>
          <a:lstStyle>
            <a:lvl1pPr marL="0" indent="0">
              <a:buNone/>
              <a:defRPr lang="zh-CN" altLang="en-US" sz="1800" kern="1200" dirty="0" smtClean="0">
                <a:solidFill>
                  <a:srgbClr val="000000"/>
                </a:solidFill>
                <a:latin typeface="+mn-lt"/>
                <a:ea typeface="+mn-ea"/>
                <a:cs typeface="+mn-cs"/>
              </a:defRPr>
            </a:lvl1pPr>
            <a:lvl2pPr marL="457200" indent="0">
              <a:buNone/>
              <a:defRPr/>
            </a:lvl2pPr>
          </a:lstStyle>
          <a:p>
            <a:pPr marL="0" lvl="0" algn="just" defTabSz="914400" rtl="0" eaLnBrk="1" latinLnBrk="0" hangingPunct="1">
              <a:lnSpc>
                <a:spcPct val="130000"/>
              </a:lnSpc>
            </a:pPr>
            <a:r>
              <a:rPr lang="zh-CN" altLang="en-US" dirty="0"/>
              <a:t>编辑母版文本样式</a:t>
            </a:r>
          </a:p>
        </p:txBody>
      </p:sp>
      <p:sp>
        <p:nvSpPr>
          <p:cNvPr id="33" name="文本占位符 27">
            <a:extLst>
              <a:ext uri="{FF2B5EF4-FFF2-40B4-BE49-F238E27FC236}">
                <a16:creationId xmlns:a16="http://schemas.microsoft.com/office/drawing/2014/main" id="{9230ADC7-A900-4A73-A354-974A03A7C269}"/>
              </a:ext>
            </a:extLst>
          </p:cNvPr>
          <p:cNvSpPr>
            <a:spLocks noGrp="1"/>
          </p:cNvSpPr>
          <p:nvPr>
            <p:ph type="body" sz="quarter" idx="13" hasCustomPrompt="1"/>
          </p:nvPr>
        </p:nvSpPr>
        <p:spPr>
          <a:xfrm>
            <a:off x="660400" y="1489075"/>
            <a:ext cx="3076800" cy="833438"/>
          </a:xfrm>
        </p:spPr>
        <p:txBody>
          <a:bodyPr lIns="0">
            <a:noAutofit/>
          </a:bodyPr>
          <a:lstStyle>
            <a:lvl1pPr marL="0" indent="0" algn="l" defTabSz="914400" rtl="0" eaLnBrk="1" latinLnBrk="0" hangingPunct="1">
              <a:buNone/>
              <a:defRPr lang="zh-CN" altLang="en-US" sz="6000" b="1" kern="1200" dirty="0" smtClean="0">
                <a:solidFill>
                  <a:schemeClr val="bg1"/>
                </a:solidFill>
                <a:latin typeface="Impact" panose="020B0806030902050204" pitchFamily="34" charset="0"/>
                <a:ea typeface="+mn-ea"/>
                <a:cs typeface="+mn-cs"/>
              </a:defRPr>
            </a:lvl1pPr>
          </a:lstStyle>
          <a:p>
            <a:pPr lvl="0"/>
            <a:r>
              <a:rPr lang="zh-CN" altLang="en-US" dirty="0"/>
              <a:t>数字</a:t>
            </a:r>
          </a:p>
        </p:txBody>
      </p:sp>
      <p:sp>
        <p:nvSpPr>
          <p:cNvPr id="34" name="文本占位符 31">
            <a:extLst>
              <a:ext uri="{FF2B5EF4-FFF2-40B4-BE49-F238E27FC236}">
                <a16:creationId xmlns:a16="http://schemas.microsoft.com/office/drawing/2014/main" id="{D23E97AE-4555-4277-A987-638467D818E8}"/>
              </a:ext>
            </a:extLst>
          </p:cNvPr>
          <p:cNvSpPr>
            <a:spLocks noGrp="1"/>
          </p:cNvSpPr>
          <p:nvPr>
            <p:ph type="body" sz="quarter" idx="14"/>
          </p:nvPr>
        </p:nvSpPr>
        <p:spPr>
          <a:xfrm>
            <a:off x="660667" y="2224087"/>
            <a:ext cx="2886075" cy="833438"/>
          </a:xfrm>
        </p:spPr>
        <p:txBody>
          <a:bodyPr lIns="0">
            <a:noAutofit/>
          </a:bodyPr>
          <a:lstStyle>
            <a:lvl1pPr marL="0" indent="0" algn="l" defTabSz="914400" rtl="0" eaLnBrk="1" latinLnBrk="0" hangingPunct="1">
              <a:lnSpc>
                <a:spcPct val="140000"/>
              </a:lnSpc>
              <a:buNone/>
              <a:defRPr lang="zh-CN" altLang="en-US" sz="4000" kern="1200" dirty="0" smtClean="0">
                <a:solidFill>
                  <a:schemeClr val="bg1"/>
                </a:solidFill>
                <a:latin typeface="+mn-lt"/>
                <a:ea typeface="+mn-ea"/>
                <a:cs typeface="+mn-cs"/>
              </a:defRPr>
            </a:lvl1pPr>
          </a:lstStyle>
          <a:p>
            <a:pPr lvl="0"/>
            <a:r>
              <a:rPr lang="zh-CN" altLang="en-US" dirty="0"/>
              <a:t>编辑母版</a:t>
            </a:r>
          </a:p>
        </p:txBody>
      </p:sp>
    </p:spTree>
    <p:extLst>
      <p:ext uri="{BB962C8B-B14F-4D97-AF65-F5344CB8AC3E}">
        <p14:creationId xmlns:p14="http://schemas.microsoft.com/office/powerpoint/2010/main" val="303328535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grpSp>
        <p:nvGrpSpPr>
          <p:cNvPr id="83" name="组合 82">
            <a:extLst>
              <a:ext uri="{FF2B5EF4-FFF2-40B4-BE49-F238E27FC236}">
                <a16:creationId xmlns:a16="http://schemas.microsoft.com/office/drawing/2014/main" id="{CF237657-4646-4B7B-A5B8-7BC292F9A91B}"/>
              </a:ext>
            </a:extLst>
          </p:cNvPr>
          <p:cNvGrpSpPr/>
          <p:nvPr userDrawn="1"/>
        </p:nvGrpSpPr>
        <p:grpSpPr>
          <a:xfrm>
            <a:off x="-13072" y="-343"/>
            <a:ext cx="12205072" cy="6857884"/>
            <a:chOff x="-13072" y="0"/>
            <a:chExt cx="12205072" cy="6857884"/>
          </a:xfrm>
        </p:grpSpPr>
        <p:pic>
          <p:nvPicPr>
            <p:cNvPr id="84" name="图片 83" descr="图片包含 天空, 户外, 建筑物&#10;&#10;自动生成的说明">
              <a:extLst>
                <a:ext uri="{FF2B5EF4-FFF2-40B4-BE49-F238E27FC236}">
                  <a16:creationId xmlns:a16="http://schemas.microsoft.com/office/drawing/2014/main" id="{35C7707A-B023-4114-8E1B-EA75AE035C6E}"/>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5" name="矩形 84">
              <a:extLst>
                <a:ext uri="{FF2B5EF4-FFF2-40B4-BE49-F238E27FC236}">
                  <a16:creationId xmlns:a16="http://schemas.microsoft.com/office/drawing/2014/main" id="{26E3D99A-B4DF-4462-ABBF-27BABB752E30}"/>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7" name="图片占位符 69">
            <a:extLst>
              <a:ext uri="{FF2B5EF4-FFF2-40B4-BE49-F238E27FC236}">
                <a16:creationId xmlns:a16="http://schemas.microsoft.com/office/drawing/2014/main" id="{6EE64AE6-FE37-435F-B5A9-EFE9501B78AD}"/>
              </a:ext>
            </a:extLst>
          </p:cNvPr>
          <p:cNvSpPr>
            <a:spLocks noGrp="1"/>
          </p:cNvSpPr>
          <p:nvPr>
            <p:ph type="pic" sz="quarter" idx="10"/>
          </p:nvPr>
        </p:nvSpPr>
        <p:spPr>
          <a:xfrm>
            <a:off x="676960" y="1717675"/>
            <a:ext cx="3405187" cy="3084513"/>
          </a:xfrm>
        </p:spPr>
        <p:txBody>
          <a:bodyPr/>
          <a:lstStyle/>
          <a:p>
            <a:endParaRPr lang="zh-CN" altLang="en-US"/>
          </a:p>
        </p:txBody>
      </p:sp>
      <p:sp>
        <p:nvSpPr>
          <p:cNvPr id="358" name="图片占位符 69">
            <a:extLst>
              <a:ext uri="{FF2B5EF4-FFF2-40B4-BE49-F238E27FC236}">
                <a16:creationId xmlns:a16="http://schemas.microsoft.com/office/drawing/2014/main" id="{0C94DC61-F12D-4BDB-91D8-741C4E95E99E}"/>
              </a:ext>
            </a:extLst>
          </p:cNvPr>
          <p:cNvSpPr>
            <a:spLocks noGrp="1"/>
          </p:cNvSpPr>
          <p:nvPr>
            <p:ph type="pic" sz="quarter" idx="11"/>
          </p:nvPr>
        </p:nvSpPr>
        <p:spPr>
          <a:xfrm>
            <a:off x="4392511" y="1717675"/>
            <a:ext cx="3405187" cy="3084513"/>
          </a:xfrm>
        </p:spPr>
        <p:txBody>
          <a:bodyPr/>
          <a:lstStyle/>
          <a:p>
            <a:endParaRPr lang="zh-CN" altLang="en-US"/>
          </a:p>
        </p:txBody>
      </p:sp>
      <p:sp>
        <p:nvSpPr>
          <p:cNvPr id="359" name="图片占位符 69">
            <a:extLst>
              <a:ext uri="{FF2B5EF4-FFF2-40B4-BE49-F238E27FC236}">
                <a16:creationId xmlns:a16="http://schemas.microsoft.com/office/drawing/2014/main" id="{8C6EA91E-5E7A-4BB2-9F29-049C3D7FE625}"/>
              </a:ext>
            </a:extLst>
          </p:cNvPr>
          <p:cNvSpPr>
            <a:spLocks noGrp="1"/>
          </p:cNvSpPr>
          <p:nvPr>
            <p:ph type="pic" sz="quarter" idx="12"/>
          </p:nvPr>
        </p:nvSpPr>
        <p:spPr>
          <a:xfrm>
            <a:off x="8108062" y="1717675"/>
            <a:ext cx="3405187" cy="3084513"/>
          </a:xfrm>
        </p:spPr>
        <p:txBody>
          <a:bodyPr/>
          <a:lstStyle/>
          <a:p>
            <a:endParaRPr lang="zh-CN" altLang="en-US"/>
          </a:p>
        </p:txBody>
      </p:sp>
      <p:sp>
        <p:nvSpPr>
          <p:cNvPr id="86" name="文本框 85">
            <a:extLst>
              <a:ext uri="{FF2B5EF4-FFF2-40B4-BE49-F238E27FC236}">
                <a16:creationId xmlns:a16="http://schemas.microsoft.com/office/drawing/2014/main" id="{C18436A4-7BCE-4C08-81A8-13425CF6D1F2}"/>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7" name="矩形 86">
            <a:extLst>
              <a:ext uri="{FF2B5EF4-FFF2-40B4-BE49-F238E27FC236}">
                <a16:creationId xmlns:a16="http://schemas.microsoft.com/office/drawing/2014/main" id="{48787A2F-5E98-415C-97B8-0BD1EBA1BC45}"/>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88" name="组合 87">
            <a:extLst>
              <a:ext uri="{FF2B5EF4-FFF2-40B4-BE49-F238E27FC236}">
                <a16:creationId xmlns:a16="http://schemas.microsoft.com/office/drawing/2014/main" id="{0C6E9A54-AEC4-41BD-B32A-CE0866C5248F}"/>
              </a:ext>
            </a:extLst>
          </p:cNvPr>
          <p:cNvGrpSpPr/>
          <p:nvPr userDrawn="1"/>
        </p:nvGrpSpPr>
        <p:grpSpPr>
          <a:xfrm>
            <a:off x="688340" y="392466"/>
            <a:ext cx="559785" cy="534634"/>
            <a:chOff x="3739845" y="1713416"/>
            <a:chExt cx="559785" cy="534634"/>
          </a:xfrm>
        </p:grpSpPr>
        <p:sp>
          <p:nvSpPr>
            <p:cNvPr id="89" name="文本框 88">
              <a:extLst>
                <a:ext uri="{FF2B5EF4-FFF2-40B4-BE49-F238E27FC236}">
                  <a16:creationId xmlns:a16="http://schemas.microsoft.com/office/drawing/2014/main" id="{0EC2BB18-5B74-42A2-BFEA-807D3C8B1013}"/>
                </a:ext>
              </a:extLst>
            </p:cNvPr>
            <p:cNvSpPr txBox="1"/>
            <p:nvPr/>
          </p:nvSpPr>
          <p:spPr>
            <a:xfrm>
              <a:off x="3993012" y="1813429"/>
              <a:ext cx="21963" cy="14949"/>
            </a:xfrm>
            <a:custGeom>
              <a:avLst/>
              <a:gdLst/>
              <a:ahLst/>
              <a:cxnLst/>
              <a:rect l="l" t="t" r="r" b="b"/>
              <a:pathLst>
                <a:path w="21963" h="14949">
                  <a:moveTo>
                    <a:pt x="11066" y="0"/>
                  </a:moveTo>
                  <a:cubicBezTo>
                    <a:pt x="15432" y="0"/>
                    <a:pt x="18557" y="1637"/>
                    <a:pt x="20442" y="4911"/>
                  </a:cubicBezTo>
                  <a:lnTo>
                    <a:pt x="21963" y="14835"/>
                  </a:lnTo>
                  <a:lnTo>
                    <a:pt x="10624" y="12014"/>
                  </a:lnTo>
                  <a:cubicBezTo>
                    <a:pt x="9763" y="11799"/>
                    <a:pt x="8902" y="12014"/>
                    <a:pt x="8041" y="12228"/>
                  </a:cubicBezTo>
                  <a:lnTo>
                    <a:pt x="0" y="14949"/>
                  </a:lnTo>
                  <a:lnTo>
                    <a:pt x="425" y="7962"/>
                  </a:lnTo>
                  <a:cubicBezTo>
                    <a:pt x="971" y="6027"/>
                    <a:pt x="2186" y="4217"/>
                    <a:pt x="4071" y="2530"/>
                  </a:cubicBezTo>
                  <a:cubicBezTo>
                    <a:pt x="5956" y="843"/>
                    <a:pt x="8288" y="0"/>
                    <a:pt x="1106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0" name="文本框 89">
              <a:extLst>
                <a:ext uri="{FF2B5EF4-FFF2-40B4-BE49-F238E27FC236}">
                  <a16:creationId xmlns:a16="http://schemas.microsoft.com/office/drawing/2014/main" id="{6B452398-6158-40ED-87B9-74740E19BC8F}"/>
                </a:ext>
              </a:extLst>
            </p:cNvPr>
            <p:cNvSpPr txBox="1"/>
            <p:nvPr/>
          </p:nvSpPr>
          <p:spPr>
            <a:xfrm>
              <a:off x="3932492" y="1828264"/>
              <a:ext cx="143917" cy="130719"/>
            </a:xfrm>
            <a:custGeom>
              <a:avLst/>
              <a:gdLst/>
              <a:ahLst/>
              <a:cxnLst/>
              <a:rect l="l" t="t" r="r" b="b"/>
              <a:pathLst>
                <a:path w="143917" h="130719">
                  <a:moveTo>
                    <a:pt x="82483" y="0"/>
                  </a:moveTo>
                  <a:lnTo>
                    <a:pt x="112482" y="7464"/>
                  </a:lnTo>
                  <a:lnTo>
                    <a:pt x="143917" y="20628"/>
                  </a:lnTo>
                  <a:lnTo>
                    <a:pt x="143917" y="49905"/>
                  </a:lnTo>
                  <a:cubicBezTo>
                    <a:pt x="143917" y="66971"/>
                    <a:pt x="143098" y="79497"/>
                    <a:pt x="141461" y="87484"/>
                  </a:cubicBezTo>
                  <a:cubicBezTo>
                    <a:pt x="139824" y="95471"/>
                    <a:pt x="136326" y="102863"/>
                    <a:pt x="130969" y="109660"/>
                  </a:cubicBezTo>
                  <a:cubicBezTo>
                    <a:pt x="125611" y="116456"/>
                    <a:pt x="118145" y="121665"/>
                    <a:pt x="108570" y="125287"/>
                  </a:cubicBezTo>
                  <a:cubicBezTo>
                    <a:pt x="98995" y="128908"/>
                    <a:pt x="87312" y="130719"/>
                    <a:pt x="73521" y="130719"/>
                  </a:cubicBezTo>
                  <a:cubicBezTo>
                    <a:pt x="58043" y="130719"/>
                    <a:pt x="44400" y="128015"/>
                    <a:pt x="32593" y="122608"/>
                  </a:cubicBezTo>
                  <a:cubicBezTo>
                    <a:pt x="20786" y="117200"/>
                    <a:pt x="12402" y="109139"/>
                    <a:pt x="7441" y="98423"/>
                  </a:cubicBezTo>
                  <a:cubicBezTo>
                    <a:pt x="2480" y="87707"/>
                    <a:pt x="0" y="71138"/>
                    <a:pt x="0" y="48714"/>
                  </a:cubicBezTo>
                  <a:lnTo>
                    <a:pt x="0" y="35618"/>
                  </a:lnTo>
                  <a:lnTo>
                    <a:pt x="60126" y="35618"/>
                  </a:lnTo>
                  <a:lnTo>
                    <a:pt x="60126" y="50649"/>
                  </a:lnTo>
                  <a:cubicBezTo>
                    <a:pt x="60126" y="66227"/>
                    <a:pt x="60672" y="77289"/>
                    <a:pt x="61763" y="83838"/>
                  </a:cubicBezTo>
                  <a:cubicBezTo>
                    <a:pt x="62855" y="90386"/>
                    <a:pt x="66625" y="93661"/>
                    <a:pt x="73074" y="93661"/>
                  </a:cubicBezTo>
                  <a:cubicBezTo>
                    <a:pt x="76051" y="93661"/>
                    <a:pt x="78457" y="92718"/>
                    <a:pt x="80293" y="90833"/>
                  </a:cubicBezTo>
                  <a:cubicBezTo>
                    <a:pt x="82128" y="88948"/>
                    <a:pt x="83120" y="86914"/>
                    <a:pt x="83269" y="84731"/>
                  </a:cubicBezTo>
                  <a:cubicBezTo>
                    <a:pt x="83418" y="82548"/>
                    <a:pt x="83592" y="73073"/>
                    <a:pt x="83790" y="56305"/>
                  </a:cubicBezTo>
                  <a:lnTo>
                    <a:pt x="83790" y="8531"/>
                  </a:lnTo>
                  <a:lnTo>
                    <a:pt x="8248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1" name="文本框 90">
              <a:extLst>
                <a:ext uri="{FF2B5EF4-FFF2-40B4-BE49-F238E27FC236}">
                  <a16:creationId xmlns:a16="http://schemas.microsoft.com/office/drawing/2014/main" id="{1553EEC2-F812-44B5-82A3-56FF2084C1E0}"/>
                </a:ext>
              </a:extLst>
            </p:cNvPr>
            <p:cNvSpPr txBox="1"/>
            <p:nvPr/>
          </p:nvSpPr>
          <p:spPr>
            <a:xfrm>
              <a:off x="3973853" y="1828378"/>
              <a:ext cx="19158" cy="6482"/>
            </a:xfrm>
            <a:custGeom>
              <a:avLst/>
              <a:gdLst/>
              <a:ahLst/>
              <a:cxnLst/>
              <a:rect l="l" t="t" r="r" b="b"/>
              <a:pathLst>
                <a:path w="19158" h="6482">
                  <a:moveTo>
                    <a:pt x="19158" y="0"/>
                  </a:moveTo>
                  <a:lnTo>
                    <a:pt x="18764" y="6482"/>
                  </a:lnTo>
                  <a:lnTo>
                    <a:pt x="0" y="6482"/>
                  </a:lnTo>
                  <a:lnTo>
                    <a:pt x="1915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2" name="文本框 91">
              <a:extLst>
                <a:ext uri="{FF2B5EF4-FFF2-40B4-BE49-F238E27FC236}">
                  <a16:creationId xmlns:a16="http://schemas.microsoft.com/office/drawing/2014/main" id="{1B9AB286-C3F6-4834-A19A-049998A03113}"/>
                </a:ext>
              </a:extLst>
            </p:cNvPr>
            <p:cNvSpPr txBox="1"/>
            <p:nvPr/>
          </p:nvSpPr>
          <p:spPr>
            <a:xfrm>
              <a:off x="4083031" y="1874208"/>
              <a:ext cx="28618" cy="10741"/>
            </a:xfrm>
            <a:custGeom>
              <a:avLst/>
              <a:gdLst/>
              <a:ahLst/>
              <a:cxnLst/>
              <a:rect l="l" t="t" r="r" b="b"/>
              <a:pathLst>
                <a:path w="28618" h="10741">
                  <a:moveTo>
                    <a:pt x="0" y="0"/>
                  </a:moveTo>
                  <a:cubicBezTo>
                    <a:pt x="9683" y="2793"/>
                    <a:pt x="19366" y="6660"/>
                    <a:pt x="28618" y="10741"/>
                  </a:cubicBezTo>
                  <a:cubicBezTo>
                    <a:pt x="20871" y="7949"/>
                    <a:pt x="12910" y="4941"/>
                    <a:pt x="5165" y="2149"/>
                  </a:cubicBezTo>
                  <a:cubicBezTo>
                    <a:pt x="3443" y="1504"/>
                    <a:pt x="1722" y="645"/>
                    <a:pt x="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3" name="文本框 92">
              <a:extLst>
                <a:ext uri="{FF2B5EF4-FFF2-40B4-BE49-F238E27FC236}">
                  <a16:creationId xmlns:a16="http://schemas.microsoft.com/office/drawing/2014/main" id="{E1109E52-2AA8-4E29-943A-B4E0CDC16EAB}"/>
                </a:ext>
              </a:extLst>
            </p:cNvPr>
            <p:cNvSpPr txBox="1"/>
            <p:nvPr/>
          </p:nvSpPr>
          <p:spPr>
            <a:xfrm>
              <a:off x="4040429" y="2036188"/>
              <a:ext cx="9683" cy="6229"/>
            </a:xfrm>
            <a:custGeom>
              <a:avLst/>
              <a:gdLst/>
              <a:ahLst/>
              <a:cxnLst/>
              <a:rect l="l" t="t" r="r" b="b"/>
              <a:pathLst>
                <a:path w="9683" h="6229">
                  <a:moveTo>
                    <a:pt x="9683" y="0"/>
                  </a:moveTo>
                  <a:cubicBezTo>
                    <a:pt x="6455" y="1933"/>
                    <a:pt x="3227" y="4081"/>
                    <a:pt x="0" y="6229"/>
                  </a:cubicBezTo>
                  <a:cubicBezTo>
                    <a:pt x="0" y="6014"/>
                    <a:pt x="0" y="5585"/>
                    <a:pt x="0" y="5370"/>
                  </a:cubicBezTo>
                  <a:cubicBezTo>
                    <a:pt x="2152" y="4081"/>
                    <a:pt x="4304" y="2577"/>
                    <a:pt x="6455" y="1073"/>
                  </a:cubicBezTo>
                  <a:cubicBezTo>
                    <a:pt x="7531" y="644"/>
                    <a:pt x="8606" y="429"/>
                    <a:pt x="9683"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4" name="文本框 93">
              <a:extLst>
                <a:ext uri="{FF2B5EF4-FFF2-40B4-BE49-F238E27FC236}">
                  <a16:creationId xmlns:a16="http://schemas.microsoft.com/office/drawing/2014/main" id="{E3CB15D1-EC66-4EA1-9FBD-75CB19DDD6A3}"/>
                </a:ext>
              </a:extLst>
            </p:cNvPr>
            <p:cNvSpPr txBox="1"/>
            <p:nvPr/>
          </p:nvSpPr>
          <p:spPr>
            <a:xfrm>
              <a:off x="3933086" y="1713416"/>
              <a:ext cx="143322" cy="135476"/>
            </a:xfrm>
            <a:custGeom>
              <a:avLst/>
              <a:gdLst/>
              <a:ahLst/>
              <a:cxnLst/>
              <a:rect l="l" t="t" r="r" b="b"/>
              <a:pathLst>
                <a:path w="143322" h="135476">
                  <a:moveTo>
                    <a:pt x="2530" y="0"/>
                  </a:moveTo>
                  <a:lnTo>
                    <a:pt x="131564" y="0"/>
                  </a:lnTo>
                  <a:lnTo>
                    <a:pt x="131564" y="38547"/>
                  </a:lnTo>
                  <a:lnTo>
                    <a:pt x="57001" y="38547"/>
                  </a:lnTo>
                  <a:lnTo>
                    <a:pt x="57001" y="79475"/>
                  </a:lnTo>
                  <a:cubicBezTo>
                    <a:pt x="66328" y="68461"/>
                    <a:pt x="78333" y="62955"/>
                    <a:pt x="93018" y="62955"/>
                  </a:cubicBezTo>
                  <a:cubicBezTo>
                    <a:pt x="109587" y="62955"/>
                    <a:pt x="122114" y="67593"/>
                    <a:pt x="130597" y="76870"/>
                  </a:cubicBezTo>
                  <a:cubicBezTo>
                    <a:pt x="139080" y="86147"/>
                    <a:pt x="143322" y="103982"/>
                    <a:pt x="143322" y="130374"/>
                  </a:cubicBezTo>
                  <a:lnTo>
                    <a:pt x="143322" y="135476"/>
                  </a:lnTo>
                  <a:lnTo>
                    <a:pt x="111887" y="122312"/>
                  </a:lnTo>
                  <a:lnTo>
                    <a:pt x="81888" y="114848"/>
                  </a:lnTo>
                  <a:lnTo>
                    <a:pt x="80367" y="104924"/>
                  </a:lnTo>
                  <a:cubicBezTo>
                    <a:pt x="78482" y="101650"/>
                    <a:pt x="75357" y="100013"/>
                    <a:pt x="70991" y="100013"/>
                  </a:cubicBezTo>
                  <a:cubicBezTo>
                    <a:pt x="68213" y="100013"/>
                    <a:pt x="65881" y="100856"/>
                    <a:pt x="63996" y="102543"/>
                  </a:cubicBezTo>
                  <a:cubicBezTo>
                    <a:pt x="62111" y="104230"/>
                    <a:pt x="60896" y="106040"/>
                    <a:pt x="60350" y="107975"/>
                  </a:cubicBezTo>
                  <a:lnTo>
                    <a:pt x="59925" y="114962"/>
                  </a:lnTo>
                  <a:lnTo>
                    <a:pt x="40767" y="121444"/>
                  </a:lnTo>
                  <a:lnTo>
                    <a:pt x="0" y="121444"/>
                  </a:lnTo>
                  <a:lnTo>
                    <a:pt x="2530"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5" name="文本框 94">
              <a:extLst>
                <a:ext uri="{FF2B5EF4-FFF2-40B4-BE49-F238E27FC236}">
                  <a16:creationId xmlns:a16="http://schemas.microsoft.com/office/drawing/2014/main" id="{261C12CB-9ADB-4E76-942C-2BB9A3301FC7}"/>
                </a:ext>
              </a:extLst>
            </p:cNvPr>
            <p:cNvSpPr txBox="1"/>
            <p:nvPr/>
          </p:nvSpPr>
          <p:spPr>
            <a:xfrm>
              <a:off x="3739845" y="1825353"/>
              <a:ext cx="559785" cy="422697"/>
            </a:xfrm>
            <a:custGeom>
              <a:avLst/>
              <a:gdLst/>
              <a:ahLst/>
              <a:cxnLst/>
              <a:rect l="l" t="t" r="r" b="b"/>
              <a:pathLst>
                <a:path w="559785" h="422697">
                  <a:moveTo>
                    <a:pt x="263790" y="90"/>
                  </a:moveTo>
                  <a:lnTo>
                    <a:pt x="275129" y="2911"/>
                  </a:lnTo>
                  <a:lnTo>
                    <a:pt x="276436" y="11442"/>
                  </a:lnTo>
                  <a:lnTo>
                    <a:pt x="276436" y="59216"/>
                  </a:lnTo>
                  <a:cubicBezTo>
                    <a:pt x="276238" y="75984"/>
                    <a:pt x="276064" y="85459"/>
                    <a:pt x="275915" y="87642"/>
                  </a:cubicBezTo>
                  <a:cubicBezTo>
                    <a:pt x="275766" y="89825"/>
                    <a:pt x="274774" y="91859"/>
                    <a:pt x="272939" y="93744"/>
                  </a:cubicBezTo>
                  <a:cubicBezTo>
                    <a:pt x="271103" y="95629"/>
                    <a:pt x="268697" y="96572"/>
                    <a:pt x="265720" y="96572"/>
                  </a:cubicBezTo>
                  <a:cubicBezTo>
                    <a:pt x="259271" y="96572"/>
                    <a:pt x="255501" y="93297"/>
                    <a:pt x="254409" y="86749"/>
                  </a:cubicBezTo>
                  <a:cubicBezTo>
                    <a:pt x="253318" y="80200"/>
                    <a:pt x="252772" y="69138"/>
                    <a:pt x="252772" y="53560"/>
                  </a:cubicBezTo>
                  <a:lnTo>
                    <a:pt x="252772" y="38529"/>
                  </a:lnTo>
                  <a:lnTo>
                    <a:pt x="192646" y="38529"/>
                  </a:lnTo>
                  <a:lnTo>
                    <a:pt x="192646" y="51625"/>
                  </a:lnTo>
                  <a:cubicBezTo>
                    <a:pt x="192646" y="74049"/>
                    <a:pt x="195126" y="90618"/>
                    <a:pt x="200087" y="101334"/>
                  </a:cubicBezTo>
                  <a:cubicBezTo>
                    <a:pt x="205048" y="112050"/>
                    <a:pt x="213432" y="120111"/>
                    <a:pt x="225239" y="125519"/>
                  </a:cubicBezTo>
                  <a:cubicBezTo>
                    <a:pt x="237046" y="130926"/>
                    <a:pt x="250689" y="133630"/>
                    <a:pt x="266167" y="133630"/>
                  </a:cubicBezTo>
                  <a:cubicBezTo>
                    <a:pt x="279958" y="133630"/>
                    <a:pt x="291641" y="131819"/>
                    <a:pt x="301216" y="128198"/>
                  </a:cubicBezTo>
                  <a:cubicBezTo>
                    <a:pt x="310791" y="124576"/>
                    <a:pt x="318257" y="119367"/>
                    <a:pt x="323615" y="112571"/>
                  </a:cubicBezTo>
                  <a:cubicBezTo>
                    <a:pt x="328972" y="105774"/>
                    <a:pt x="332470" y="98382"/>
                    <a:pt x="334107" y="90395"/>
                  </a:cubicBezTo>
                  <a:cubicBezTo>
                    <a:pt x="335744" y="82408"/>
                    <a:pt x="336563" y="69882"/>
                    <a:pt x="336563" y="52816"/>
                  </a:cubicBezTo>
                  <a:lnTo>
                    <a:pt x="336563" y="23539"/>
                  </a:lnTo>
                  <a:lnTo>
                    <a:pt x="344693" y="26943"/>
                  </a:lnTo>
                  <a:cubicBezTo>
                    <a:pt x="373310" y="39188"/>
                    <a:pt x="401713" y="49930"/>
                    <a:pt x="432051" y="57234"/>
                  </a:cubicBezTo>
                  <a:cubicBezTo>
                    <a:pt x="457872" y="63679"/>
                    <a:pt x="484337" y="69049"/>
                    <a:pt x="509511" y="77642"/>
                  </a:cubicBezTo>
                  <a:cubicBezTo>
                    <a:pt x="525864" y="83227"/>
                    <a:pt x="548672" y="89028"/>
                    <a:pt x="558785" y="104066"/>
                  </a:cubicBezTo>
                  <a:cubicBezTo>
                    <a:pt x="560722" y="106859"/>
                    <a:pt x="559646" y="110296"/>
                    <a:pt x="557279" y="112229"/>
                  </a:cubicBezTo>
                  <a:cubicBezTo>
                    <a:pt x="557279" y="115451"/>
                    <a:pt x="555557" y="118674"/>
                    <a:pt x="551900" y="120178"/>
                  </a:cubicBezTo>
                  <a:cubicBezTo>
                    <a:pt x="527371" y="129415"/>
                    <a:pt x="503702" y="140371"/>
                    <a:pt x="480034" y="151757"/>
                  </a:cubicBezTo>
                  <a:cubicBezTo>
                    <a:pt x="502411" y="182692"/>
                    <a:pt x="490577" y="313951"/>
                    <a:pt x="489501" y="334789"/>
                  </a:cubicBezTo>
                  <a:cubicBezTo>
                    <a:pt x="489501" y="334789"/>
                    <a:pt x="489501" y="335004"/>
                    <a:pt x="489501" y="335004"/>
                  </a:cubicBezTo>
                  <a:cubicBezTo>
                    <a:pt x="489717" y="335219"/>
                    <a:pt x="489931" y="335433"/>
                    <a:pt x="490147" y="335648"/>
                  </a:cubicBezTo>
                  <a:cubicBezTo>
                    <a:pt x="507790" y="363147"/>
                    <a:pt x="521776" y="440913"/>
                    <a:pt x="464111" y="418787"/>
                  </a:cubicBezTo>
                  <a:cubicBezTo>
                    <a:pt x="424305" y="403533"/>
                    <a:pt x="437430" y="338656"/>
                    <a:pt x="473794" y="328129"/>
                  </a:cubicBezTo>
                  <a:cubicBezTo>
                    <a:pt x="476806" y="271415"/>
                    <a:pt x="480679" y="213197"/>
                    <a:pt x="466694" y="157987"/>
                  </a:cubicBezTo>
                  <a:cubicBezTo>
                    <a:pt x="445607" y="168084"/>
                    <a:pt x="424305" y="178180"/>
                    <a:pt x="402572" y="187203"/>
                  </a:cubicBezTo>
                  <a:cubicBezTo>
                    <a:pt x="375461" y="198375"/>
                    <a:pt x="345338" y="207183"/>
                    <a:pt x="320594" y="222864"/>
                  </a:cubicBezTo>
                  <a:cubicBezTo>
                    <a:pt x="307038" y="231243"/>
                    <a:pt x="295634" y="239191"/>
                    <a:pt x="280357" y="237688"/>
                  </a:cubicBezTo>
                  <a:cubicBezTo>
                    <a:pt x="278851" y="241555"/>
                    <a:pt x="274762" y="244347"/>
                    <a:pt x="270029" y="241555"/>
                  </a:cubicBezTo>
                  <a:cubicBezTo>
                    <a:pt x="218389" y="209760"/>
                    <a:pt x="158356" y="197515"/>
                    <a:pt x="105210" y="169158"/>
                  </a:cubicBezTo>
                  <a:cubicBezTo>
                    <a:pt x="85414" y="158632"/>
                    <a:pt x="66479" y="147031"/>
                    <a:pt x="46684" y="136504"/>
                  </a:cubicBezTo>
                  <a:cubicBezTo>
                    <a:pt x="33129" y="129415"/>
                    <a:pt x="14839" y="125763"/>
                    <a:pt x="2359" y="117600"/>
                  </a:cubicBezTo>
                  <a:cubicBezTo>
                    <a:pt x="207" y="116311"/>
                    <a:pt x="-868" y="112874"/>
                    <a:pt x="853" y="110726"/>
                  </a:cubicBezTo>
                  <a:cubicBezTo>
                    <a:pt x="-223" y="108363"/>
                    <a:pt x="207" y="105355"/>
                    <a:pt x="3220" y="104066"/>
                  </a:cubicBezTo>
                  <a:cubicBezTo>
                    <a:pt x="51633" y="83012"/>
                    <a:pt x="103919" y="70552"/>
                    <a:pt x="151256" y="46922"/>
                  </a:cubicBezTo>
                  <a:cubicBezTo>
                    <a:pt x="168900" y="38114"/>
                    <a:pt x="186544" y="28071"/>
                    <a:pt x="204699" y="19424"/>
                  </a:cubicBezTo>
                  <a:lnTo>
                    <a:pt x="234008" y="9507"/>
                  </a:lnTo>
                  <a:lnTo>
                    <a:pt x="252772" y="9507"/>
                  </a:lnTo>
                  <a:lnTo>
                    <a:pt x="253166" y="3025"/>
                  </a:lnTo>
                  <a:lnTo>
                    <a:pt x="261207" y="304"/>
                  </a:lnTo>
                  <a:cubicBezTo>
                    <a:pt x="262068" y="90"/>
                    <a:pt x="262929" y="-125"/>
                    <a:pt x="263790" y="90"/>
                  </a:cubicBezTo>
                  <a:close/>
                  <a:moveTo>
                    <a:pt x="310266" y="210835"/>
                  </a:moveTo>
                  <a:cubicBezTo>
                    <a:pt x="309189" y="211264"/>
                    <a:pt x="308114" y="211479"/>
                    <a:pt x="307038" y="211908"/>
                  </a:cubicBezTo>
                  <a:cubicBezTo>
                    <a:pt x="304887" y="213412"/>
                    <a:pt x="302735" y="214916"/>
                    <a:pt x="300583" y="216205"/>
                  </a:cubicBezTo>
                  <a:cubicBezTo>
                    <a:pt x="300583" y="216420"/>
                    <a:pt x="300583" y="216849"/>
                    <a:pt x="300583" y="217064"/>
                  </a:cubicBezTo>
                  <a:cubicBezTo>
                    <a:pt x="303810" y="214916"/>
                    <a:pt x="307038" y="212768"/>
                    <a:pt x="310266" y="210835"/>
                  </a:cubicBezTo>
                  <a:close/>
                  <a:moveTo>
                    <a:pt x="343186" y="48855"/>
                  </a:moveTo>
                  <a:cubicBezTo>
                    <a:pt x="344908" y="49500"/>
                    <a:pt x="346629" y="50359"/>
                    <a:pt x="348351" y="51004"/>
                  </a:cubicBezTo>
                  <a:cubicBezTo>
                    <a:pt x="356096" y="53796"/>
                    <a:pt x="364057" y="56804"/>
                    <a:pt x="371804" y="59596"/>
                  </a:cubicBezTo>
                  <a:cubicBezTo>
                    <a:pt x="362552" y="55515"/>
                    <a:pt x="352869" y="51648"/>
                    <a:pt x="343186" y="4885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6" name="文本框 95">
              <a:extLst>
                <a:ext uri="{FF2B5EF4-FFF2-40B4-BE49-F238E27FC236}">
                  <a16:creationId xmlns:a16="http://schemas.microsoft.com/office/drawing/2014/main" id="{866D53DD-FE5B-4CB2-8972-324C57A68CB2}"/>
                </a:ext>
              </a:extLst>
            </p:cNvPr>
            <p:cNvSpPr txBox="1"/>
            <p:nvPr/>
          </p:nvSpPr>
          <p:spPr>
            <a:xfrm>
              <a:off x="3841089" y="2030479"/>
              <a:ext cx="323555" cy="178528"/>
            </a:xfrm>
            <a:custGeom>
              <a:avLst/>
              <a:gdLst/>
              <a:ahLst/>
              <a:cxnLst/>
              <a:rect l="l" t="t" r="r" b="b"/>
              <a:pathLst>
                <a:path w="323555" h="178528">
                  <a:moveTo>
                    <a:pt x="307112" y="995"/>
                  </a:moveTo>
                  <a:cubicBezTo>
                    <a:pt x="309048" y="995"/>
                    <a:pt x="311200" y="2069"/>
                    <a:pt x="312275" y="3787"/>
                  </a:cubicBezTo>
                  <a:cubicBezTo>
                    <a:pt x="318300" y="14099"/>
                    <a:pt x="315503" y="29137"/>
                    <a:pt x="316148" y="40737"/>
                  </a:cubicBezTo>
                  <a:cubicBezTo>
                    <a:pt x="316794" y="56848"/>
                    <a:pt x="317439" y="72744"/>
                    <a:pt x="318300" y="88856"/>
                  </a:cubicBezTo>
                  <a:cubicBezTo>
                    <a:pt x="320022" y="113990"/>
                    <a:pt x="329704" y="144280"/>
                    <a:pt x="317439" y="167910"/>
                  </a:cubicBezTo>
                  <a:cubicBezTo>
                    <a:pt x="317225" y="170703"/>
                    <a:pt x="315718" y="173495"/>
                    <a:pt x="313136" y="174355"/>
                  </a:cubicBezTo>
                  <a:cubicBezTo>
                    <a:pt x="310555" y="177147"/>
                    <a:pt x="306251" y="176718"/>
                    <a:pt x="304314" y="174355"/>
                  </a:cubicBezTo>
                  <a:cubicBezTo>
                    <a:pt x="281291" y="172636"/>
                    <a:pt x="258913" y="168984"/>
                    <a:pt x="235460" y="169628"/>
                  </a:cubicBezTo>
                  <a:cubicBezTo>
                    <a:pt x="207702" y="170488"/>
                    <a:pt x="180161" y="172851"/>
                    <a:pt x="152618" y="174140"/>
                  </a:cubicBezTo>
                  <a:cubicBezTo>
                    <a:pt x="123785" y="175428"/>
                    <a:pt x="94953" y="178007"/>
                    <a:pt x="66335" y="178221"/>
                  </a:cubicBezTo>
                  <a:cubicBezTo>
                    <a:pt x="51058" y="178221"/>
                    <a:pt x="27604" y="180584"/>
                    <a:pt x="12757" y="172207"/>
                  </a:cubicBezTo>
                  <a:cubicBezTo>
                    <a:pt x="11466" y="172207"/>
                    <a:pt x="9959" y="171776"/>
                    <a:pt x="8668" y="170488"/>
                  </a:cubicBezTo>
                  <a:cubicBezTo>
                    <a:pt x="-6393" y="156309"/>
                    <a:pt x="2429" y="122798"/>
                    <a:pt x="3935" y="104753"/>
                  </a:cubicBezTo>
                  <a:cubicBezTo>
                    <a:pt x="6517" y="72100"/>
                    <a:pt x="923" y="39448"/>
                    <a:pt x="2429" y="6795"/>
                  </a:cubicBezTo>
                  <a:cubicBezTo>
                    <a:pt x="2644" y="4217"/>
                    <a:pt x="4366" y="2499"/>
                    <a:pt x="6517" y="1854"/>
                  </a:cubicBezTo>
                  <a:cubicBezTo>
                    <a:pt x="8023" y="781"/>
                    <a:pt x="10390" y="350"/>
                    <a:pt x="12757" y="1425"/>
                  </a:cubicBezTo>
                  <a:cubicBezTo>
                    <a:pt x="40945" y="14314"/>
                    <a:pt x="68702" y="28062"/>
                    <a:pt x="97965" y="38373"/>
                  </a:cubicBezTo>
                  <a:cubicBezTo>
                    <a:pt x="120988" y="46537"/>
                    <a:pt x="150682" y="59641"/>
                    <a:pt x="175427" y="57277"/>
                  </a:cubicBezTo>
                  <a:cubicBezTo>
                    <a:pt x="218676" y="52981"/>
                    <a:pt x="265368" y="27203"/>
                    <a:pt x="299796" y="1425"/>
                  </a:cubicBezTo>
                  <a:cubicBezTo>
                    <a:pt x="302162" y="-509"/>
                    <a:pt x="304960" y="-294"/>
                    <a:pt x="307112" y="99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grpSp>
      <p:sp>
        <p:nvSpPr>
          <p:cNvPr id="99" name="标题 1">
            <a:extLst>
              <a:ext uri="{FF2B5EF4-FFF2-40B4-BE49-F238E27FC236}">
                <a16:creationId xmlns:a16="http://schemas.microsoft.com/office/drawing/2014/main" id="{D73501E1-556C-4587-A850-E36F4BE47298}"/>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100"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3D1E419-376E-48B1-8ADF-D9103C143725}"/>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01" name="îşḷïḑe">
              <a:extLst>
                <a:ext uri="{FF2B5EF4-FFF2-40B4-BE49-F238E27FC236}">
                  <a16:creationId xmlns:a16="http://schemas.microsoft.com/office/drawing/2014/main" id="{8EDFDE22-5328-47CD-81A0-50CD7E919A40}"/>
                </a:ext>
              </a:extLst>
            </p:cNvPr>
            <p:cNvGrpSpPr/>
            <p:nvPr/>
          </p:nvGrpSpPr>
          <p:grpSpPr>
            <a:xfrm>
              <a:off x="2195845" y="2493506"/>
              <a:ext cx="1885155" cy="1889098"/>
              <a:chOff x="1801111" y="2332774"/>
              <a:chExt cx="2180165" cy="2184725"/>
            </a:xfrm>
          </p:grpSpPr>
          <p:sp>
            <p:nvSpPr>
              <p:cNvPr id="111" name="îŝļíḑè">
                <a:extLst>
                  <a:ext uri="{FF2B5EF4-FFF2-40B4-BE49-F238E27FC236}">
                    <a16:creationId xmlns:a16="http://schemas.microsoft.com/office/drawing/2014/main" id="{5B6AA2F6-750D-4252-B83C-BE57207CCDBD}"/>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îşḻiḑê">
                <a:extLst>
                  <a:ext uri="{FF2B5EF4-FFF2-40B4-BE49-F238E27FC236}">
                    <a16:creationId xmlns:a16="http://schemas.microsoft.com/office/drawing/2014/main" id="{382D74D5-253C-4FDE-91F1-71BB49CB581A}"/>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šḻíḋê">
                <a:extLst>
                  <a:ext uri="{FF2B5EF4-FFF2-40B4-BE49-F238E27FC236}">
                    <a16:creationId xmlns:a16="http://schemas.microsoft.com/office/drawing/2014/main" id="{8AC4F581-68E8-4D95-84FB-3DF3F3B9A46A}"/>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îşľíḓé">
                <a:extLst>
                  <a:ext uri="{FF2B5EF4-FFF2-40B4-BE49-F238E27FC236}">
                    <a16:creationId xmlns:a16="http://schemas.microsoft.com/office/drawing/2014/main" id="{AA75258B-FA32-4CBF-BC4C-0005F322B114}"/>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iŝlîḋè">
                <a:extLst>
                  <a:ext uri="{FF2B5EF4-FFF2-40B4-BE49-F238E27FC236}">
                    <a16:creationId xmlns:a16="http://schemas.microsoft.com/office/drawing/2014/main" id="{D80E1DDB-9314-4C10-B7DA-C844C5710727}"/>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ïṡļíḓe">
                <a:extLst>
                  <a:ext uri="{FF2B5EF4-FFF2-40B4-BE49-F238E27FC236}">
                    <a16:creationId xmlns:a16="http://schemas.microsoft.com/office/drawing/2014/main" id="{22BB13B9-7745-443B-A8B4-F3C64865FCC2}"/>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iSḻïďe">
                <a:extLst>
                  <a:ext uri="{FF2B5EF4-FFF2-40B4-BE49-F238E27FC236}">
                    <a16:creationId xmlns:a16="http://schemas.microsoft.com/office/drawing/2014/main" id="{B1EC9CA1-A32E-4111-A76A-50289C5C7D9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ísľïḋè">
                <a:extLst>
                  <a:ext uri="{FF2B5EF4-FFF2-40B4-BE49-F238E27FC236}">
                    <a16:creationId xmlns:a16="http://schemas.microsoft.com/office/drawing/2014/main" id="{90F3D6CE-5205-4F1F-96D1-9C06BC58F748}"/>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ïṣļîḑè">
                <a:extLst>
                  <a:ext uri="{FF2B5EF4-FFF2-40B4-BE49-F238E27FC236}">
                    <a16:creationId xmlns:a16="http://schemas.microsoft.com/office/drawing/2014/main" id="{B8CF8AEF-9D74-4175-8F0A-B842307CCD3E}"/>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ṡḻïḍê">
                <a:extLst>
                  <a:ext uri="{FF2B5EF4-FFF2-40B4-BE49-F238E27FC236}">
                    <a16:creationId xmlns:a16="http://schemas.microsoft.com/office/drawing/2014/main" id="{1F175A1F-0400-45D7-A1EE-69E6D1E6293F}"/>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iSḷîde">
                <a:extLst>
                  <a:ext uri="{FF2B5EF4-FFF2-40B4-BE49-F238E27FC236}">
                    <a16:creationId xmlns:a16="http://schemas.microsoft.com/office/drawing/2014/main" id="{87EE606A-0954-4035-98BD-7C5FE3CC3339}"/>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ṣ1îde">
                <a:extLst>
                  <a:ext uri="{FF2B5EF4-FFF2-40B4-BE49-F238E27FC236}">
                    <a16:creationId xmlns:a16="http://schemas.microsoft.com/office/drawing/2014/main" id="{AB312574-38D2-4C56-A7DD-B47F8BB250AE}"/>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ïšḻídé">
                <a:extLst>
                  <a:ext uri="{FF2B5EF4-FFF2-40B4-BE49-F238E27FC236}">
                    <a16:creationId xmlns:a16="http://schemas.microsoft.com/office/drawing/2014/main" id="{E6829706-BDCC-4FB8-8E43-03E98DFDBE1D}"/>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iśľïďé">
                <a:extLst>
                  <a:ext uri="{FF2B5EF4-FFF2-40B4-BE49-F238E27FC236}">
                    <a16:creationId xmlns:a16="http://schemas.microsoft.com/office/drawing/2014/main" id="{11783CD3-24D0-450B-B056-ACD7FF1BE125}"/>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îśḷiḋè">
                <a:extLst>
                  <a:ext uri="{FF2B5EF4-FFF2-40B4-BE49-F238E27FC236}">
                    <a16:creationId xmlns:a16="http://schemas.microsoft.com/office/drawing/2014/main" id="{9F4A7BCF-1817-41D2-90A9-B95E85B42AF8}"/>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íṡḷiḓê">
                <a:extLst>
                  <a:ext uri="{FF2B5EF4-FFF2-40B4-BE49-F238E27FC236}">
                    <a16:creationId xmlns:a16="http://schemas.microsoft.com/office/drawing/2014/main" id="{60BFA3C7-F53A-4515-AEC6-B88C27835D6E}"/>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iŝḻíḑé">
                <a:extLst>
                  <a:ext uri="{FF2B5EF4-FFF2-40B4-BE49-F238E27FC236}">
                    <a16:creationId xmlns:a16="http://schemas.microsoft.com/office/drawing/2014/main" id="{7E66B53C-4DC1-4845-B705-6AF8B93678C9}"/>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Sļíḑé">
                <a:extLst>
                  <a:ext uri="{FF2B5EF4-FFF2-40B4-BE49-F238E27FC236}">
                    <a16:creationId xmlns:a16="http://schemas.microsoft.com/office/drawing/2014/main" id="{256E761E-FB56-43BF-B72A-F982AB4F0C5C}"/>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íšľiḑe">
                <a:extLst>
                  <a:ext uri="{FF2B5EF4-FFF2-40B4-BE49-F238E27FC236}">
                    <a16:creationId xmlns:a16="http://schemas.microsoft.com/office/drawing/2014/main" id="{FB520CD4-D329-40BE-A805-3A97DAAD35CA}"/>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ś1íďê">
                <a:extLst>
                  <a:ext uri="{FF2B5EF4-FFF2-40B4-BE49-F238E27FC236}">
                    <a16:creationId xmlns:a16="http://schemas.microsoft.com/office/drawing/2014/main" id="{E282ABE4-FD72-4E09-9705-BADE70D170AE}"/>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ľïḍé">
                <a:extLst>
                  <a:ext uri="{FF2B5EF4-FFF2-40B4-BE49-F238E27FC236}">
                    <a16:creationId xmlns:a16="http://schemas.microsoft.com/office/drawing/2014/main" id="{52160698-0827-473C-A47F-75EE41AE8958}"/>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íš1idè">
                <a:extLst>
                  <a:ext uri="{FF2B5EF4-FFF2-40B4-BE49-F238E27FC236}">
                    <a16:creationId xmlns:a16="http://schemas.microsoft.com/office/drawing/2014/main" id="{68713E04-D48F-486C-89F6-68DE8756FF0D}"/>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šḷïḑê">
                <a:extLst>
                  <a:ext uri="{FF2B5EF4-FFF2-40B4-BE49-F238E27FC236}">
                    <a16:creationId xmlns:a16="http://schemas.microsoft.com/office/drawing/2014/main" id="{1D594876-1266-48F4-8030-6AC75926321F}"/>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ï$ḷiḓè">
                <a:extLst>
                  <a:ext uri="{FF2B5EF4-FFF2-40B4-BE49-F238E27FC236}">
                    <a16:creationId xmlns:a16="http://schemas.microsoft.com/office/drawing/2014/main" id="{823917BE-0722-40A6-BBEF-0FE27342EA18}"/>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ïsḻîḑè">
                <a:extLst>
                  <a:ext uri="{FF2B5EF4-FFF2-40B4-BE49-F238E27FC236}">
                    <a16:creationId xmlns:a16="http://schemas.microsoft.com/office/drawing/2014/main" id="{C9911CB9-C75A-411C-950D-4167B591372C}"/>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ïşḷidè">
                <a:extLst>
                  <a:ext uri="{FF2B5EF4-FFF2-40B4-BE49-F238E27FC236}">
                    <a16:creationId xmlns:a16="http://schemas.microsoft.com/office/drawing/2014/main" id="{5748D724-9E84-4C54-B9B5-3DC697FB4875}"/>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iśļïďé">
                <a:extLst>
                  <a:ext uri="{FF2B5EF4-FFF2-40B4-BE49-F238E27FC236}">
                    <a16:creationId xmlns:a16="http://schemas.microsoft.com/office/drawing/2014/main" id="{E73C0465-0478-4EA3-9AC5-7FFB94BF73EE}"/>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îṡḷiḍé">
                <a:extLst>
                  <a:ext uri="{FF2B5EF4-FFF2-40B4-BE49-F238E27FC236}">
                    <a16:creationId xmlns:a16="http://schemas.microsoft.com/office/drawing/2014/main" id="{DAA2AE7B-88A6-45E0-998A-6F0E83322394}"/>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íṣļíḋé">
                <a:extLst>
                  <a:ext uri="{FF2B5EF4-FFF2-40B4-BE49-F238E27FC236}">
                    <a16:creationId xmlns:a16="http://schemas.microsoft.com/office/drawing/2014/main" id="{0F140D78-9613-4514-AD32-6FE6522A98AF}"/>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i$ļiďè">
                <a:extLst>
                  <a:ext uri="{FF2B5EF4-FFF2-40B4-BE49-F238E27FC236}">
                    <a16:creationId xmlns:a16="http://schemas.microsoft.com/office/drawing/2014/main" id="{E1C27F3E-A671-4FF4-8B1D-794B48DCF27D}"/>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ïšlîḋe">
                <a:extLst>
                  <a:ext uri="{FF2B5EF4-FFF2-40B4-BE49-F238E27FC236}">
                    <a16:creationId xmlns:a16="http://schemas.microsoft.com/office/drawing/2014/main" id="{52E42770-2021-417C-AF92-A5CAB845D7D4}"/>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ṣḻíḑè">
                <a:extLst>
                  <a:ext uri="{FF2B5EF4-FFF2-40B4-BE49-F238E27FC236}">
                    <a16:creationId xmlns:a16="http://schemas.microsoft.com/office/drawing/2014/main" id="{62EA7FCB-10DE-4CBA-BA44-FFD849E02D55}"/>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islïḍè">
                <a:extLst>
                  <a:ext uri="{FF2B5EF4-FFF2-40B4-BE49-F238E27FC236}">
                    <a16:creationId xmlns:a16="http://schemas.microsoft.com/office/drawing/2014/main" id="{3E0D475F-9B99-4AA6-B0D1-C4186A8EF3B8}"/>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îṧḷiḋê">
                <a:extLst>
                  <a:ext uri="{FF2B5EF4-FFF2-40B4-BE49-F238E27FC236}">
                    <a16:creationId xmlns:a16="http://schemas.microsoft.com/office/drawing/2014/main" id="{F4B934ED-F870-4108-A89B-2B125E337615}"/>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ïṥļidê">
                <a:extLst>
                  <a:ext uri="{FF2B5EF4-FFF2-40B4-BE49-F238E27FC236}">
                    <a16:creationId xmlns:a16="http://schemas.microsoft.com/office/drawing/2014/main" id="{76F2C8E0-8D99-4832-AE18-E0B1B579545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ï$ľíde">
                <a:extLst>
                  <a:ext uri="{FF2B5EF4-FFF2-40B4-BE49-F238E27FC236}">
                    <a16:creationId xmlns:a16="http://schemas.microsoft.com/office/drawing/2014/main" id="{2CEE2404-F93A-471E-AA10-11A932E9B2A3}"/>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íS1îḍê">
                <a:extLst>
                  <a:ext uri="{FF2B5EF4-FFF2-40B4-BE49-F238E27FC236}">
                    <a16:creationId xmlns:a16="http://schemas.microsoft.com/office/drawing/2014/main" id="{129109E7-A465-4DC4-9086-449114FCEF03}"/>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ïṧ1íde">
                <a:extLst>
                  <a:ext uri="{FF2B5EF4-FFF2-40B4-BE49-F238E27FC236}">
                    <a16:creationId xmlns:a16="http://schemas.microsoft.com/office/drawing/2014/main" id="{77C16498-DA54-482E-8225-AF9DE7F41A00}"/>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î$ḷiḍe">
                <a:extLst>
                  <a:ext uri="{FF2B5EF4-FFF2-40B4-BE49-F238E27FC236}">
                    <a16:creationId xmlns:a16="http://schemas.microsoft.com/office/drawing/2014/main" id="{57827AB4-13C4-4C3D-A8BF-56F9B24C7D97}"/>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îṣļíḓé">
                <a:extLst>
                  <a:ext uri="{FF2B5EF4-FFF2-40B4-BE49-F238E27FC236}">
                    <a16:creationId xmlns:a16="http://schemas.microsoft.com/office/drawing/2014/main" id="{F337BD6A-87B3-4BF4-A322-9E07A44AEACE}"/>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îṥļiḓè">
                <a:extLst>
                  <a:ext uri="{FF2B5EF4-FFF2-40B4-BE49-F238E27FC236}">
                    <a16:creationId xmlns:a16="http://schemas.microsoft.com/office/drawing/2014/main" id="{16D23AB6-19FD-41CE-9324-843559D11E4A}"/>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ş1iḍè">
                <a:extLst>
                  <a:ext uri="{FF2B5EF4-FFF2-40B4-BE49-F238E27FC236}">
                    <a16:creationId xmlns:a16="http://schemas.microsoft.com/office/drawing/2014/main" id="{EE23A344-4580-4788-A271-CBBA644FFB1A}"/>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işľïḍé">
                <a:extLst>
                  <a:ext uri="{FF2B5EF4-FFF2-40B4-BE49-F238E27FC236}">
                    <a16:creationId xmlns:a16="http://schemas.microsoft.com/office/drawing/2014/main" id="{788D448E-88AA-4554-87A5-F12BE4AE934D}"/>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ïṣľíḑê">
                <a:extLst>
                  <a:ext uri="{FF2B5EF4-FFF2-40B4-BE49-F238E27FC236}">
                    <a16:creationId xmlns:a16="http://schemas.microsoft.com/office/drawing/2014/main" id="{49B6CC59-9FBB-4982-8565-AECEAB04A5AF}"/>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ṥḷiḑè">
                <a:extLst>
                  <a:ext uri="{FF2B5EF4-FFF2-40B4-BE49-F238E27FC236}">
                    <a16:creationId xmlns:a16="http://schemas.microsoft.com/office/drawing/2014/main" id="{138DB74B-A5AA-4FCB-B206-031BFF4B0DDA}"/>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î$lídê">
                <a:extLst>
                  <a:ext uri="{FF2B5EF4-FFF2-40B4-BE49-F238E27FC236}">
                    <a16:creationId xmlns:a16="http://schemas.microsoft.com/office/drawing/2014/main" id="{B8BE1EF9-DD67-49D3-B0BC-064878C1EE84}"/>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ṧ1ïḋe">
                <a:extLst>
                  <a:ext uri="{FF2B5EF4-FFF2-40B4-BE49-F238E27FC236}">
                    <a16:creationId xmlns:a16="http://schemas.microsoft.com/office/drawing/2014/main" id="{714685BD-63D3-46A3-B450-057D16D8718E}"/>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iṡḷídè">
                <a:extLst>
                  <a:ext uri="{FF2B5EF4-FFF2-40B4-BE49-F238E27FC236}">
                    <a16:creationId xmlns:a16="http://schemas.microsoft.com/office/drawing/2014/main" id="{42AFF464-7C19-4D3B-80F2-2F8BF6F36C90}"/>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ïṧliḍe">
                <a:extLst>
                  <a:ext uri="{FF2B5EF4-FFF2-40B4-BE49-F238E27FC236}">
                    <a16:creationId xmlns:a16="http://schemas.microsoft.com/office/drawing/2014/main" id="{508E4875-8879-42A0-B7C6-A8C3811F9F0C}"/>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íS1ïďe">
                <a:extLst>
                  <a:ext uri="{FF2B5EF4-FFF2-40B4-BE49-F238E27FC236}">
                    <a16:creationId xmlns:a16="http://schemas.microsoft.com/office/drawing/2014/main" id="{70535AD4-A016-4103-A25D-ADB46E44C430}"/>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îṧľîḑè">
                <a:extLst>
                  <a:ext uri="{FF2B5EF4-FFF2-40B4-BE49-F238E27FC236}">
                    <a16:creationId xmlns:a16="http://schemas.microsoft.com/office/drawing/2014/main" id="{55B05C2B-7D91-4411-A16F-C0A528251933}"/>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2" name="iṧḻíḑé">
              <a:extLst>
                <a:ext uri="{FF2B5EF4-FFF2-40B4-BE49-F238E27FC236}">
                  <a16:creationId xmlns:a16="http://schemas.microsoft.com/office/drawing/2014/main" id="{F4E79FEA-8BA7-4652-BEC8-A58D2B0BBD2C}"/>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íSľíḍe">
              <a:extLst>
                <a:ext uri="{FF2B5EF4-FFF2-40B4-BE49-F238E27FC236}">
                  <a16:creationId xmlns:a16="http://schemas.microsoft.com/office/drawing/2014/main" id="{2387EC7B-DDA0-44AC-AA18-95FDD1751505}"/>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iṧľíḍê">
              <a:extLst>
                <a:ext uri="{FF2B5EF4-FFF2-40B4-BE49-F238E27FC236}">
                  <a16:creationId xmlns:a16="http://schemas.microsoft.com/office/drawing/2014/main" id="{AD6F9704-89BC-4EA6-B362-161BFFF8315A}"/>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ṥḷide">
              <a:extLst>
                <a:ext uri="{FF2B5EF4-FFF2-40B4-BE49-F238E27FC236}">
                  <a16:creationId xmlns:a16="http://schemas.microsoft.com/office/drawing/2014/main" id="{D8037BEE-DEE9-4E18-B9CE-4B0C2CA51718}"/>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ïṩḻïḋè">
              <a:extLst>
                <a:ext uri="{FF2B5EF4-FFF2-40B4-BE49-F238E27FC236}">
                  <a16:creationId xmlns:a16="http://schemas.microsoft.com/office/drawing/2014/main" id="{668DB457-1E0A-4752-991D-6BE7A30975A7}"/>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ïṡḻídè">
              <a:extLst>
                <a:ext uri="{FF2B5EF4-FFF2-40B4-BE49-F238E27FC236}">
                  <a16:creationId xmlns:a16="http://schemas.microsoft.com/office/drawing/2014/main" id="{A4D63310-52FB-4ED6-8C24-ECB79085F6A0}"/>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îś1ïḑè">
              <a:extLst>
                <a:ext uri="{FF2B5EF4-FFF2-40B4-BE49-F238E27FC236}">
                  <a16:creationId xmlns:a16="http://schemas.microsoft.com/office/drawing/2014/main" id="{3F1E2908-856F-457F-A6BB-3F162E934130}"/>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îşļïḓe">
              <a:extLst>
                <a:ext uri="{FF2B5EF4-FFF2-40B4-BE49-F238E27FC236}">
                  <a16:creationId xmlns:a16="http://schemas.microsoft.com/office/drawing/2014/main" id="{B6FC6B31-C705-4574-A22C-20A05A4B5BEF}"/>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î$ľíḑe">
              <a:extLst>
                <a:ext uri="{FF2B5EF4-FFF2-40B4-BE49-F238E27FC236}">
                  <a16:creationId xmlns:a16="http://schemas.microsoft.com/office/drawing/2014/main" id="{C93E9A79-58BA-491A-B89B-7DAFE756DE0F}"/>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62" name="直接连接符 161">
            <a:extLst>
              <a:ext uri="{FF2B5EF4-FFF2-40B4-BE49-F238E27FC236}">
                <a16:creationId xmlns:a16="http://schemas.microsoft.com/office/drawing/2014/main" id="{C091FDBA-D140-4AC8-B4C5-544A47FFBCD2}"/>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70241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01DD6549-045C-48D1-92E0-D6FA12BAD0B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4199" r="14175"/>
          <a:stretch/>
        </p:blipFill>
        <p:spPr>
          <a:xfrm>
            <a:off x="0" y="1158875"/>
            <a:ext cx="12192000" cy="4540250"/>
          </a:xfrm>
          <a:prstGeom prst="rect">
            <a:avLst/>
          </a:prstGeom>
        </p:spPr>
      </p:pic>
      <p:sp>
        <p:nvSpPr>
          <p:cNvPr id="7" name="矩形 6">
            <a:extLst>
              <a:ext uri="{FF2B5EF4-FFF2-40B4-BE49-F238E27FC236}">
                <a16:creationId xmlns:a16="http://schemas.microsoft.com/office/drawing/2014/main" id="{1DF303EB-03B8-41CA-9657-86C30DE04EB0}"/>
              </a:ext>
            </a:extLst>
          </p:cNvPr>
          <p:cNvSpPr/>
          <p:nvPr userDrawn="1"/>
        </p:nvSpPr>
        <p:spPr>
          <a:xfrm>
            <a:off x="0" y="1158875"/>
            <a:ext cx="12192001" cy="454025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8" name="îşḷïḑe">
            <a:extLst>
              <a:ext uri="{FF2B5EF4-FFF2-40B4-BE49-F238E27FC236}">
                <a16:creationId xmlns:a16="http://schemas.microsoft.com/office/drawing/2014/main" id="{E16F0A3A-D93F-4D0D-A1C9-527FE4400EDF}"/>
              </a:ext>
            </a:extLst>
          </p:cNvPr>
          <p:cNvGrpSpPr/>
          <p:nvPr userDrawn="1"/>
        </p:nvGrpSpPr>
        <p:grpSpPr>
          <a:xfrm>
            <a:off x="4646714" y="2050181"/>
            <a:ext cx="2898573" cy="2904635"/>
            <a:chOff x="1801111" y="2332774"/>
            <a:chExt cx="2180165" cy="2184725"/>
          </a:xfrm>
          <a:solidFill>
            <a:schemeClr val="bg1"/>
          </a:solidFill>
        </p:grpSpPr>
        <p:sp>
          <p:nvSpPr>
            <p:cNvPr id="9" name="îŝļíḑè">
              <a:extLst>
                <a:ext uri="{FF2B5EF4-FFF2-40B4-BE49-F238E27FC236}">
                  <a16:creationId xmlns:a16="http://schemas.microsoft.com/office/drawing/2014/main" id="{4975CCDB-FD7B-465F-BABA-3DBAD567BCA6}"/>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 name="îşḻiḑê">
              <a:extLst>
                <a:ext uri="{FF2B5EF4-FFF2-40B4-BE49-F238E27FC236}">
                  <a16:creationId xmlns:a16="http://schemas.microsoft.com/office/drawing/2014/main" id="{9D335671-CB07-4C28-B888-35ADDD552074}"/>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 name="išḻíḋê">
              <a:extLst>
                <a:ext uri="{FF2B5EF4-FFF2-40B4-BE49-F238E27FC236}">
                  <a16:creationId xmlns:a16="http://schemas.microsoft.com/office/drawing/2014/main" id="{A1A7A4F2-3052-45BE-A9D8-32712C930A83}"/>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 name="îşľíḓé">
              <a:extLst>
                <a:ext uri="{FF2B5EF4-FFF2-40B4-BE49-F238E27FC236}">
                  <a16:creationId xmlns:a16="http://schemas.microsoft.com/office/drawing/2014/main" id="{C10D5A75-E23C-4BC0-8BFD-642EE046EBB8}"/>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 name="iŝlîḋè">
              <a:extLst>
                <a:ext uri="{FF2B5EF4-FFF2-40B4-BE49-F238E27FC236}">
                  <a16:creationId xmlns:a16="http://schemas.microsoft.com/office/drawing/2014/main" id="{730CDC8A-3976-45FA-B218-14A0E9D51366}"/>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 name="ïṡļíḓe">
              <a:extLst>
                <a:ext uri="{FF2B5EF4-FFF2-40B4-BE49-F238E27FC236}">
                  <a16:creationId xmlns:a16="http://schemas.microsoft.com/office/drawing/2014/main" id="{DA937015-12BA-49E7-B7D2-C05EF3C144A8}"/>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 name="iSḻïďe">
              <a:extLst>
                <a:ext uri="{FF2B5EF4-FFF2-40B4-BE49-F238E27FC236}">
                  <a16:creationId xmlns:a16="http://schemas.microsoft.com/office/drawing/2014/main" id="{5F577AC5-6781-444C-90C6-6673C2C4804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 name="ísľïḋè">
              <a:extLst>
                <a:ext uri="{FF2B5EF4-FFF2-40B4-BE49-F238E27FC236}">
                  <a16:creationId xmlns:a16="http://schemas.microsoft.com/office/drawing/2014/main" id="{5CBB9C91-413E-4951-A6B3-C6A632441543}"/>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 name="ïṣļîḑè">
              <a:extLst>
                <a:ext uri="{FF2B5EF4-FFF2-40B4-BE49-F238E27FC236}">
                  <a16:creationId xmlns:a16="http://schemas.microsoft.com/office/drawing/2014/main" id="{1901106A-1CF6-4C8E-86FA-7B914EAE1EFA}"/>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 name="iṡḻïḍê">
              <a:extLst>
                <a:ext uri="{FF2B5EF4-FFF2-40B4-BE49-F238E27FC236}">
                  <a16:creationId xmlns:a16="http://schemas.microsoft.com/office/drawing/2014/main" id="{D12186E3-35C8-4FBB-BC19-77498F5730C3}"/>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 name="iSḷîde">
              <a:extLst>
                <a:ext uri="{FF2B5EF4-FFF2-40B4-BE49-F238E27FC236}">
                  <a16:creationId xmlns:a16="http://schemas.microsoft.com/office/drawing/2014/main" id="{D4EC0F58-7145-41FF-AA83-4FF00AF2BEE3}"/>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 name="íṣ1îde">
              <a:extLst>
                <a:ext uri="{FF2B5EF4-FFF2-40B4-BE49-F238E27FC236}">
                  <a16:creationId xmlns:a16="http://schemas.microsoft.com/office/drawing/2014/main" id="{BE615E6D-FB9A-458E-86C9-0619A729997D}"/>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 name="ïšḻídé">
              <a:extLst>
                <a:ext uri="{FF2B5EF4-FFF2-40B4-BE49-F238E27FC236}">
                  <a16:creationId xmlns:a16="http://schemas.microsoft.com/office/drawing/2014/main" id="{295ADF9B-81AD-45DC-9F59-4536670855F5}"/>
                </a:ext>
              </a:extLst>
            </p:cNvPr>
            <p:cNvSpPr/>
            <p:nvPr/>
          </p:nvSpPr>
          <p:spPr bwMode="auto">
            <a:xfrm>
              <a:off x="2772608" y="3404608"/>
              <a:ext cx="232612" cy="2371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 name="iśľïďé">
              <a:extLst>
                <a:ext uri="{FF2B5EF4-FFF2-40B4-BE49-F238E27FC236}">
                  <a16:creationId xmlns:a16="http://schemas.microsoft.com/office/drawing/2014/main" id="{639AE64C-DDBF-4360-86F3-D736404DEBD8}"/>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 name="îśḷiḋè">
              <a:extLst>
                <a:ext uri="{FF2B5EF4-FFF2-40B4-BE49-F238E27FC236}">
                  <a16:creationId xmlns:a16="http://schemas.microsoft.com/office/drawing/2014/main" id="{2E47CC00-43D2-4BBA-86E3-4F93C6D2A11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 name="íṡḷiḓê">
              <a:extLst>
                <a:ext uri="{FF2B5EF4-FFF2-40B4-BE49-F238E27FC236}">
                  <a16:creationId xmlns:a16="http://schemas.microsoft.com/office/drawing/2014/main" id="{35151640-0F80-4DE1-A549-FD2160C53E1F}"/>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 name="iŝḻíḑé">
              <a:extLst>
                <a:ext uri="{FF2B5EF4-FFF2-40B4-BE49-F238E27FC236}">
                  <a16:creationId xmlns:a16="http://schemas.microsoft.com/office/drawing/2014/main" id="{5014F665-F28D-46C2-8ED4-B573297E7F3C}"/>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 name="iSļíḑé">
              <a:extLst>
                <a:ext uri="{FF2B5EF4-FFF2-40B4-BE49-F238E27FC236}">
                  <a16:creationId xmlns:a16="http://schemas.microsoft.com/office/drawing/2014/main" id="{D653D165-A218-42A1-8646-C9C68471BFCC}"/>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 name="íšľiḑe">
              <a:extLst>
                <a:ext uri="{FF2B5EF4-FFF2-40B4-BE49-F238E27FC236}">
                  <a16:creationId xmlns:a16="http://schemas.microsoft.com/office/drawing/2014/main" id="{793BF82A-E6C7-429D-8912-D7031E19C899}"/>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íś1íďê">
              <a:extLst>
                <a:ext uri="{FF2B5EF4-FFF2-40B4-BE49-F238E27FC236}">
                  <a16:creationId xmlns:a16="http://schemas.microsoft.com/office/drawing/2014/main" id="{A9561C70-970C-44A8-AED2-13DFCA2ADF98}"/>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í$ľïḍé">
              <a:extLst>
                <a:ext uri="{FF2B5EF4-FFF2-40B4-BE49-F238E27FC236}">
                  <a16:creationId xmlns:a16="http://schemas.microsoft.com/office/drawing/2014/main" id="{B05A6C20-D01F-450A-A00D-99AF16B8CDD8}"/>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 name="íš1idè">
              <a:extLst>
                <a:ext uri="{FF2B5EF4-FFF2-40B4-BE49-F238E27FC236}">
                  <a16:creationId xmlns:a16="http://schemas.microsoft.com/office/drawing/2014/main" id="{CBC9AAC5-555A-4D6C-A372-B4512A88FD5D}"/>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 name="ïšḷïḑê">
              <a:extLst>
                <a:ext uri="{FF2B5EF4-FFF2-40B4-BE49-F238E27FC236}">
                  <a16:creationId xmlns:a16="http://schemas.microsoft.com/office/drawing/2014/main" id="{F6E977A8-B444-4AC4-AAC0-6DDB35647688}"/>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 name="ï$ḷiḓè">
              <a:extLst>
                <a:ext uri="{FF2B5EF4-FFF2-40B4-BE49-F238E27FC236}">
                  <a16:creationId xmlns:a16="http://schemas.microsoft.com/office/drawing/2014/main" id="{C0F07B68-F89F-4DD3-8EF3-0742D60E799B}"/>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 name="ïsḻîḑè">
              <a:extLst>
                <a:ext uri="{FF2B5EF4-FFF2-40B4-BE49-F238E27FC236}">
                  <a16:creationId xmlns:a16="http://schemas.microsoft.com/office/drawing/2014/main" id="{1FFCAD63-2B3A-436B-8DDC-0E83F37B6C4B}"/>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 name="ïşḷidè">
              <a:extLst>
                <a:ext uri="{FF2B5EF4-FFF2-40B4-BE49-F238E27FC236}">
                  <a16:creationId xmlns:a16="http://schemas.microsoft.com/office/drawing/2014/main" id="{FAD768DC-159C-4AFC-A1DE-E46E04245A39}"/>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 name="iśļïďé">
              <a:extLst>
                <a:ext uri="{FF2B5EF4-FFF2-40B4-BE49-F238E27FC236}">
                  <a16:creationId xmlns:a16="http://schemas.microsoft.com/office/drawing/2014/main" id="{9A41C81F-E272-4C93-8904-705CAC7FC09B}"/>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 name="îṡḷiḍé">
              <a:extLst>
                <a:ext uri="{FF2B5EF4-FFF2-40B4-BE49-F238E27FC236}">
                  <a16:creationId xmlns:a16="http://schemas.microsoft.com/office/drawing/2014/main" id="{07CC282A-2ACA-4683-B3EF-D69A861F881A}"/>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 name="íṣļíḋé">
              <a:extLst>
                <a:ext uri="{FF2B5EF4-FFF2-40B4-BE49-F238E27FC236}">
                  <a16:creationId xmlns:a16="http://schemas.microsoft.com/office/drawing/2014/main" id="{8BC0B50E-7889-48AF-924F-0EFC8A24E2FD}"/>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 name="i$ļiďè">
              <a:extLst>
                <a:ext uri="{FF2B5EF4-FFF2-40B4-BE49-F238E27FC236}">
                  <a16:creationId xmlns:a16="http://schemas.microsoft.com/office/drawing/2014/main" id="{D8FFF110-8090-4699-B965-0D0335856E54}"/>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ïšlîḋe">
              <a:extLst>
                <a:ext uri="{FF2B5EF4-FFF2-40B4-BE49-F238E27FC236}">
                  <a16:creationId xmlns:a16="http://schemas.microsoft.com/office/drawing/2014/main" id="{E7223245-D2C7-45A7-8A26-28059EEF6389}"/>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îṣḻíḑè">
              <a:extLst>
                <a:ext uri="{FF2B5EF4-FFF2-40B4-BE49-F238E27FC236}">
                  <a16:creationId xmlns:a16="http://schemas.microsoft.com/office/drawing/2014/main" id="{5C4013C7-783E-4761-84E6-68CB4C466EF7}"/>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islïḍè">
              <a:extLst>
                <a:ext uri="{FF2B5EF4-FFF2-40B4-BE49-F238E27FC236}">
                  <a16:creationId xmlns:a16="http://schemas.microsoft.com/office/drawing/2014/main" id="{D8CCAA9E-CBAC-4DA2-8299-69F17587AE0B}"/>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îṧḷiḋê">
              <a:extLst>
                <a:ext uri="{FF2B5EF4-FFF2-40B4-BE49-F238E27FC236}">
                  <a16:creationId xmlns:a16="http://schemas.microsoft.com/office/drawing/2014/main" id="{D0172933-ED0E-4F0C-BF63-52869B28ABEC}"/>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ïṥļidê">
              <a:extLst>
                <a:ext uri="{FF2B5EF4-FFF2-40B4-BE49-F238E27FC236}">
                  <a16:creationId xmlns:a16="http://schemas.microsoft.com/office/drawing/2014/main" id="{CC6372C2-EF11-41A9-B42B-D41F43F2A9CC}"/>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ï$ľíde">
              <a:extLst>
                <a:ext uri="{FF2B5EF4-FFF2-40B4-BE49-F238E27FC236}">
                  <a16:creationId xmlns:a16="http://schemas.microsoft.com/office/drawing/2014/main" id="{A8D5C88B-A21B-4804-B5B6-AAE3E387866F}"/>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íS1îḍê">
              <a:extLst>
                <a:ext uri="{FF2B5EF4-FFF2-40B4-BE49-F238E27FC236}">
                  <a16:creationId xmlns:a16="http://schemas.microsoft.com/office/drawing/2014/main" id="{345DC5AB-8539-4B07-8A7F-087F382A3ADD}"/>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ïṧ1íde">
              <a:extLst>
                <a:ext uri="{FF2B5EF4-FFF2-40B4-BE49-F238E27FC236}">
                  <a16:creationId xmlns:a16="http://schemas.microsoft.com/office/drawing/2014/main" id="{F2026A71-1E3A-41E3-B99E-B02A569132D6}"/>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î$ḷiḍe">
              <a:extLst>
                <a:ext uri="{FF2B5EF4-FFF2-40B4-BE49-F238E27FC236}">
                  <a16:creationId xmlns:a16="http://schemas.microsoft.com/office/drawing/2014/main" id="{C1EBB874-384D-4F43-9E5D-BFA1FED78D9A}"/>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îṣļíḓé">
              <a:extLst>
                <a:ext uri="{FF2B5EF4-FFF2-40B4-BE49-F238E27FC236}">
                  <a16:creationId xmlns:a16="http://schemas.microsoft.com/office/drawing/2014/main" id="{2E261260-9BD0-4009-90C1-4C43FFDBE7FF}"/>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îṥļiḓè">
              <a:extLst>
                <a:ext uri="{FF2B5EF4-FFF2-40B4-BE49-F238E27FC236}">
                  <a16:creationId xmlns:a16="http://schemas.microsoft.com/office/drawing/2014/main" id="{71E1B215-5199-49EA-86C2-E395BAC3201D}"/>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iş1iḍè">
              <a:extLst>
                <a:ext uri="{FF2B5EF4-FFF2-40B4-BE49-F238E27FC236}">
                  <a16:creationId xmlns:a16="http://schemas.microsoft.com/office/drawing/2014/main" id="{72248EF4-FC83-4738-8016-9816F7C724CD}"/>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işľïḍé">
              <a:extLst>
                <a:ext uri="{FF2B5EF4-FFF2-40B4-BE49-F238E27FC236}">
                  <a16:creationId xmlns:a16="http://schemas.microsoft.com/office/drawing/2014/main" id="{A3D18671-C20D-4B89-AA76-D8EB8CDC90F1}"/>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ïṣľíḑê">
              <a:extLst>
                <a:ext uri="{FF2B5EF4-FFF2-40B4-BE49-F238E27FC236}">
                  <a16:creationId xmlns:a16="http://schemas.microsoft.com/office/drawing/2014/main" id="{9595023B-EB24-40FF-9350-48CCF94636D3}"/>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iṥḷiḑè">
              <a:extLst>
                <a:ext uri="{FF2B5EF4-FFF2-40B4-BE49-F238E27FC236}">
                  <a16:creationId xmlns:a16="http://schemas.microsoft.com/office/drawing/2014/main" id="{610BA2B3-351F-43C2-AE32-F2FA74E6619A}"/>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î$lídê">
              <a:extLst>
                <a:ext uri="{FF2B5EF4-FFF2-40B4-BE49-F238E27FC236}">
                  <a16:creationId xmlns:a16="http://schemas.microsoft.com/office/drawing/2014/main" id="{77EE82CD-2DCC-4207-A1A8-EBCEFF16C071}"/>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iṧ1ïḋe">
              <a:extLst>
                <a:ext uri="{FF2B5EF4-FFF2-40B4-BE49-F238E27FC236}">
                  <a16:creationId xmlns:a16="http://schemas.microsoft.com/office/drawing/2014/main" id="{392B7DD4-D397-42F1-80C5-D0B538D0D13F}"/>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 name="iṡḷídè">
              <a:extLst>
                <a:ext uri="{FF2B5EF4-FFF2-40B4-BE49-F238E27FC236}">
                  <a16:creationId xmlns:a16="http://schemas.microsoft.com/office/drawing/2014/main" id="{874131B3-94FB-4A5B-A2AB-4D5FF61AAF36}"/>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 name="ïṧliḍe">
              <a:extLst>
                <a:ext uri="{FF2B5EF4-FFF2-40B4-BE49-F238E27FC236}">
                  <a16:creationId xmlns:a16="http://schemas.microsoft.com/office/drawing/2014/main" id="{DEE7F5CD-7D1D-43D2-AD40-D0FE211A4ADC}"/>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 name="íS1ïďe">
              <a:extLst>
                <a:ext uri="{FF2B5EF4-FFF2-40B4-BE49-F238E27FC236}">
                  <a16:creationId xmlns:a16="http://schemas.microsoft.com/office/drawing/2014/main" id="{08764299-0026-4A4F-BFDD-FE7943CEC375}"/>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 name="îṧľîḑè">
              <a:extLst>
                <a:ext uri="{FF2B5EF4-FFF2-40B4-BE49-F238E27FC236}">
                  <a16:creationId xmlns:a16="http://schemas.microsoft.com/office/drawing/2014/main" id="{7D45E45C-7220-4D6A-8BE8-CECA385F6CBE}"/>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64" name="Rectangle 89">
            <a:extLst>
              <a:ext uri="{FF2B5EF4-FFF2-40B4-BE49-F238E27FC236}">
                <a16:creationId xmlns:a16="http://schemas.microsoft.com/office/drawing/2014/main" id="{4489D79B-8163-4A5D-8848-55658FE0030C}"/>
              </a:ext>
            </a:extLst>
          </p:cNvPr>
          <p:cNvSpPr/>
          <p:nvPr userDrawn="1"/>
        </p:nvSpPr>
        <p:spPr>
          <a:xfrm>
            <a:off x="503944" y="3103583"/>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5" name="Rectangle 89">
            <a:extLst>
              <a:ext uri="{FF2B5EF4-FFF2-40B4-BE49-F238E27FC236}">
                <a16:creationId xmlns:a16="http://schemas.microsoft.com/office/drawing/2014/main" id="{F70F669E-1AEB-40BC-81F8-CA108CBD6770}"/>
              </a:ext>
            </a:extLst>
          </p:cNvPr>
          <p:cNvSpPr/>
          <p:nvPr userDrawn="1"/>
        </p:nvSpPr>
        <p:spPr>
          <a:xfrm flipH="1">
            <a:off x="11358790" y="3103583"/>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extLst>
      <p:ext uri="{BB962C8B-B14F-4D97-AF65-F5344CB8AC3E}">
        <p14:creationId xmlns:p14="http://schemas.microsoft.com/office/powerpoint/2010/main" val="17390091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3_自定义版式">
    <p:bg>
      <p:bgPr>
        <a:pattFill prst="pct5">
          <a:fgClr>
            <a:srgbClr val="CCE4F5"/>
          </a:fgClr>
          <a:bgClr>
            <a:schemeClr val="bg1"/>
          </a:bgClr>
        </a:pattFill>
        <a:effectLst/>
      </p:bgPr>
    </p:bg>
    <p:spTree>
      <p:nvGrpSpPr>
        <p:cNvPr id="1" name=""/>
        <p:cNvGrpSpPr/>
        <p:nvPr/>
      </p:nvGrpSpPr>
      <p:grpSpPr>
        <a:xfrm>
          <a:off x="0" y="0"/>
          <a:ext cx="0" cy="0"/>
          <a:chOff x="0" y="0"/>
          <a:chExt cx="0" cy="0"/>
        </a:xfrm>
      </p:grpSpPr>
      <p:pic>
        <p:nvPicPr>
          <p:cNvPr id="11" name="图片 10">
            <a:extLst>
              <a:ext uri="{FF2B5EF4-FFF2-40B4-BE49-F238E27FC236}">
                <a16:creationId xmlns:a16="http://schemas.microsoft.com/office/drawing/2014/main" id="{6E569104-8791-43E5-A98C-4623812051B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366" r="44856"/>
          <a:stretch/>
        </p:blipFill>
        <p:spPr>
          <a:xfrm flipH="1">
            <a:off x="-1" y="-25400"/>
            <a:ext cx="12192001" cy="6858000"/>
          </a:xfrm>
          <a:prstGeom prst="rect">
            <a:avLst/>
          </a:prstGeom>
        </p:spPr>
      </p:pic>
      <p:sp>
        <p:nvSpPr>
          <p:cNvPr id="4" name="矩形 3">
            <a:extLst>
              <a:ext uri="{FF2B5EF4-FFF2-40B4-BE49-F238E27FC236}">
                <a16:creationId xmlns:a16="http://schemas.microsoft.com/office/drawing/2014/main" id="{CF508DAD-9846-448D-B562-828ADE4BAD09}"/>
              </a:ext>
            </a:extLst>
          </p:cNvPr>
          <p:cNvSpPr/>
          <p:nvPr userDrawn="1"/>
        </p:nvSpPr>
        <p:spPr>
          <a:xfrm>
            <a:off x="0" y="-25400"/>
            <a:ext cx="12192000" cy="6883400"/>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123764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pic>
        <p:nvPicPr>
          <p:cNvPr id="5" name="图片 4" descr="图片包含 天空, 户外, 建筑物&#10;&#10;自动生成的说明">
            <a:extLst>
              <a:ext uri="{FF2B5EF4-FFF2-40B4-BE49-F238E27FC236}">
                <a16:creationId xmlns:a16="http://schemas.microsoft.com/office/drawing/2014/main" id="{32C4E371-82CA-40FB-A0D7-8C5CE63D1326}"/>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2974"/>
            <a:ext cx="6997430" cy="6790099"/>
          </a:xfrm>
          <a:prstGeom prst="rect">
            <a:avLst/>
          </a:prstGeom>
        </p:spPr>
      </p:pic>
      <p:sp>
        <p:nvSpPr>
          <p:cNvPr id="4" name="矩形 3">
            <a:extLst>
              <a:ext uri="{FF2B5EF4-FFF2-40B4-BE49-F238E27FC236}">
                <a16:creationId xmlns:a16="http://schemas.microsoft.com/office/drawing/2014/main" id="{BD571D52-0785-47E8-97AC-457ADCAB8976}"/>
              </a:ext>
            </a:extLst>
          </p:cNvPr>
          <p:cNvSpPr/>
          <p:nvPr userDrawn="1"/>
        </p:nvSpPr>
        <p:spPr>
          <a:xfrm>
            <a:off x="0" y="67900"/>
            <a:ext cx="12192000" cy="6790099"/>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98020954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36244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848387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4_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CA323D4-5942-4806-8E7E-8304EF1030DE}"/>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FE19419D-A30D-4CAF-82D4-3F2F8F4665E6}"/>
              </a:ext>
            </a:extLst>
          </p:cNvPr>
          <p:cNvSpPr>
            <a:spLocks noGrp="1"/>
          </p:cNvSpPr>
          <p:nvPr>
            <p:ph type="dt" sz="half" idx="10"/>
          </p:nvPr>
        </p:nvSpPr>
        <p:spPr/>
        <p:txBody>
          <a:bodyPr/>
          <a:lstStyle/>
          <a:p>
            <a:fld id="{9B52E353-8C47-444C-9A0A-BB44E66737AA}" type="datetimeFigureOut">
              <a:rPr lang="zh-CN" altLang="en-US" smtClean="0"/>
              <a:t>2019/4/13 Saturday</a:t>
            </a:fld>
            <a:endParaRPr lang="zh-CN" altLang="en-US"/>
          </a:p>
        </p:txBody>
      </p:sp>
      <p:sp>
        <p:nvSpPr>
          <p:cNvPr id="4" name="页脚占位符 3">
            <a:extLst>
              <a:ext uri="{FF2B5EF4-FFF2-40B4-BE49-F238E27FC236}">
                <a16:creationId xmlns:a16="http://schemas.microsoft.com/office/drawing/2014/main" id="{1D25677E-25EF-4465-90FF-402C7A5C124B}"/>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525FBC33-CC51-48FC-B5CF-AB564A81529A}"/>
              </a:ext>
            </a:extLst>
          </p:cNvPr>
          <p:cNvSpPr>
            <a:spLocks noGrp="1"/>
          </p:cNvSpPr>
          <p:nvPr>
            <p:ph type="sldNum" sz="quarter" idx="12"/>
          </p:nvPr>
        </p:nvSpPr>
        <p:spPr/>
        <p:txBody>
          <a:bodyPr/>
          <a:lstStyle/>
          <a:p>
            <a:fld id="{69B14772-816E-4516-BC48-5765D8136130}" type="slidenum">
              <a:rPr lang="zh-CN" altLang="en-US" smtClean="0"/>
              <a:t>‹#›</a:t>
            </a:fld>
            <a:endParaRPr lang="zh-CN" altLang="en-US"/>
          </a:p>
        </p:txBody>
      </p:sp>
    </p:spTree>
    <p:extLst>
      <p:ext uri="{BB962C8B-B14F-4D97-AF65-F5344CB8AC3E}">
        <p14:creationId xmlns:p14="http://schemas.microsoft.com/office/powerpoint/2010/main" val="33575211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0C5D56D2-8C87-4606-A57D-CB13C5C629D9}"/>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618" t="14391" r="618" b="-193"/>
          <a:stretch/>
        </p:blipFill>
        <p:spPr>
          <a:xfrm>
            <a:off x="0" y="-101600"/>
            <a:ext cx="12192000" cy="7061200"/>
          </a:xfrm>
          <a:prstGeom prst="rect">
            <a:avLst/>
          </a:prstGeom>
        </p:spPr>
      </p:pic>
      <p:sp>
        <p:nvSpPr>
          <p:cNvPr id="81" name="任意多边形: 形状 80">
            <a:extLst>
              <a:ext uri="{FF2B5EF4-FFF2-40B4-BE49-F238E27FC236}">
                <a16:creationId xmlns:a16="http://schemas.microsoft.com/office/drawing/2014/main" id="{01526196-9630-4D25-9157-00A29FA84D2A}"/>
              </a:ext>
            </a:extLst>
          </p:cNvPr>
          <p:cNvSpPr/>
          <p:nvPr userDrawn="1"/>
        </p:nvSpPr>
        <p:spPr>
          <a:xfrm rot="8124419">
            <a:off x="369545" y="-643974"/>
            <a:ext cx="11442776" cy="11340232"/>
          </a:xfrm>
          <a:custGeom>
            <a:avLst/>
            <a:gdLst>
              <a:gd name="connsiteX0" fmla="*/ 0 w 11331420"/>
              <a:gd name="connsiteY0" fmla="*/ 2700313 h 11294393"/>
              <a:gd name="connsiteX1" fmla="*/ 2683513 w 11331420"/>
              <a:gd name="connsiteY1" fmla="*/ 0 h 11294393"/>
              <a:gd name="connsiteX2" fmla="*/ 11331420 w 11331420"/>
              <a:gd name="connsiteY2" fmla="*/ 8594101 h 11294393"/>
              <a:gd name="connsiteX3" fmla="*/ 8647930 w 11331420"/>
              <a:gd name="connsiteY3" fmla="*/ 11294393 h 11294393"/>
              <a:gd name="connsiteX4" fmla="*/ 8555080 w 11331420"/>
              <a:gd name="connsiteY4" fmla="*/ 11009157 h 11294393"/>
              <a:gd name="connsiteX5" fmla="*/ 5373900 w 11331420"/>
              <a:gd name="connsiteY5" fmla="*/ 5918952 h 11294393"/>
              <a:gd name="connsiteX6" fmla="*/ 17523 w 11331420"/>
              <a:gd name="connsiteY6" fmla="*/ 2705272 h 11294393"/>
              <a:gd name="connsiteX7" fmla="*/ 0 w 11331420"/>
              <a:gd name="connsiteY7" fmla="*/ 2700313 h 1129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1420" h="11294393">
                <a:moveTo>
                  <a:pt x="0" y="2700313"/>
                </a:moveTo>
                <a:lnTo>
                  <a:pt x="2683513" y="0"/>
                </a:lnTo>
                <a:lnTo>
                  <a:pt x="11331420" y="8594101"/>
                </a:lnTo>
                <a:lnTo>
                  <a:pt x="8647930" y="11294393"/>
                </a:lnTo>
                <a:lnTo>
                  <a:pt x="8555080" y="11009157"/>
                </a:lnTo>
                <a:cubicBezTo>
                  <a:pt x="7909499" y="9108686"/>
                  <a:pt x="6829134" y="7361729"/>
                  <a:pt x="5373900" y="5918952"/>
                </a:cubicBezTo>
                <a:cubicBezTo>
                  <a:pt x="3858031" y="4416060"/>
                  <a:pt x="2015616" y="3322749"/>
                  <a:pt x="17523" y="2705272"/>
                </a:cubicBezTo>
                <a:lnTo>
                  <a:pt x="0" y="2700313"/>
                </a:lnTo>
                <a:close/>
              </a:path>
            </a:pathLst>
          </a:custGeom>
          <a:solidFill>
            <a:schemeClr val="bg1">
              <a:alpha val="9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dirty="0"/>
          </a:p>
        </p:txBody>
      </p:sp>
      <p:sp>
        <p:nvSpPr>
          <p:cNvPr id="71" name="任意多边形: 形状 70">
            <a:extLst>
              <a:ext uri="{FF2B5EF4-FFF2-40B4-BE49-F238E27FC236}">
                <a16:creationId xmlns:a16="http://schemas.microsoft.com/office/drawing/2014/main" id="{F4BB11B6-E02B-4EF8-9694-469D07015C9E}"/>
              </a:ext>
            </a:extLst>
          </p:cNvPr>
          <p:cNvSpPr/>
          <p:nvPr userDrawn="1"/>
        </p:nvSpPr>
        <p:spPr>
          <a:xfrm rot="8110728">
            <a:off x="696686" y="-3900256"/>
            <a:ext cx="10798598" cy="10758235"/>
          </a:xfrm>
          <a:custGeom>
            <a:avLst/>
            <a:gdLst>
              <a:gd name="connsiteX0" fmla="*/ 8647907 w 10798598"/>
              <a:gd name="connsiteY0" fmla="*/ 10758235 h 10758235"/>
              <a:gd name="connsiteX1" fmla="*/ 0 w 10798598"/>
              <a:gd name="connsiteY1" fmla="*/ 2164134 h 10758235"/>
              <a:gd name="connsiteX2" fmla="*/ 2150668 w 10798598"/>
              <a:gd name="connsiteY2" fmla="*/ 0 h 10758235"/>
              <a:gd name="connsiteX3" fmla="*/ 2168191 w 10798598"/>
              <a:gd name="connsiteY3" fmla="*/ 4959 h 10758235"/>
              <a:gd name="connsiteX4" fmla="*/ 7524568 w 10798598"/>
              <a:gd name="connsiteY4" fmla="*/ 3218639 h 10758235"/>
              <a:gd name="connsiteX5" fmla="*/ 10705748 w 10798598"/>
              <a:gd name="connsiteY5" fmla="*/ 8308844 h 10758235"/>
              <a:gd name="connsiteX6" fmla="*/ 10798598 w 10798598"/>
              <a:gd name="connsiteY6" fmla="*/ 8594080 h 10758235"/>
              <a:gd name="connsiteX7" fmla="*/ 8647907 w 10798598"/>
              <a:gd name="connsiteY7" fmla="*/ 10758235 h 1075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8598" h="10758235">
                <a:moveTo>
                  <a:pt x="8647907" y="10758235"/>
                </a:moveTo>
                <a:lnTo>
                  <a:pt x="0" y="2164134"/>
                </a:lnTo>
                <a:lnTo>
                  <a:pt x="2150668" y="0"/>
                </a:lnTo>
                <a:lnTo>
                  <a:pt x="2168191" y="4959"/>
                </a:lnTo>
                <a:cubicBezTo>
                  <a:pt x="4166284" y="622436"/>
                  <a:pt x="6008699" y="1715747"/>
                  <a:pt x="7524568" y="3218639"/>
                </a:cubicBezTo>
                <a:cubicBezTo>
                  <a:pt x="8979802" y="4661416"/>
                  <a:pt x="10060167" y="6408373"/>
                  <a:pt x="10705748" y="8308844"/>
                </a:cubicBezTo>
                <a:lnTo>
                  <a:pt x="10798598" y="8594080"/>
                </a:lnTo>
                <a:lnTo>
                  <a:pt x="8647907" y="10758235"/>
                </a:lnTo>
                <a:close/>
              </a:path>
            </a:pathLst>
          </a:custGeom>
          <a:solidFill>
            <a:schemeClr val="accent1">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nvGrpSpPr>
          <p:cNvPr id="7" name="îşḷïḑe">
            <a:extLst>
              <a:ext uri="{FF2B5EF4-FFF2-40B4-BE49-F238E27FC236}">
                <a16:creationId xmlns:a16="http://schemas.microsoft.com/office/drawing/2014/main" id="{65736244-14DC-479C-92F5-09E96BEE486A}"/>
              </a:ext>
            </a:extLst>
          </p:cNvPr>
          <p:cNvGrpSpPr/>
          <p:nvPr userDrawn="1"/>
        </p:nvGrpSpPr>
        <p:grpSpPr>
          <a:xfrm>
            <a:off x="5133327" y="1130300"/>
            <a:ext cx="1925347" cy="1929374"/>
            <a:chOff x="1801111" y="2332774"/>
            <a:chExt cx="2180165" cy="2184725"/>
          </a:xfrm>
          <a:solidFill>
            <a:schemeClr val="bg1"/>
          </a:solidFill>
        </p:grpSpPr>
        <p:sp>
          <p:nvSpPr>
            <p:cNvPr id="8" name="îŝļíḑè">
              <a:extLst>
                <a:ext uri="{FF2B5EF4-FFF2-40B4-BE49-F238E27FC236}">
                  <a16:creationId xmlns:a16="http://schemas.microsoft.com/office/drawing/2014/main" id="{D6C51C6E-861F-4A7F-A1C2-F566E124FB53}"/>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 name="îşḻiḑê">
              <a:extLst>
                <a:ext uri="{FF2B5EF4-FFF2-40B4-BE49-F238E27FC236}">
                  <a16:creationId xmlns:a16="http://schemas.microsoft.com/office/drawing/2014/main" id="{8B046CCD-0520-4349-9042-CB460BCB81D8}"/>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 name="išḻíḋê">
              <a:extLst>
                <a:ext uri="{FF2B5EF4-FFF2-40B4-BE49-F238E27FC236}">
                  <a16:creationId xmlns:a16="http://schemas.microsoft.com/office/drawing/2014/main" id="{A985E794-EAA6-45E0-AF40-1D6125C33835}"/>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 name="îşľíḓé">
              <a:extLst>
                <a:ext uri="{FF2B5EF4-FFF2-40B4-BE49-F238E27FC236}">
                  <a16:creationId xmlns:a16="http://schemas.microsoft.com/office/drawing/2014/main" id="{15B7A18C-D254-4DEC-BD7B-170A5EE4AB53}"/>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 name="iŝlîḋè">
              <a:extLst>
                <a:ext uri="{FF2B5EF4-FFF2-40B4-BE49-F238E27FC236}">
                  <a16:creationId xmlns:a16="http://schemas.microsoft.com/office/drawing/2014/main" id="{7BD1ACFA-F604-4952-89B3-E9B7CA413246}"/>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 name="ïṡļíḓe">
              <a:extLst>
                <a:ext uri="{FF2B5EF4-FFF2-40B4-BE49-F238E27FC236}">
                  <a16:creationId xmlns:a16="http://schemas.microsoft.com/office/drawing/2014/main" id="{F46CB330-38E7-478C-AD4A-4CCF60608373}"/>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 name="iSḻïďe">
              <a:extLst>
                <a:ext uri="{FF2B5EF4-FFF2-40B4-BE49-F238E27FC236}">
                  <a16:creationId xmlns:a16="http://schemas.microsoft.com/office/drawing/2014/main" id="{0ED44CCA-071B-45B4-9DAB-73A987C5EAD1}"/>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 name="ísľïḋè">
              <a:extLst>
                <a:ext uri="{FF2B5EF4-FFF2-40B4-BE49-F238E27FC236}">
                  <a16:creationId xmlns:a16="http://schemas.microsoft.com/office/drawing/2014/main" id="{C93DBD4D-AF28-416E-819A-2939066D2C3D}"/>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 name="ïṣļîḑè">
              <a:extLst>
                <a:ext uri="{FF2B5EF4-FFF2-40B4-BE49-F238E27FC236}">
                  <a16:creationId xmlns:a16="http://schemas.microsoft.com/office/drawing/2014/main" id="{A8117BDC-F77A-431B-964E-0ECB02458B5E}"/>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 name="iṡḻïḍê">
              <a:extLst>
                <a:ext uri="{FF2B5EF4-FFF2-40B4-BE49-F238E27FC236}">
                  <a16:creationId xmlns:a16="http://schemas.microsoft.com/office/drawing/2014/main" id="{9413B244-0782-441A-806F-EE01FE13FD7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 name="iSḷîde">
              <a:extLst>
                <a:ext uri="{FF2B5EF4-FFF2-40B4-BE49-F238E27FC236}">
                  <a16:creationId xmlns:a16="http://schemas.microsoft.com/office/drawing/2014/main" id="{F983D4E2-AF3C-4FFF-854D-FB9CA849BABB}"/>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 name="íṣ1îde">
              <a:extLst>
                <a:ext uri="{FF2B5EF4-FFF2-40B4-BE49-F238E27FC236}">
                  <a16:creationId xmlns:a16="http://schemas.microsoft.com/office/drawing/2014/main" id="{FDD0CCAB-7FBD-435C-A710-BA56E9A3DB3D}"/>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 name="ïšḻídé">
              <a:extLst>
                <a:ext uri="{FF2B5EF4-FFF2-40B4-BE49-F238E27FC236}">
                  <a16:creationId xmlns:a16="http://schemas.microsoft.com/office/drawing/2014/main" id="{D9AEB5C8-3DB8-4DCE-9A83-04F873C7BFCB}"/>
                </a:ext>
              </a:extLst>
            </p:cNvPr>
            <p:cNvSpPr/>
            <p:nvPr/>
          </p:nvSpPr>
          <p:spPr bwMode="auto">
            <a:xfrm>
              <a:off x="2772608" y="3404608"/>
              <a:ext cx="232612" cy="2371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 name="iśľïďé">
              <a:extLst>
                <a:ext uri="{FF2B5EF4-FFF2-40B4-BE49-F238E27FC236}">
                  <a16:creationId xmlns:a16="http://schemas.microsoft.com/office/drawing/2014/main" id="{9FF7DCBF-CAAD-4966-8FF9-69BEC2329A2E}"/>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 name="îśḷiḋè">
              <a:extLst>
                <a:ext uri="{FF2B5EF4-FFF2-40B4-BE49-F238E27FC236}">
                  <a16:creationId xmlns:a16="http://schemas.microsoft.com/office/drawing/2014/main" id="{5DAB4048-A66B-4BC7-9209-35D9E2961CDC}"/>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 name="íṡḷiḓê">
              <a:extLst>
                <a:ext uri="{FF2B5EF4-FFF2-40B4-BE49-F238E27FC236}">
                  <a16:creationId xmlns:a16="http://schemas.microsoft.com/office/drawing/2014/main" id="{FB385768-75C6-4DE2-B66B-D446A3A16228}"/>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 name="iŝḻíḑé">
              <a:extLst>
                <a:ext uri="{FF2B5EF4-FFF2-40B4-BE49-F238E27FC236}">
                  <a16:creationId xmlns:a16="http://schemas.microsoft.com/office/drawing/2014/main" id="{23473E65-0188-4A23-B8FB-D945EA32C5E0}"/>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 name="iSļíḑé">
              <a:extLst>
                <a:ext uri="{FF2B5EF4-FFF2-40B4-BE49-F238E27FC236}">
                  <a16:creationId xmlns:a16="http://schemas.microsoft.com/office/drawing/2014/main" id="{B838594D-CCB4-4DF1-B69B-963C77F42B1B}"/>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 name="íšľiḑe">
              <a:extLst>
                <a:ext uri="{FF2B5EF4-FFF2-40B4-BE49-F238E27FC236}">
                  <a16:creationId xmlns:a16="http://schemas.microsoft.com/office/drawing/2014/main" id="{F281DB1D-8C7D-4C7F-A9AB-EFDE128C838E}"/>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 name="íś1íďê">
              <a:extLst>
                <a:ext uri="{FF2B5EF4-FFF2-40B4-BE49-F238E27FC236}">
                  <a16:creationId xmlns:a16="http://schemas.microsoft.com/office/drawing/2014/main" id="{A057E625-A29B-40D0-9C7E-830E26B442AC}"/>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í$ľïḍé">
              <a:extLst>
                <a:ext uri="{FF2B5EF4-FFF2-40B4-BE49-F238E27FC236}">
                  <a16:creationId xmlns:a16="http://schemas.microsoft.com/office/drawing/2014/main" id="{470E9BF4-E556-4A66-A98F-4C2971041E8D}"/>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íš1idè">
              <a:extLst>
                <a:ext uri="{FF2B5EF4-FFF2-40B4-BE49-F238E27FC236}">
                  <a16:creationId xmlns:a16="http://schemas.microsoft.com/office/drawing/2014/main" id="{404FB2DB-CA88-46DD-B442-436DB410F126}"/>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 name="ïšḷïḑê">
              <a:extLst>
                <a:ext uri="{FF2B5EF4-FFF2-40B4-BE49-F238E27FC236}">
                  <a16:creationId xmlns:a16="http://schemas.microsoft.com/office/drawing/2014/main" id="{A5A801C6-BBD2-4758-8122-8BFAF50F1120}"/>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 name="ï$ḷiḓè">
              <a:extLst>
                <a:ext uri="{FF2B5EF4-FFF2-40B4-BE49-F238E27FC236}">
                  <a16:creationId xmlns:a16="http://schemas.microsoft.com/office/drawing/2014/main" id="{81BB3FF2-81DE-46FD-AB84-2ADE02A03803}"/>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 name="ïsḻîḑè">
              <a:extLst>
                <a:ext uri="{FF2B5EF4-FFF2-40B4-BE49-F238E27FC236}">
                  <a16:creationId xmlns:a16="http://schemas.microsoft.com/office/drawing/2014/main" id="{87E7EA12-EDA4-47A7-8828-532358A5320E}"/>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 name="ïşḷidè">
              <a:extLst>
                <a:ext uri="{FF2B5EF4-FFF2-40B4-BE49-F238E27FC236}">
                  <a16:creationId xmlns:a16="http://schemas.microsoft.com/office/drawing/2014/main" id="{A37BB580-A01C-4685-9D2F-65DED7E74A51}"/>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 name="iśļïďé">
              <a:extLst>
                <a:ext uri="{FF2B5EF4-FFF2-40B4-BE49-F238E27FC236}">
                  <a16:creationId xmlns:a16="http://schemas.microsoft.com/office/drawing/2014/main" id="{357EC798-C9F4-403D-88F6-3C460E42C769}"/>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 name="îṡḷiḍé">
              <a:extLst>
                <a:ext uri="{FF2B5EF4-FFF2-40B4-BE49-F238E27FC236}">
                  <a16:creationId xmlns:a16="http://schemas.microsoft.com/office/drawing/2014/main" id="{7665050F-0693-4420-89DF-49038069EE93}"/>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 name="íṣļíḋé">
              <a:extLst>
                <a:ext uri="{FF2B5EF4-FFF2-40B4-BE49-F238E27FC236}">
                  <a16:creationId xmlns:a16="http://schemas.microsoft.com/office/drawing/2014/main" id="{87786EAD-C61C-49A2-9E07-C5B0C280C51D}"/>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 name="i$ļiďè">
              <a:extLst>
                <a:ext uri="{FF2B5EF4-FFF2-40B4-BE49-F238E27FC236}">
                  <a16:creationId xmlns:a16="http://schemas.microsoft.com/office/drawing/2014/main" id="{89FBE941-1032-4C13-876E-B5DA69922A26}"/>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 name="ïšlîḋe">
              <a:extLst>
                <a:ext uri="{FF2B5EF4-FFF2-40B4-BE49-F238E27FC236}">
                  <a16:creationId xmlns:a16="http://schemas.microsoft.com/office/drawing/2014/main" id="{94FA607E-F811-4C87-A719-19316E33288D}"/>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îṣḻíḑè">
              <a:extLst>
                <a:ext uri="{FF2B5EF4-FFF2-40B4-BE49-F238E27FC236}">
                  <a16:creationId xmlns:a16="http://schemas.microsoft.com/office/drawing/2014/main" id="{3E2E9586-A2CD-4B0B-83DC-7E4023D31374}"/>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islïḍè">
              <a:extLst>
                <a:ext uri="{FF2B5EF4-FFF2-40B4-BE49-F238E27FC236}">
                  <a16:creationId xmlns:a16="http://schemas.microsoft.com/office/drawing/2014/main" id="{146572A7-6991-4F0A-B8F7-151F0BA92DD4}"/>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îṧḷiḋê">
              <a:extLst>
                <a:ext uri="{FF2B5EF4-FFF2-40B4-BE49-F238E27FC236}">
                  <a16:creationId xmlns:a16="http://schemas.microsoft.com/office/drawing/2014/main" id="{D7795D89-F7D2-4015-A902-E6AC79DF94E9}"/>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ïṥļidê">
              <a:extLst>
                <a:ext uri="{FF2B5EF4-FFF2-40B4-BE49-F238E27FC236}">
                  <a16:creationId xmlns:a16="http://schemas.microsoft.com/office/drawing/2014/main" id="{18656CC5-7D78-493B-84B4-B975FD6CFE8B}"/>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ï$ľíde">
              <a:extLst>
                <a:ext uri="{FF2B5EF4-FFF2-40B4-BE49-F238E27FC236}">
                  <a16:creationId xmlns:a16="http://schemas.microsoft.com/office/drawing/2014/main" id="{372D9148-644D-4C06-9C7C-B22B70A78308}"/>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íS1îḍê">
              <a:extLst>
                <a:ext uri="{FF2B5EF4-FFF2-40B4-BE49-F238E27FC236}">
                  <a16:creationId xmlns:a16="http://schemas.microsoft.com/office/drawing/2014/main" id="{49D701FD-C514-4E6C-A77A-0B08E5B85726}"/>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ïṧ1íde">
              <a:extLst>
                <a:ext uri="{FF2B5EF4-FFF2-40B4-BE49-F238E27FC236}">
                  <a16:creationId xmlns:a16="http://schemas.microsoft.com/office/drawing/2014/main" id="{80EB5387-3ABF-418B-BD47-455AE920A6E2}"/>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î$ḷiḍe">
              <a:extLst>
                <a:ext uri="{FF2B5EF4-FFF2-40B4-BE49-F238E27FC236}">
                  <a16:creationId xmlns:a16="http://schemas.microsoft.com/office/drawing/2014/main" id="{A883868B-C3B9-48BC-AEE0-B208F68A6A46}"/>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îṣļíḓé">
              <a:extLst>
                <a:ext uri="{FF2B5EF4-FFF2-40B4-BE49-F238E27FC236}">
                  <a16:creationId xmlns:a16="http://schemas.microsoft.com/office/drawing/2014/main" id="{C0F7D746-B828-4511-8F7F-EEA738A057B8}"/>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îṥļiḓè">
              <a:extLst>
                <a:ext uri="{FF2B5EF4-FFF2-40B4-BE49-F238E27FC236}">
                  <a16:creationId xmlns:a16="http://schemas.microsoft.com/office/drawing/2014/main" id="{92DA5C41-CD2A-4220-A6B5-930847EE20A1}"/>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iş1iḍè">
              <a:extLst>
                <a:ext uri="{FF2B5EF4-FFF2-40B4-BE49-F238E27FC236}">
                  <a16:creationId xmlns:a16="http://schemas.microsoft.com/office/drawing/2014/main" id="{F404A92E-5D64-4FCF-8F9F-729E42E262C7}"/>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işľïḍé">
              <a:extLst>
                <a:ext uri="{FF2B5EF4-FFF2-40B4-BE49-F238E27FC236}">
                  <a16:creationId xmlns:a16="http://schemas.microsoft.com/office/drawing/2014/main" id="{BFD410E9-249B-454D-A6C1-43FD0AE1C055}"/>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ïṣľíḑê">
              <a:extLst>
                <a:ext uri="{FF2B5EF4-FFF2-40B4-BE49-F238E27FC236}">
                  <a16:creationId xmlns:a16="http://schemas.microsoft.com/office/drawing/2014/main" id="{B099E123-149B-4ECB-851E-CF6E0E079380}"/>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iṥḷiḑè">
              <a:extLst>
                <a:ext uri="{FF2B5EF4-FFF2-40B4-BE49-F238E27FC236}">
                  <a16:creationId xmlns:a16="http://schemas.microsoft.com/office/drawing/2014/main" id="{E673481C-7B97-44FE-A08A-B966C08FABC1}"/>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î$lídê">
              <a:extLst>
                <a:ext uri="{FF2B5EF4-FFF2-40B4-BE49-F238E27FC236}">
                  <a16:creationId xmlns:a16="http://schemas.microsoft.com/office/drawing/2014/main" id="{F9856B6B-70AE-4E67-A52D-50B7C496C8ED}"/>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iṧ1ïḋe">
              <a:extLst>
                <a:ext uri="{FF2B5EF4-FFF2-40B4-BE49-F238E27FC236}">
                  <a16:creationId xmlns:a16="http://schemas.microsoft.com/office/drawing/2014/main" id="{2F195C64-65FC-4118-90AF-01A4C478FDE0}"/>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iṡḷídè">
              <a:extLst>
                <a:ext uri="{FF2B5EF4-FFF2-40B4-BE49-F238E27FC236}">
                  <a16:creationId xmlns:a16="http://schemas.microsoft.com/office/drawing/2014/main" id="{EB72D750-0D79-40D0-B91C-852266D571CC}"/>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 name="ïṧliḍe">
              <a:extLst>
                <a:ext uri="{FF2B5EF4-FFF2-40B4-BE49-F238E27FC236}">
                  <a16:creationId xmlns:a16="http://schemas.microsoft.com/office/drawing/2014/main" id="{A255DC34-5749-4772-BDBE-8E8CF628A4B5}"/>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 name="íS1ïďe">
              <a:extLst>
                <a:ext uri="{FF2B5EF4-FFF2-40B4-BE49-F238E27FC236}">
                  <a16:creationId xmlns:a16="http://schemas.microsoft.com/office/drawing/2014/main" id="{B17F84EB-397A-481B-902C-8213903C480C}"/>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 name="îṧľîḑè">
              <a:extLst>
                <a:ext uri="{FF2B5EF4-FFF2-40B4-BE49-F238E27FC236}">
                  <a16:creationId xmlns:a16="http://schemas.microsoft.com/office/drawing/2014/main" id="{50784BE3-FD59-4C0D-807B-AD1F04DCB68E}"/>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75" name="文本占位符 72">
            <a:extLst>
              <a:ext uri="{FF2B5EF4-FFF2-40B4-BE49-F238E27FC236}">
                <a16:creationId xmlns:a16="http://schemas.microsoft.com/office/drawing/2014/main" id="{E5E2802A-3333-42B6-8793-E493107971C2}"/>
              </a:ext>
            </a:extLst>
          </p:cNvPr>
          <p:cNvSpPr>
            <a:spLocks noGrp="1"/>
          </p:cNvSpPr>
          <p:nvPr>
            <p:ph type="body" sz="quarter" idx="10"/>
          </p:nvPr>
        </p:nvSpPr>
        <p:spPr>
          <a:xfrm>
            <a:off x="1966913" y="3541713"/>
            <a:ext cx="8258175" cy="448262"/>
          </a:xfrm>
        </p:spPr>
        <p:txBody>
          <a:bodyPr/>
          <a:lstStyle>
            <a:lvl1pPr marL="0" indent="0" algn="ctr">
              <a:buNone/>
              <a:defRPr lang="zh-CN" altLang="en-US" sz="2400" kern="1200" dirty="0" smtClean="0">
                <a:solidFill>
                  <a:schemeClr val="bg1"/>
                </a:solidFill>
                <a:latin typeface="+mn-lt"/>
                <a:ea typeface="+mn-ea"/>
                <a:cs typeface="+mn-cs"/>
              </a:defRPr>
            </a:lvl1pPr>
          </a:lstStyle>
          <a:p>
            <a:pPr lvl="0"/>
            <a:r>
              <a:rPr lang="zh-CN" altLang="en-US" dirty="0"/>
              <a:t>编辑母版文本样式</a:t>
            </a:r>
          </a:p>
        </p:txBody>
      </p:sp>
      <p:sp>
        <p:nvSpPr>
          <p:cNvPr id="80" name="文本占位符 76">
            <a:extLst>
              <a:ext uri="{FF2B5EF4-FFF2-40B4-BE49-F238E27FC236}">
                <a16:creationId xmlns:a16="http://schemas.microsoft.com/office/drawing/2014/main" id="{A5A9000F-860C-4B0F-92C8-542BDA96AC26}"/>
              </a:ext>
            </a:extLst>
          </p:cNvPr>
          <p:cNvSpPr>
            <a:spLocks noGrp="1"/>
          </p:cNvSpPr>
          <p:nvPr>
            <p:ph type="body" sz="quarter" idx="11"/>
          </p:nvPr>
        </p:nvSpPr>
        <p:spPr>
          <a:xfrm>
            <a:off x="1959865" y="3990689"/>
            <a:ext cx="8258176" cy="344488"/>
          </a:xfrm>
        </p:spPr>
        <p:txBody>
          <a:bodyPr>
            <a:normAutofit/>
          </a:bodyPr>
          <a:lstStyle>
            <a:lvl1pPr marL="0" indent="0" algn="ctr" defTabSz="914400" rtl="0" eaLnBrk="1" latinLnBrk="0" hangingPunct="1">
              <a:buNone/>
              <a:defRPr lang="zh-CN" altLang="en-US" sz="1400" kern="1200" dirty="0" smtClean="0">
                <a:solidFill>
                  <a:schemeClr val="bg1"/>
                </a:solidFill>
                <a:latin typeface="+mn-lt"/>
                <a:ea typeface="+mn-ea"/>
                <a:cs typeface="+mn-ea"/>
              </a:defRPr>
            </a:lvl1pPr>
            <a:lvl2pPr marL="457200" indent="0">
              <a:buNone/>
              <a:defRPr/>
            </a:lvl2pPr>
          </a:lstStyle>
          <a:p>
            <a:pPr lvl="0"/>
            <a:endParaRPr lang="zh-CN" altLang="en-US" dirty="0"/>
          </a:p>
        </p:txBody>
      </p:sp>
    </p:spTree>
    <p:extLst>
      <p:ext uri="{BB962C8B-B14F-4D97-AF65-F5344CB8AC3E}">
        <p14:creationId xmlns:p14="http://schemas.microsoft.com/office/powerpoint/2010/main" val="118278211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2_自定义版式">
    <p:bg>
      <p:bgPr>
        <a:pattFill prst="pct5">
          <a:fgClr>
            <a:srgbClr val="CCE4F5"/>
          </a:fgClr>
          <a:bgClr>
            <a:schemeClr val="bg1"/>
          </a:bgClr>
        </a:pattFill>
        <a:effectLst/>
      </p:bgPr>
    </p:bg>
    <p:spTree>
      <p:nvGrpSpPr>
        <p:cNvPr id="1" name=""/>
        <p:cNvGrpSpPr/>
        <p:nvPr/>
      </p:nvGrpSpPr>
      <p:grpSpPr>
        <a:xfrm>
          <a:off x="0" y="0"/>
          <a:ext cx="0" cy="0"/>
          <a:chOff x="0" y="0"/>
          <a:chExt cx="0" cy="0"/>
        </a:xfrm>
      </p:grpSpPr>
      <p:pic>
        <p:nvPicPr>
          <p:cNvPr id="11" name="图片 10">
            <a:extLst>
              <a:ext uri="{FF2B5EF4-FFF2-40B4-BE49-F238E27FC236}">
                <a16:creationId xmlns:a16="http://schemas.microsoft.com/office/drawing/2014/main" id="{6E569104-8791-43E5-A98C-4623812051B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366" r="44856"/>
          <a:stretch/>
        </p:blipFill>
        <p:spPr>
          <a:xfrm>
            <a:off x="-1" y="-25400"/>
            <a:ext cx="12192001" cy="6858000"/>
          </a:xfrm>
          <a:prstGeom prst="rect">
            <a:avLst/>
          </a:prstGeom>
        </p:spPr>
      </p:pic>
      <p:sp>
        <p:nvSpPr>
          <p:cNvPr id="16" name="矩形 15">
            <a:extLst>
              <a:ext uri="{FF2B5EF4-FFF2-40B4-BE49-F238E27FC236}">
                <a16:creationId xmlns:a16="http://schemas.microsoft.com/office/drawing/2014/main" id="{9511B40E-0DD6-4E8C-B120-EED41C48BEFC}"/>
              </a:ext>
            </a:extLst>
          </p:cNvPr>
          <p:cNvSpPr/>
          <p:nvPr userDrawn="1"/>
        </p:nvSpPr>
        <p:spPr>
          <a:xfrm>
            <a:off x="0" y="-25400"/>
            <a:ext cx="12192000" cy="6883400"/>
          </a:xfrm>
          <a:prstGeom prst="rect">
            <a:avLst/>
          </a:prstGeom>
          <a:solidFill>
            <a:schemeClr val="bg1">
              <a:alpha val="9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图片占位符 2">
            <a:extLst>
              <a:ext uri="{FF2B5EF4-FFF2-40B4-BE49-F238E27FC236}">
                <a16:creationId xmlns:a16="http://schemas.microsoft.com/office/drawing/2014/main" id="{C5F9A2D0-65C0-47EC-86C2-C6E524228695}"/>
              </a:ext>
            </a:extLst>
          </p:cNvPr>
          <p:cNvSpPr>
            <a:spLocks noGrp="1"/>
          </p:cNvSpPr>
          <p:nvPr>
            <p:ph type="pic" sz="quarter" idx="10"/>
          </p:nvPr>
        </p:nvSpPr>
        <p:spPr>
          <a:xfrm>
            <a:off x="0" y="1028700"/>
            <a:ext cx="12192000" cy="2390775"/>
          </a:xfrm>
        </p:spPr>
        <p:txBody>
          <a:bodyPr/>
          <a:lstStyle/>
          <a:p>
            <a:endParaRPr lang="zh-CN" altLang="en-US"/>
          </a:p>
        </p:txBody>
      </p:sp>
      <p:cxnSp>
        <p:nvCxnSpPr>
          <p:cNvPr id="9" name="直接连接符 8">
            <a:extLst>
              <a:ext uri="{FF2B5EF4-FFF2-40B4-BE49-F238E27FC236}">
                <a16:creationId xmlns:a16="http://schemas.microsoft.com/office/drawing/2014/main" id="{4D60E9DE-53AC-4E6C-91E5-954ED2ED97A3}"/>
              </a:ext>
            </a:extLst>
          </p:cNvPr>
          <p:cNvCxnSpPr>
            <a:cxnSpLocks/>
          </p:cNvCxnSpPr>
          <p:nvPr userDrawn="1"/>
        </p:nvCxnSpPr>
        <p:spPr>
          <a:xfrm>
            <a:off x="3737200" y="3564000"/>
            <a:ext cx="0" cy="1971512"/>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pic>
        <p:nvPicPr>
          <p:cNvPr id="14" name="图片 13">
            <a:extLst>
              <a:ext uri="{FF2B5EF4-FFF2-40B4-BE49-F238E27FC236}">
                <a16:creationId xmlns:a16="http://schemas.microsoft.com/office/drawing/2014/main" id="{B74C7EB9-FF4F-453F-A503-217672E5B69F}"/>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12791" b="86240" l="21250" r="81146">
                        <a14:foregroundMark x1="29635" y1="21705" x2="29635" y2="21705"/>
                        <a14:foregroundMark x1="33177" y1="21318" x2="33177" y2="21318"/>
                        <a14:foregroundMark x1="41719" y1="33527" x2="41719" y2="33527"/>
                        <a14:foregroundMark x1="36563" y1="60853" x2="36563" y2="60853"/>
                        <a14:foregroundMark x1="41458" y1="56008" x2="41458" y2="56008"/>
                        <a14:foregroundMark x1="37969" y1="51938" x2="37969" y2="51938"/>
                        <a14:foregroundMark x1="37760" y1="52326" x2="37760" y2="52326"/>
                        <a14:foregroundMark x1="40781" y1="46318" x2="40781" y2="46318"/>
                        <a14:foregroundMark x1="40938" y1="46318" x2="40938" y2="46318"/>
                        <a14:foregroundMark x1="41354" y1="46124" x2="41354" y2="46124"/>
                        <a14:foregroundMark x1="41458" y1="44961" x2="41458" y2="44961"/>
                        <a14:foregroundMark x1="41458" y1="44961" x2="41458" y2="44961"/>
                        <a14:foregroundMark x1="54844" y1="18605" x2="54844" y2="18605"/>
                        <a14:foregroundMark x1="50052" y1="38372" x2="50052" y2="38372"/>
                        <a14:foregroundMark x1="48958" y1="33527" x2="48958" y2="33527"/>
                        <a14:foregroundMark x1="50573" y1="32364" x2="50573" y2="32364"/>
                        <a14:foregroundMark x1="51719" y1="36822" x2="51719" y2="36822"/>
                        <a14:foregroundMark x1="52188" y1="70155" x2="52188" y2="70155"/>
                        <a14:foregroundMark x1="52344" y1="69767" x2="52344" y2="69767"/>
                        <a14:foregroundMark x1="52083" y1="70736" x2="52083" y2="70736"/>
                        <a14:foregroundMark x1="64010" y1="57946" x2="64010" y2="57946"/>
                        <a14:foregroundMark x1="77813" y1="30814" x2="77813" y2="30814"/>
                        <a14:foregroundMark x1="78177" y1="31783" x2="78177" y2="31783"/>
                        <a14:foregroundMark x1="77760" y1="50969" x2="77760" y2="50969"/>
                        <a14:foregroundMark x1="76927" y1="63372" x2="76927" y2="63372"/>
                        <a14:foregroundMark x1="71250" y1="55814" x2="71250" y2="55814"/>
                        <a14:foregroundMark x1="81146" y1="68992" x2="81146" y2="68992"/>
                        <a14:foregroundMark x1="73490" y1="39729" x2="73490" y2="39729"/>
                        <a14:foregroundMark x1="74635" y1="45736" x2="74635" y2="45736"/>
                        <a14:foregroundMark x1="80781" y1="33333" x2="80781" y2="33333"/>
                        <a14:foregroundMark x1="76771" y1="44186" x2="76771" y2="44186"/>
                        <a14:foregroundMark x1="64531" y1="25581" x2="64531" y2="25581"/>
                        <a14:foregroundMark x1="60365" y1="52519" x2="60365" y2="52519"/>
                        <a14:foregroundMark x1="51823" y1="55620" x2="51823" y2="55620"/>
                        <a14:foregroundMark x1="52240" y1="70930" x2="52240" y2="70930"/>
                        <a14:foregroundMark x1="52188" y1="70736" x2="52188" y2="70736"/>
                        <a14:foregroundMark x1="52240" y1="70349" x2="52240" y2="70349"/>
                        <a14:foregroundMark x1="52240" y1="70349" x2="52240" y2="70349"/>
                        <a14:foregroundMark x1="52448" y1="70736" x2="52448" y2="70736"/>
                        <a14:foregroundMark x1="52448" y1="70736" x2="52448" y2="70736"/>
                        <a14:foregroundMark x1="52448" y1="70736" x2="52448" y2="70736"/>
                        <a14:foregroundMark x1="52344" y1="69574" x2="52344" y2="69574"/>
                        <a14:foregroundMark x1="35417" y1="46899" x2="35417" y2="46899"/>
                        <a14:foregroundMark x1="32813" y1="50388" x2="32813" y2="50388"/>
                        <a14:foregroundMark x1="69010" y1="41860" x2="69010" y2="41860"/>
                        <a14:foregroundMark x1="68646" y1="23062" x2="68646" y2="23062"/>
                        <a14:foregroundMark x1="66979" y1="24419" x2="66979" y2="24419"/>
                        <a14:backgroundMark x1="49844" y1="63760" x2="49844" y2="63760"/>
                        <a14:backgroundMark x1="41302" y1="50000" x2="41302" y2="50000"/>
                        <a14:backgroundMark x1="41719" y1="44767" x2="41719" y2="44767"/>
                        <a14:backgroundMark x1="40729" y1="47287" x2="40729" y2="47287"/>
                        <a14:backgroundMark x1="41094" y1="46124" x2="41094" y2="46124"/>
                        <a14:backgroundMark x1="41198" y1="45930" x2="41198" y2="45930"/>
                        <a14:backgroundMark x1="40417" y1="47868" x2="40417" y2="47868"/>
                        <a14:backgroundMark x1="40885" y1="46318" x2="40885" y2="46318"/>
                        <a14:backgroundMark x1="41406" y1="45543" x2="41406" y2="45543"/>
                        <a14:backgroundMark x1="40781" y1="46318" x2="40781" y2="46318"/>
                        <a14:backgroundMark x1="40990" y1="46705" x2="40990" y2="46705"/>
                        <a14:backgroundMark x1="41406" y1="44961" x2="41406" y2="44961"/>
                        <a14:backgroundMark x1="41458" y1="45155" x2="41458" y2="45155"/>
                        <a14:backgroundMark x1="55000" y1="60853" x2="55000" y2="60853"/>
                        <a14:backgroundMark x1="65677" y1="39729" x2="65677" y2="39729"/>
                        <a14:backgroundMark x1="34167" y1="22674" x2="34167" y2="22674"/>
                        <a14:backgroundMark x1="32292" y1="35659" x2="32292" y2="35659"/>
                        <a14:backgroundMark x1="31302" y1="38760" x2="31302" y2="38760"/>
                        <a14:backgroundMark x1="31198" y1="51163" x2="31198" y2="51163"/>
                        <a14:backgroundMark x1="31042" y1="55233" x2="31042" y2="55233"/>
                        <a14:backgroundMark x1="33177" y1="50581" x2="33177" y2="50581"/>
                        <a14:backgroundMark x1="28958" y1="33333" x2="28958" y2="33333"/>
                        <a14:backgroundMark x1="32604" y1="51550" x2="32604" y2="51550"/>
                        <a14:backgroundMark x1="50885" y1="49612" x2="50885" y2="49612"/>
                      </a14:backgroundRemoval>
                    </a14:imgEffect>
                  </a14:imgLayer>
                </a14:imgProps>
              </a:ext>
              <a:ext uri="{28A0092B-C50C-407E-A947-70E740481C1C}">
                <a14:useLocalDpi xmlns:a14="http://schemas.microsoft.com/office/drawing/2010/main" val="0"/>
              </a:ext>
            </a:extLst>
          </a:blip>
          <a:srcRect l="14208" t="3942" r="14962" b="4344"/>
          <a:stretch/>
        </p:blipFill>
        <p:spPr>
          <a:xfrm>
            <a:off x="10298120" y="5941534"/>
            <a:ext cx="1690680" cy="588332"/>
          </a:xfrm>
          <a:prstGeom prst="rect">
            <a:avLst/>
          </a:prstGeom>
        </p:spPr>
      </p:pic>
      <p:sp>
        <p:nvSpPr>
          <p:cNvPr id="20" name="文本占位符 17">
            <a:extLst>
              <a:ext uri="{FF2B5EF4-FFF2-40B4-BE49-F238E27FC236}">
                <a16:creationId xmlns:a16="http://schemas.microsoft.com/office/drawing/2014/main" id="{3B01F7F6-2226-4BEF-A26E-718EFA469099}"/>
              </a:ext>
            </a:extLst>
          </p:cNvPr>
          <p:cNvSpPr>
            <a:spLocks noGrp="1"/>
          </p:cNvSpPr>
          <p:nvPr userDrawn="1">
            <p:ph type="body" sz="quarter" idx="11"/>
          </p:nvPr>
        </p:nvSpPr>
        <p:spPr>
          <a:xfrm>
            <a:off x="3845997" y="3736444"/>
            <a:ext cx="7672904" cy="588963"/>
          </a:xfrm>
        </p:spPr>
        <p:txBody>
          <a:bodyPr anchor="ctr" anchorCtr="0">
            <a:normAutofit/>
          </a:bodyPr>
          <a:lstStyle>
            <a:lvl1pPr marL="0" indent="0" algn="l" defTabSz="914400" rtl="0" eaLnBrk="1" latinLnBrk="0" hangingPunct="1">
              <a:buNone/>
              <a:defRPr lang="zh-CN" altLang="en-US" sz="2400" b="1" kern="1200" dirty="0" smtClean="0">
                <a:solidFill>
                  <a:schemeClr val="accent1"/>
                </a:solidFill>
                <a:latin typeface="+mn-lt"/>
                <a:ea typeface="+mn-ea"/>
                <a:cs typeface="+mn-cs"/>
              </a:defRPr>
            </a:lvl1pPr>
            <a:lvl2pPr marL="457200" indent="0">
              <a:buNone/>
              <a:defRPr/>
            </a:lvl2pPr>
          </a:lstStyle>
          <a:p>
            <a:pPr lvl="0"/>
            <a:r>
              <a:rPr lang="zh-CN" altLang="en-US" dirty="0"/>
              <a:t>编辑母版文本样式</a:t>
            </a:r>
          </a:p>
        </p:txBody>
      </p:sp>
      <p:sp>
        <p:nvSpPr>
          <p:cNvPr id="22" name="文本占位符 21">
            <a:extLst>
              <a:ext uri="{FF2B5EF4-FFF2-40B4-BE49-F238E27FC236}">
                <a16:creationId xmlns:a16="http://schemas.microsoft.com/office/drawing/2014/main" id="{13D57DC3-356D-42D5-B09B-422D690BCF3E}"/>
              </a:ext>
            </a:extLst>
          </p:cNvPr>
          <p:cNvSpPr>
            <a:spLocks noGrp="1"/>
          </p:cNvSpPr>
          <p:nvPr userDrawn="1">
            <p:ph type="body" sz="quarter" idx="12"/>
          </p:nvPr>
        </p:nvSpPr>
        <p:spPr>
          <a:xfrm>
            <a:off x="3846513" y="4325938"/>
            <a:ext cx="7686660" cy="1209675"/>
          </a:xfrm>
        </p:spPr>
        <p:txBody>
          <a:bodyPr>
            <a:normAutofit/>
          </a:bodyPr>
          <a:lstStyle>
            <a:lvl1pPr marL="0" indent="0">
              <a:buNone/>
              <a:defRPr lang="zh-CN" altLang="en-US" sz="1800" kern="1200" dirty="0" smtClean="0">
                <a:solidFill>
                  <a:srgbClr val="000000"/>
                </a:solidFill>
                <a:latin typeface="+mn-lt"/>
                <a:ea typeface="+mn-ea"/>
                <a:cs typeface="+mn-cs"/>
              </a:defRPr>
            </a:lvl1pPr>
            <a:lvl2pPr marL="457200" indent="0">
              <a:buNone/>
              <a:defRPr/>
            </a:lvl2pPr>
          </a:lstStyle>
          <a:p>
            <a:pPr marL="0" lvl="0" algn="just" defTabSz="914400" rtl="0" eaLnBrk="1" latinLnBrk="0" hangingPunct="1">
              <a:lnSpc>
                <a:spcPct val="130000"/>
              </a:lnSpc>
            </a:pPr>
            <a:r>
              <a:rPr lang="zh-CN" altLang="en-US" dirty="0"/>
              <a:t>编辑母版文本样式</a:t>
            </a:r>
          </a:p>
        </p:txBody>
      </p:sp>
      <p:sp>
        <p:nvSpPr>
          <p:cNvPr id="33" name="文本占位符 27">
            <a:extLst>
              <a:ext uri="{FF2B5EF4-FFF2-40B4-BE49-F238E27FC236}">
                <a16:creationId xmlns:a16="http://schemas.microsoft.com/office/drawing/2014/main" id="{9230ADC7-A900-4A73-A354-974A03A7C269}"/>
              </a:ext>
            </a:extLst>
          </p:cNvPr>
          <p:cNvSpPr>
            <a:spLocks noGrp="1"/>
          </p:cNvSpPr>
          <p:nvPr>
            <p:ph type="body" sz="quarter" idx="13" hasCustomPrompt="1"/>
          </p:nvPr>
        </p:nvSpPr>
        <p:spPr>
          <a:xfrm>
            <a:off x="660400" y="1489075"/>
            <a:ext cx="3076800" cy="833438"/>
          </a:xfrm>
        </p:spPr>
        <p:txBody>
          <a:bodyPr lIns="0">
            <a:noAutofit/>
          </a:bodyPr>
          <a:lstStyle>
            <a:lvl1pPr marL="0" indent="0" algn="l" defTabSz="914400" rtl="0" eaLnBrk="1" latinLnBrk="0" hangingPunct="1">
              <a:buNone/>
              <a:defRPr lang="zh-CN" altLang="en-US" sz="6000" b="1" kern="1200" dirty="0" smtClean="0">
                <a:solidFill>
                  <a:schemeClr val="bg1"/>
                </a:solidFill>
                <a:latin typeface="Impact" panose="020B0806030902050204" pitchFamily="34" charset="0"/>
                <a:ea typeface="+mn-ea"/>
                <a:cs typeface="+mn-cs"/>
              </a:defRPr>
            </a:lvl1pPr>
          </a:lstStyle>
          <a:p>
            <a:pPr lvl="0"/>
            <a:r>
              <a:rPr lang="zh-CN" altLang="en-US" dirty="0"/>
              <a:t>数字</a:t>
            </a:r>
          </a:p>
        </p:txBody>
      </p:sp>
      <p:sp>
        <p:nvSpPr>
          <p:cNvPr id="34" name="文本占位符 31">
            <a:extLst>
              <a:ext uri="{FF2B5EF4-FFF2-40B4-BE49-F238E27FC236}">
                <a16:creationId xmlns:a16="http://schemas.microsoft.com/office/drawing/2014/main" id="{D23E97AE-4555-4277-A987-638467D818E8}"/>
              </a:ext>
            </a:extLst>
          </p:cNvPr>
          <p:cNvSpPr>
            <a:spLocks noGrp="1"/>
          </p:cNvSpPr>
          <p:nvPr>
            <p:ph type="body" sz="quarter" idx="14"/>
          </p:nvPr>
        </p:nvSpPr>
        <p:spPr>
          <a:xfrm>
            <a:off x="660667" y="2224087"/>
            <a:ext cx="2886075" cy="833438"/>
          </a:xfrm>
        </p:spPr>
        <p:txBody>
          <a:bodyPr lIns="0">
            <a:noAutofit/>
          </a:bodyPr>
          <a:lstStyle>
            <a:lvl1pPr marL="0" indent="0" algn="l" defTabSz="914400" rtl="0" eaLnBrk="1" latinLnBrk="0" hangingPunct="1">
              <a:lnSpc>
                <a:spcPct val="140000"/>
              </a:lnSpc>
              <a:buNone/>
              <a:defRPr lang="zh-CN" altLang="en-US" sz="4000" kern="1200" dirty="0" smtClean="0">
                <a:solidFill>
                  <a:schemeClr val="bg1"/>
                </a:solidFill>
                <a:latin typeface="+mn-lt"/>
                <a:ea typeface="+mn-ea"/>
                <a:cs typeface="+mn-cs"/>
              </a:defRPr>
            </a:lvl1pPr>
          </a:lstStyle>
          <a:p>
            <a:pPr lvl="0"/>
            <a:r>
              <a:rPr lang="zh-CN" altLang="en-US" dirty="0"/>
              <a:t>编辑母版</a:t>
            </a:r>
          </a:p>
        </p:txBody>
      </p:sp>
    </p:spTree>
    <p:extLst>
      <p:ext uri="{BB962C8B-B14F-4D97-AF65-F5344CB8AC3E}">
        <p14:creationId xmlns:p14="http://schemas.microsoft.com/office/powerpoint/2010/main" val="83459933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1_自定义版式">
    <p:bg>
      <p:bgPr>
        <a:pattFill prst="pct5">
          <a:fgClr>
            <a:srgbClr val="CCE4F5"/>
          </a:fgClr>
          <a:bgClr>
            <a:schemeClr val="bg1"/>
          </a:bgClr>
        </a:pattFill>
        <a:effectLst/>
      </p:bgPr>
    </p:bg>
    <p:spTree>
      <p:nvGrpSpPr>
        <p:cNvPr id="1" name=""/>
        <p:cNvGrpSpPr/>
        <p:nvPr/>
      </p:nvGrpSpPr>
      <p:grpSpPr>
        <a:xfrm>
          <a:off x="0" y="0"/>
          <a:ext cx="0" cy="0"/>
          <a:chOff x="0" y="0"/>
          <a:chExt cx="0" cy="0"/>
        </a:xfrm>
      </p:grpSpPr>
      <p:pic>
        <p:nvPicPr>
          <p:cNvPr id="11" name="图片 10" descr="图片包含 建筑物, 户外, 天空, 房屋&#10;&#10;自动生成的说明">
            <a:extLst>
              <a:ext uri="{FF2B5EF4-FFF2-40B4-BE49-F238E27FC236}">
                <a16:creationId xmlns:a16="http://schemas.microsoft.com/office/drawing/2014/main" id="{6E569104-8791-43E5-A98C-4623812051B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6111" r="26111"/>
          <a:stretch/>
        </p:blipFill>
        <p:spPr>
          <a:xfrm>
            <a:off x="0" y="0"/>
            <a:ext cx="12192000" cy="6858000"/>
          </a:xfrm>
          <a:prstGeom prst="rect">
            <a:avLst/>
          </a:prstGeom>
        </p:spPr>
      </p:pic>
      <p:sp>
        <p:nvSpPr>
          <p:cNvPr id="16" name="矩形 15">
            <a:extLst>
              <a:ext uri="{FF2B5EF4-FFF2-40B4-BE49-F238E27FC236}">
                <a16:creationId xmlns:a16="http://schemas.microsoft.com/office/drawing/2014/main" id="{9511B40E-0DD6-4E8C-B120-EED41C48BEFC}"/>
              </a:ext>
            </a:extLst>
          </p:cNvPr>
          <p:cNvSpPr/>
          <p:nvPr userDrawn="1"/>
        </p:nvSpPr>
        <p:spPr>
          <a:xfrm>
            <a:off x="0" y="0"/>
            <a:ext cx="12192000" cy="6858000"/>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9" name="直接连接符 128">
            <a:extLst>
              <a:ext uri="{FF2B5EF4-FFF2-40B4-BE49-F238E27FC236}">
                <a16:creationId xmlns:a16="http://schemas.microsoft.com/office/drawing/2014/main" id="{85F88D1D-3C28-44BE-AAA6-35E24328FED2}"/>
              </a:ext>
            </a:extLst>
          </p:cNvPr>
          <p:cNvCxnSpPr/>
          <p:nvPr userDrawn="1"/>
        </p:nvCxnSpPr>
        <p:spPr>
          <a:xfrm flipV="1">
            <a:off x="4123202" y="1526508"/>
            <a:ext cx="792088" cy="79208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a16="http://schemas.microsoft.com/office/drawing/2014/main" id="{80EDB7D2-2FB7-41C6-9BCD-38D60CA08183}"/>
              </a:ext>
            </a:extLst>
          </p:cNvPr>
          <p:cNvCxnSpPr/>
          <p:nvPr userDrawn="1"/>
        </p:nvCxnSpPr>
        <p:spPr>
          <a:xfrm flipV="1">
            <a:off x="4655840" y="1219315"/>
            <a:ext cx="792088" cy="79208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a16="http://schemas.microsoft.com/office/drawing/2014/main" id="{E0DD09C0-05F4-4AE0-AEA2-D3606D7A9786}"/>
              </a:ext>
            </a:extLst>
          </p:cNvPr>
          <p:cNvCxnSpPr>
            <a:cxnSpLocks/>
          </p:cNvCxnSpPr>
          <p:nvPr userDrawn="1"/>
        </p:nvCxnSpPr>
        <p:spPr>
          <a:xfrm flipV="1">
            <a:off x="2151832" y="5332125"/>
            <a:ext cx="520676" cy="52067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a16="http://schemas.microsoft.com/office/drawing/2014/main" id="{EDB89A59-A3A6-4164-B143-21EBFB16F386}"/>
              </a:ext>
            </a:extLst>
          </p:cNvPr>
          <p:cNvCxnSpPr>
            <a:cxnSpLocks/>
          </p:cNvCxnSpPr>
          <p:nvPr userDrawn="1"/>
        </p:nvCxnSpPr>
        <p:spPr>
          <a:xfrm flipV="1">
            <a:off x="1863800" y="5382477"/>
            <a:ext cx="520676" cy="52067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3" name="íSļíḍé">
            <a:extLst>
              <a:ext uri="{FF2B5EF4-FFF2-40B4-BE49-F238E27FC236}">
                <a16:creationId xmlns:a16="http://schemas.microsoft.com/office/drawing/2014/main" id="{68C9B153-32E3-43A8-83B9-4925CB913E85}"/>
              </a:ext>
            </a:extLst>
          </p:cNvPr>
          <p:cNvSpPr/>
          <p:nvPr userDrawn="1"/>
        </p:nvSpPr>
        <p:spPr bwMode="auto">
          <a:xfrm>
            <a:off x="1817845" y="5838648"/>
            <a:ext cx="114857" cy="114857"/>
          </a:xfrm>
          <a:prstGeom prst="ellipse">
            <a:avLst/>
          </a:prstGeom>
          <a:solidFill>
            <a:schemeClr val="tx1">
              <a:lumMod val="60000"/>
              <a:lumOff val="40000"/>
            </a:schemeClr>
          </a:solidFill>
          <a:ln w="19050">
            <a:noFill/>
            <a:round/>
            <a:headEnd/>
            <a:tailEnd/>
          </a:ln>
        </p:spPr>
        <p:txBody>
          <a:bodyPr anchor="ctr"/>
          <a:lstStyle/>
          <a:p>
            <a:pPr algn="ctr"/>
            <a:endParaRPr/>
          </a:p>
        </p:txBody>
      </p:sp>
      <p:sp>
        <p:nvSpPr>
          <p:cNvPr id="134" name="iṧḻíḑè">
            <a:extLst>
              <a:ext uri="{FF2B5EF4-FFF2-40B4-BE49-F238E27FC236}">
                <a16:creationId xmlns:a16="http://schemas.microsoft.com/office/drawing/2014/main" id="{235B5E52-9D61-4EB6-B36A-8231CDB16595}"/>
              </a:ext>
            </a:extLst>
          </p:cNvPr>
          <p:cNvSpPr/>
          <p:nvPr userDrawn="1"/>
        </p:nvSpPr>
        <p:spPr bwMode="auto">
          <a:xfrm>
            <a:off x="4851955" y="1471464"/>
            <a:ext cx="114857" cy="114857"/>
          </a:xfrm>
          <a:prstGeom prst="ellipse">
            <a:avLst/>
          </a:prstGeom>
          <a:solidFill>
            <a:schemeClr val="tx1">
              <a:lumMod val="60000"/>
              <a:lumOff val="40000"/>
            </a:schemeClr>
          </a:solidFill>
          <a:ln w="19050">
            <a:noFill/>
            <a:round/>
            <a:headEnd/>
            <a:tailEnd/>
          </a:ln>
        </p:spPr>
        <p:txBody>
          <a:bodyPr anchor="ctr"/>
          <a:lstStyle/>
          <a:p>
            <a:pPr algn="ctr"/>
            <a:endParaRPr/>
          </a:p>
        </p:txBody>
      </p:sp>
      <p:cxnSp>
        <p:nvCxnSpPr>
          <p:cNvPr id="135" name="直接连接符 134">
            <a:extLst>
              <a:ext uri="{FF2B5EF4-FFF2-40B4-BE49-F238E27FC236}">
                <a16:creationId xmlns:a16="http://schemas.microsoft.com/office/drawing/2014/main" id="{02D560DC-94E6-49E8-861F-C66B68BE3A81}"/>
              </a:ext>
            </a:extLst>
          </p:cNvPr>
          <p:cNvCxnSpPr>
            <a:cxnSpLocks/>
          </p:cNvCxnSpPr>
          <p:nvPr userDrawn="1"/>
        </p:nvCxnSpPr>
        <p:spPr>
          <a:xfrm>
            <a:off x="5447928" y="1220372"/>
            <a:ext cx="568389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a16="http://schemas.microsoft.com/office/drawing/2014/main" id="{26ADEA70-515D-4FAD-ACE8-21285223BD24}"/>
              </a:ext>
            </a:extLst>
          </p:cNvPr>
          <p:cNvCxnSpPr>
            <a:cxnSpLocks/>
          </p:cNvCxnSpPr>
          <p:nvPr userDrawn="1"/>
        </p:nvCxnSpPr>
        <p:spPr>
          <a:xfrm>
            <a:off x="2152113" y="5849956"/>
            <a:ext cx="8979713"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7" name="iŝlïḋè">
            <a:extLst>
              <a:ext uri="{FF2B5EF4-FFF2-40B4-BE49-F238E27FC236}">
                <a16:creationId xmlns:a16="http://schemas.microsoft.com/office/drawing/2014/main" id="{6A096746-587C-4D22-B6B8-253D701C217C}"/>
              </a:ext>
            </a:extLst>
          </p:cNvPr>
          <p:cNvSpPr/>
          <p:nvPr userDrawn="1"/>
        </p:nvSpPr>
        <p:spPr bwMode="auto">
          <a:xfrm flipH="1">
            <a:off x="7968343" y="730319"/>
            <a:ext cx="3331028" cy="762000"/>
          </a:xfrm>
          <a:prstGeom prst="homePlate">
            <a:avLst/>
          </a:prstGeom>
          <a:solidFill>
            <a:schemeClr val="tx2">
              <a:alpha val="14000"/>
            </a:schemeClr>
          </a:solidFill>
          <a:ln w="19050">
            <a:noFill/>
            <a:round/>
            <a:headEnd/>
            <a:tailEnd/>
          </a:ln>
        </p:spPr>
        <p:txBody>
          <a:bodyPr wrap="square" lIns="91440" tIns="45720" rIns="91440" bIns="45720" anchor="ctr">
            <a:normAutofit/>
          </a:bodyPr>
          <a:lstStyle/>
          <a:p>
            <a:pPr algn="ctr"/>
            <a:endParaRPr/>
          </a:p>
        </p:txBody>
      </p:sp>
      <p:sp>
        <p:nvSpPr>
          <p:cNvPr id="138" name="íšļîďè">
            <a:extLst>
              <a:ext uri="{FF2B5EF4-FFF2-40B4-BE49-F238E27FC236}">
                <a16:creationId xmlns:a16="http://schemas.microsoft.com/office/drawing/2014/main" id="{3C67CA11-D1E6-46B6-A1B2-C5411AEAD27F}"/>
              </a:ext>
            </a:extLst>
          </p:cNvPr>
          <p:cNvSpPr/>
          <p:nvPr userDrawn="1"/>
        </p:nvSpPr>
        <p:spPr bwMode="auto">
          <a:xfrm flipH="1">
            <a:off x="8066314" y="839124"/>
            <a:ext cx="3109288" cy="762000"/>
          </a:xfrm>
          <a:prstGeom prst="homePlate">
            <a:avLst/>
          </a:prstGeom>
          <a:solidFill>
            <a:schemeClr val="bg1">
              <a:lumMod val="50000"/>
            </a:schemeClr>
          </a:solidFill>
          <a:ln w="19050">
            <a:noFill/>
            <a:round/>
            <a:headEnd/>
            <a:tailEnd/>
          </a:ln>
        </p:spPr>
        <p:txBody>
          <a:bodyPr rot="0" spcFirstLastPara="0" vert="horz" wrap="square" lIns="91440" tIns="45720" rIns="91440" bIns="45720" anchor="ctr" anchorCtr="1" forceAA="0" compatLnSpc="1">
            <a:prstTxWarp prst="textNoShape">
              <a:avLst/>
            </a:prstTxWarp>
            <a:normAutofit/>
          </a:bodyPr>
          <a:lstStyle/>
          <a:p>
            <a:pPr algn="ctr"/>
            <a:r>
              <a:rPr lang="en-US" altLang="zh-CN" sz="3200" b="1" dirty="0">
                <a:solidFill>
                  <a:schemeClr val="bg1">
                    <a:lumMod val="100000"/>
                  </a:schemeClr>
                </a:solidFill>
                <a:latin typeface="Impact" panose="020B0806030902050204" pitchFamily="34" charset="0"/>
                <a:sym typeface="Impact" panose="020B0806030902050204" pitchFamily="34" charset="0"/>
              </a:rPr>
              <a:t>CONTENTS</a:t>
            </a:r>
          </a:p>
        </p:txBody>
      </p:sp>
      <p:grpSp>
        <p:nvGrpSpPr>
          <p:cNvPr id="139" name="组合 138">
            <a:extLst>
              <a:ext uri="{FF2B5EF4-FFF2-40B4-BE49-F238E27FC236}">
                <a16:creationId xmlns:a16="http://schemas.microsoft.com/office/drawing/2014/main" id="{D13DBDD8-5A7C-4014-9834-A843BF052A18}"/>
              </a:ext>
            </a:extLst>
          </p:cNvPr>
          <p:cNvGrpSpPr/>
          <p:nvPr userDrawn="1"/>
        </p:nvGrpSpPr>
        <p:grpSpPr>
          <a:xfrm>
            <a:off x="1353123" y="1992305"/>
            <a:ext cx="3359953" cy="3407049"/>
            <a:chOff x="1321877" y="1752089"/>
            <a:chExt cx="3359953" cy="3407049"/>
          </a:xfrm>
        </p:grpSpPr>
        <p:sp>
          <p:nvSpPr>
            <p:cNvPr id="140" name="îśļiḍê">
              <a:extLst>
                <a:ext uri="{FF2B5EF4-FFF2-40B4-BE49-F238E27FC236}">
                  <a16:creationId xmlns:a16="http://schemas.microsoft.com/office/drawing/2014/main" id="{80D4A5AF-56A6-4EE5-A120-748F6642EA31}"/>
                </a:ext>
              </a:extLst>
            </p:cNvPr>
            <p:cNvSpPr/>
            <p:nvPr/>
          </p:nvSpPr>
          <p:spPr bwMode="auto">
            <a:xfrm>
              <a:off x="2583794" y="5044281"/>
              <a:ext cx="114857" cy="114857"/>
            </a:xfrm>
            <a:prstGeom prst="ellipse">
              <a:avLst/>
            </a:prstGeom>
            <a:solidFill>
              <a:schemeClr val="tx1">
                <a:lumMod val="60000"/>
                <a:lumOff val="40000"/>
              </a:schemeClr>
            </a:solidFill>
            <a:ln w="19050">
              <a:noFill/>
              <a:round/>
              <a:headEnd/>
              <a:tailEnd/>
            </a:ln>
          </p:spPr>
          <p:txBody>
            <a:bodyPr anchor="ctr"/>
            <a:lstStyle/>
            <a:p>
              <a:pPr algn="ctr"/>
              <a:endParaRPr/>
            </a:p>
          </p:txBody>
        </p:sp>
        <p:sp>
          <p:nvSpPr>
            <p:cNvPr id="141" name="ïṡḻïḋé">
              <a:extLst>
                <a:ext uri="{FF2B5EF4-FFF2-40B4-BE49-F238E27FC236}">
                  <a16:creationId xmlns:a16="http://schemas.microsoft.com/office/drawing/2014/main" id="{BF3CE5C2-3CAC-4BA3-AF3B-348FA4EC112E}"/>
                </a:ext>
              </a:extLst>
            </p:cNvPr>
            <p:cNvSpPr/>
            <p:nvPr/>
          </p:nvSpPr>
          <p:spPr bwMode="auto">
            <a:xfrm>
              <a:off x="4533095" y="1752089"/>
              <a:ext cx="114857" cy="114857"/>
            </a:xfrm>
            <a:prstGeom prst="ellipse">
              <a:avLst/>
            </a:prstGeom>
            <a:solidFill>
              <a:schemeClr val="tx1">
                <a:lumMod val="60000"/>
                <a:lumOff val="40000"/>
              </a:schemeClr>
            </a:solidFill>
            <a:ln w="19050">
              <a:noFill/>
              <a:round/>
              <a:headEnd/>
              <a:tailEnd/>
            </a:ln>
          </p:spPr>
          <p:txBody>
            <a:bodyPr anchor="ctr"/>
            <a:lstStyle/>
            <a:p>
              <a:pPr algn="ctr"/>
              <a:endParaRPr dirty="0"/>
            </a:p>
          </p:txBody>
        </p:sp>
        <p:grpSp>
          <p:nvGrpSpPr>
            <p:cNvPr id="142" name="组合 141">
              <a:extLst>
                <a:ext uri="{FF2B5EF4-FFF2-40B4-BE49-F238E27FC236}">
                  <a16:creationId xmlns:a16="http://schemas.microsoft.com/office/drawing/2014/main" id="{881D8CF5-5419-45FD-860D-072F5FF256AB}"/>
                </a:ext>
              </a:extLst>
            </p:cNvPr>
            <p:cNvGrpSpPr/>
            <p:nvPr/>
          </p:nvGrpSpPr>
          <p:grpSpPr>
            <a:xfrm>
              <a:off x="1479222" y="1906482"/>
              <a:ext cx="3045262" cy="3051632"/>
              <a:chOff x="1479222" y="1906482"/>
              <a:chExt cx="3045262" cy="3051632"/>
            </a:xfrm>
          </p:grpSpPr>
          <p:sp>
            <p:nvSpPr>
              <p:cNvPr id="147" name="îŝļíḑè">
                <a:extLst>
                  <a:ext uri="{FF2B5EF4-FFF2-40B4-BE49-F238E27FC236}">
                    <a16:creationId xmlns:a16="http://schemas.microsoft.com/office/drawing/2014/main" id="{CEF6C80E-5296-4A0F-B20C-954D17B85838}"/>
                  </a:ext>
                </a:extLst>
              </p:cNvPr>
              <p:cNvSpPr/>
              <p:nvPr/>
            </p:nvSpPr>
            <p:spPr bwMode="auto">
              <a:xfrm>
                <a:off x="1810507" y="2718760"/>
                <a:ext cx="296245" cy="283504"/>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şḻiḑê">
                <a:extLst>
                  <a:ext uri="{FF2B5EF4-FFF2-40B4-BE49-F238E27FC236}">
                    <a16:creationId xmlns:a16="http://schemas.microsoft.com/office/drawing/2014/main" id="{5CE89842-04D6-4843-A515-E437719F783A}"/>
                  </a:ext>
                </a:extLst>
              </p:cNvPr>
              <p:cNvSpPr/>
              <p:nvPr/>
            </p:nvSpPr>
            <p:spPr bwMode="auto">
              <a:xfrm>
                <a:off x="2192758" y="2371548"/>
                <a:ext cx="232537" cy="273947"/>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išḻíḋê">
                <a:extLst>
                  <a:ext uri="{FF2B5EF4-FFF2-40B4-BE49-F238E27FC236}">
                    <a16:creationId xmlns:a16="http://schemas.microsoft.com/office/drawing/2014/main" id="{6492885E-2230-4897-8706-BAED0A9A0171}"/>
                  </a:ext>
                </a:extLst>
              </p:cNvPr>
              <p:cNvSpPr/>
              <p:nvPr/>
            </p:nvSpPr>
            <p:spPr bwMode="auto">
              <a:xfrm>
                <a:off x="2632346" y="2132643"/>
                <a:ext cx="184754" cy="324913"/>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îşľíḓé">
                <a:extLst>
                  <a:ext uri="{FF2B5EF4-FFF2-40B4-BE49-F238E27FC236}">
                    <a16:creationId xmlns:a16="http://schemas.microsoft.com/office/drawing/2014/main" id="{7238697B-13A4-44EA-BFB2-A65CACFFB1E4}"/>
                  </a:ext>
                </a:extLst>
              </p:cNvPr>
              <p:cNvSpPr/>
              <p:nvPr/>
            </p:nvSpPr>
            <p:spPr bwMode="auto">
              <a:xfrm>
                <a:off x="3154755" y="2164497"/>
                <a:ext cx="258020" cy="273947"/>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iŝlîḋè">
                <a:extLst>
                  <a:ext uri="{FF2B5EF4-FFF2-40B4-BE49-F238E27FC236}">
                    <a16:creationId xmlns:a16="http://schemas.microsoft.com/office/drawing/2014/main" id="{18F29FA6-5DC0-473A-BF03-63324BC93EE1}"/>
                  </a:ext>
                </a:extLst>
              </p:cNvPr>
              <p:cNvSpPr/>
              <p:nvPr/>
            </p:nvSpPr>
            <p:spPr bwMode="auto">
              <a:xfrm>
                <a:off x="3266245" y="2390660"/>
                <a:ext cx="25483" cy="54153"/>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ïṡļíḓe">
                <a:extLst>
                  <a:ext uri="{FF2B5EF4-FFF2-40B4-BE49-F238E27FC236}">
                    <a16:creationId xmlns:a16="http://schemas.microsoft.com/office/drawing/2014/main" id="{D5F5651F-599F-4A77-ABBC-118EB7F54ADA}"/>
                  </a:ext>
                </a:extLst>
              </p:cNvPr>
              <p:cNvSpPr/>
              <p:nvPr/>
            </p:nvSpPr>
            <p:spPr bwMode="auto">
              <a:xfrm>
                <a:off x="3591158" y="2438442"/>
                <a:ext cx="251650" cy="258020"/>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iSḻïďe">
                <a:extLst>
                  <a:ext uri="{FF2B5EF4-FFF2-40B4-BE49-F238E27FC236}">
                    <a16:creationId xmlns:a16="http://schemas.microsoft.com/office/drawing/2014/main" id="{E7A1C2AA-6088-4C51-9000-8B8826D6B49F}"/>
                  </a:ext>
                </a:extLst>
              </p:cNvPr>
              <p:cNvSpPr/>
              <p:nvPr/>
            </p:nvSpPr>
            <p:spPr bwMode="auto">
              <a:xfrm>
                <a:off x="2074899" y="2537189"/>
                <a:ext cx="1841173" cy="971554"/>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ísľïḋè">
                <a:extLst>
                  <a:ext uri="{FF2B5EF4-FFF2-40B4-BE49-F238E27FC236}">
                    <a16:creationId xmlns:a16="http://schemas.microsoft.com/office/drawing/2014/main" id="{4CF236A7-52AC-423C-8D57-3754C58E65ED}"/>
                  </a:ext>
                </a:extLst>
              </p:cNvPr>
              <p:cNvSpPr/>
              <p:nvPr/>
            </p:nvSpPr>
            <p:spPr bwMode="auto">
              <a:xfrm>
                <a:off x="2081269" y="2651864"/>
                <a:ext cx="1828431" cy="923772"/>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ïṣļîḑè">
                <a:extLst>
                  <a:ext uri="{FF2B5EF4-FFF2-40B4-BE49-F238E27FC236}">
                    <a16:creationId xmlns:a16="http://schemas.microsoft.com/office/drawing/2014/main" id="{AB7268A5-5633-4E8E-BBBE-A9EEBB33BA4B}"/>
                  </a:ext>
                </a:extLst>
              </p:cNvPr>
              <p:cNvSpPr/>
              <p:nvPr/>
            </p:nvSpPr>
            <p:spPr bwMode="auto">
              <a:xfrm>
                <a:off x="2094011" y="2769726"/>
                <a:ext cx="1802948" cy="866435"/>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iṡḻïḍê">
                <a:extLst>
                  <a:ext uri="{FF2B5EF4-FFF2-40B4-BE49-F238E27FC236}">
                    <a16:creationId xmlns:a16="http://schemas.microsoft.com/office/drawing/2014/main" id="{15C684C9-57B2-4B8C-9F42-49CD95E16B87}"/>
                  </a:ext>
                </a:extLst>
              </p:cNvPr>
              <p:cNvSpPr/>
              <p:nvPr/>
            </p:nvSpPr>
            <p:spPr bwMode="auto">
              <a:xfrm>
                <a:off x="2106753" y="2890772"/>
                <a:ext cx="1767909" cy="812283"/>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Sḷîde">
                <a:extLst>
                  <a:ext uri="{FF2B5EF4-FFF2-40B4-BE49-F238E27FC236}">
                    <a16:creationId xmlns:a16="http://schemas.microsoft.com/office/drawing/2014/main" id="{1EFF7E70-0230-47B2-811A-643921CC9F82}"/>
                  </a:ext>
                </a:extLst>
              </p:cNvPr>
              <p:cNvSpPr/>
              <p:nvPr/>
            </p:nvSpPr>
            <p:spPr bwMode="auto">
              <a:xfrm>
                <a:off x="2135421" y="3002261"/>
                <a:ext cx="1726498" cy="758129"/>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íṣ1îde">
                <a:extLst>
                  <a:ext uri="{FF2B5EF4-FFF2-40B4-BE49-F238E27FC236}">
                    <a16:creationId xmlns:a16="http://schemas.microsoft.com/office/drawing/2014/main" id="{F895C615-A10E-43C0-A44C-8C76D51A3A31}"/>
                  </a:ext>
                </a:extLst>
              </p:cNvPr>
              <p:cNvSpPr/>
              <p:nvPr/>
            </p:nvSpPr>
            <p:spPr bwMode="auto">
              <a:xfrm>
                <a:off x="2062157" y="2498964"/>
                <a:ext cx="1866656" cy="949255"/>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ïšḻídé">
                <a:extLst>
                  <a:ext uri="{FF2B5EF4-FFF2-40B4-BE49-F238E27FC236}">
                    <a16:creationId xmlns:a16="http://schemas.microsoft.com/office/drawing/2014/main" id="{D93CA35B-CE48-47DA-AE99-39F3CD39A5C2}"/>
                  </a:ext>
                </a:extLst>
              </p:cNvPr>
              <p:cNvSpPr/>
              <p:nvPr/>
            </p:nvSpPr>
            <p:spPr bwMode="auto">
              <a:xfrm>
                <a:off x="2836212" y="3403624"/>
                <a:ext cx="324913" cy="33128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iśľïďé">
                <a:extLst>
                  <a:ext uri="{FF2B5EF4-FFF2-40B4-BE49-F238E27FC236}">
                    <a16:creationId xmlns:a16="http://schemas.microsoft.com/office/drawing/2014/main" id="{029FE91B-107C-4418-B0FF-639F72A538AC}"/>
                  </a:ext>
                </a:extLst>
              </p:cNvPr>
              <p:cNvSpPr/>
              <p:nvPr/>
            </p:nvSpPr>
            <p:spPr bwMode="auto">
              <a:xfrm>
                <a:off x="2584566" y="3747649"/>
                <a:ext cx="391808" cy="579746"/>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îśḷiḋè">
                <a:extLst>
                  <a:ext uri="{FF2B5EF4-FFF2-40B4-BE49-F238E27FC236}">
                    <a16:creationId xmlns:a16="http://schemas.microsoft.com/office/drawing/2014/main" id="{2268EC40-3BC0-4645-B232-81D9D38A1290}"/>
                  </a:ext>
                </a:extLst>
              </p:cNvPr>
              <p:cNvSpPr/>
              <p:nvPr/>
            </p:nvSpPr>
            <p:spPr bwMode="auto">
              <a:xfrm>
                <a:off x="3027338" y="3734908"/>
                <a:ext cx="404549" cy="592488"/>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2" name="íṡḷiḓê">
                <a:extLst>
                  <a:ext uri="{FF2B5EF4-FFF2-40B4-BE49-F238E27FC236}">
                    <a16:creationId xmlns:a16="http://schemas.microsoft.com/office/drawing/2014/main" id="{1C03C605-099E-42E4-8FCD-B00541B4E054}"/>
                  </a:ext>
                </a:extLst>
              </p:cNvPr>
              <p:cNvSpPr/>
              <p:nvPr/>
            </p:nvSpPr>
            <p:spPr bwMode="auto">
              <a:xfrm>
                <a:off x="2154533" y="3833656"/>
                <a:ext cx="1688273" cy="586117"/>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3" name="iŝḻíḑé">
                <a:extLst>
                  <a:ext uri="{FF2B5EF4-FFF2-40B4-BE49-F238E27FC236}">
                    <a16:creationId xmlns:a16="http://schemas.microsoft.com/office/drawing/2014/main" id="{2B593872-1D84-4C12-9881-72C85220A366}"/>
                  </a:ext>
                </a:extLst>
              </p:cNvPr>
              <p:cNvSpPr/>
              <p:nvPr/>
            </p:nvSpPr>
            <p:spPr bwMode="auto">
              <a:xfrm>
                <a:off x="1730873" y="3496001"/>
                <a:ext cx="140158" cy="105119"/>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4" name="iSļíḑé">
                <a:extLst>
                  <a:ext uri="{FF2B5EF4-FFF2-40B4-BE49-F238E27FC236}">
                    <a16:creationId xmlns:a16="http://schemas.microsoft.com/office/drawing/2014/main" id="{5BE1C6D4-22BB-4BFB-8979-A62679DE1F91}"/>
                  </a:ext>
                </a:extLst>
              </p:cNvPr>
              <p:cNvSpPr/>
              <p:nvPr/>
            </p:nvSpPr>
            <p:spPr bwMode="auto">
              <a:xfrm>
                <a:off x="1749985" y="3601119"/>
                <a:ext cx="140158" cy="127416"/>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5" name="íšľiḑe">
                <a:extLst>
                  <a:ext uri="{FF2B5EF4-FFF2-40B4-BE49-F238E27FC236}">
                    <a16:creationId xmlns:a16="http://schemas.microsoft.com/office/drawing/2014/main" id="{D306C26B-0DDF-455B-9484-1575EADAC720}"/>
                  </a:ext>
                </a:extLst>
              </p:cNvPr>
              <p:cNvSpPr/>
              <p:nvPr/>
            </p:nvSpPr>
            <p:spPr bwMode="auto">
              <a:xfrm>
                <a:off x="1778653" y="3722166"/>
                <a:ext cx="143346" cy="117861"/>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6" name="íś1íďê">
                <a:extLst>
                  <a:ext uri="{FF2B5EF4-FFF2-40B4-BE49-F238E27FC236}">
                    <a16:creationId xmlns:a16="http://schemas.microsoft.com/office/drawing/2014/main" id="{2AFF524F-3743-4B9A-A616-D5648EC96CF1}"/>
                  </a:ext>
                </a:extLst>
              </p:cNvPr>
              <p:cNvSpPr/>
              <p:nvPr/>
            </p:nvSpPr>
            <p:spPr bwMode="auto">
              <a:xfrm>
                <a:off x="1816878" y="3820915"/>
                <a:ext cx="146529" cy="114675"/>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7" name="í$ľïḍé">
                <a:extLst>
                  <a:ext uri="{FF2B5EF4-FFF2-40B4-BE49-F238E27FC236}">
                    <a16:creationId xmlns:a16="http://schemas.microsoft.com/office/drawing/2014/main" id="{63F9EE53-A650-49F8-BB58-60A7317BD85B}"/>
                  </a:ext>
                </a:extLst>
              </p:cNvPr>
              <p:cNvSpPr/>
              <p:nvPr/>
            </p:nvSpPr>
            <p:spPr bwMode="auto">
              <a:xfrm>
                <a:off x="1842362" y="3919662"/>
                <a:ext cx="165641" cy="152900"/>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8" name="íš1idè">
                <a:extLst>
                  <a:ext uri="{FF2B5EF4-FFF2-40B4-BE49-F238E27FC236}">
                    <a16:creationId xmlns:a16="http://schemas.microsoft.com/office/drawing/2014/main" id="{A02F8CAC-C6C4-4F05-863F-B7CB33622D9D}"/>
                  </a:ext>
                </a:extLst>
              </p:cNvPr>
              <p:cNvSpPr/>
              <p:nvPr/>
            </p:nvSpPr>
            <p:spPr bwMode="auto">
              <a:xfrm>
                <a:off x="1969778" y="4113974"/>
                <a:ext cx="130604" cy="133787"/>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9" name="ïšḷïḑê">
                <a:extLst>
                  <a:ext uri="{FF2B5EF4-FFF2-40B4-BE49-F238E27FC236}">
                    <a16:creationId xmlns:a16="http://schemas.microsoft.com/office/drawing/2014/main" id="{8D87286E-FEF2-44C4-A563-E247D753A7A7}"/>
                  </a:ext>
                </a:extLst>
              </p:cNvPr>
              <p:cNvSpPr/>
              <p:nvPr/>
            </p:nvSpPr>
            <p:spPr bwMode="auto">
              <a:xfrm>
                <a:off x="2030303" y="4187236"/>
                <a:ext cx="156087" cy="159271"/>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0" name="ï$ḷiḓè">
                <a:extLst>
                  <a:ext uri="{FF2B5EF4-FFF2-40B4-BE49-F238E27FC236}">
                    <a16:creationId xmlns:a16="http://schemas.microsoft.com/office/drawing/2014/main" id="{3E838F8F-FBC3-461E-A558-E397E2BC8316}"/>
                  </a:ext>
                </a:extLst>
              </p:cNvPr>
              <p:cNvSpPr/>
              <p:nvPr/>
            </p:nvSpPr>
            <p:spPr bwMode="auto">
              <a:xfrm>
                <a:off x="2122679" y="4279615"/>
                <a:ext cx="111490" cy="114675"/>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ïsḻîḑè">
                <a:extLst>
                  <a:ext uri="{FF2B5EF4-FFF2-40B4-BE49-F238E27FC236}">
                    <a16:creationId xmlns:a16="http://schemas.microsoft.com/office/drawing/2014/main" id="{0CD999CD-F8C3-4A35-99AF-B03D8D119DD9}"/>
                  </a:ext>
                </a:extLst>
              </p:cNvPr>
              <p:cNvSpPr/>
              <p:nvPr/>
            </p:nvSpPr>
            <p:spPr bwMode="auto">
              <a:xfrm>
                <a:off x="2160904" y="4305098"/>
                <a:ext cx="165641" cy="175200"/>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ïşḷidè">
                <a:extLst>
                  <a:ext uri="{FF2B5EF4-FFF2-40B4-BE49-F238E27FC236}">
                    <a16:creationId xmlns:a16="http://schemas.microsoft.com/office/drawing/2014/main" id="{0543008A-47F3-4BF3-B246-A93F23DD3A60}"/>
                  </a:ext>
                </a:extLst>
              </p:cNvPr>
              <p:cNvSpPr/>
              <p:nvPr/>
            </p:nvSpPr>
            <p:spPr bwMode="auto">
              <a:xfrm>
                <a:off x="2253282" y="4407032"/>
                <a:ext cx="140158" cy="152900"/>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śļïďé">
                <a:extLst>
                  <a:ext uri="{FF2B5EF4-FFF2-40B4-BE49-F238E27FC236}">
                    <a16:creationId xmlns:a16="http://schemas.microsoft.com/office/drawing/2014/main" id="{B384C8E6-8463-484D-94B2-48316EFC93EB}"/>
                  </a:ext>
                </a:extLst>
              </p:cNvPr>
              <p:cNvSpPr/>
              <p:nvPr/>
            </p:nvSpPr>
            <p:spPr bwMode="auto">
              <a:xfrm>
                <a:off x="2485816" y="4505779"/>
                <a:ext cx="117861" cy="152900"/>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îṡḷiḍé">
                <a:extLst>
                  <a:ext uri="{FF2B5EF4-FFF2-40B4-BE49-F238E27FC236}">
                    <a16:creationId xmlns:a16="http://schemas.microsoft.com/office/drawing/2014/main" id="{E4FA0305-5381-4D47-80A5-3FB411D4FB3D}"/>
                  </a:ext>
                </a:extLst>
              </p:cNvPr>
              <p:cNvSpPr/>
              <p:nvPr/>
            </p:nvSpPr>
            <p:spPr bwMode="auto">
              <a:xfrm>
                <a:off x="2616420" y="4540819"/>
                <a:ext cx="121046" cy="136973"/>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íṣļíḋé">
                <a:extLst>
                  <a:ext uri="{FF2B5EF4-FFF2-40B4-BE49-F238E27FC236}">
                    <a16:creationId xmlns:a16="http://schemas.microsoft.com/office/drawing/2014/main" id="{647581E7-BB5F-4D8B-8E94-B252C1716590}"/>
                  </a:ext>
                </a:extLst>
              </p:cNvPr>
              <p:cNvSpPr/>
              <p:nvPr/>
            </p:nvSpPr>
            <p:spPr bwMode="auto">
              <a:xfrm>
                <a:off x="2731095" y="4559931"/>
                <a:ext cx="111490" cy="152900"/>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i$ļiďè">
                <a:extLst>
                  <a:ext uri="{FF2B5EF4-FFF2-40B4-BE49-F238E27FC236}">
                    <a16:creationId xmlns:a16="http://schemas.microsoft.com/office/drawing/2014/main" id="{07D30113-4676-4C91-A455-0F36A844016E}"/>
                  </a:ext>
                </a:extLst>
              </p:cNvPr>
              <p:cNvSpPr/>
              <p:nvPr/>
            </p:nvSpPr>
            <p:spPr bwMode="auto">
              <a:xfrm>
                <a:off x="2842583" y="4572673"/>
                <a:ext cx="41411" cy="140158"/>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7" name="ïšlîḋe">
                <a:extLst>
                  <a:ext uri="{FF2B5EF4-FFF2-40B4-BE49-F238E27FC236}">
                    <a16:creationId xmlns:a16="http://schemas.microsoft.com/office/drawing/2014/main" id="{42397559-C7D5-49EC-A0D3-3B759F35778D}"/>
                  </a:ext>
                </a:extLst>
              </p:cNvPr>
              <p:cNvSpPr/>
              <p:nvPr/>
            </p:nvSpPr>
            <p:spPr bwMode="auto">
              <a:xfrm>
                <a:off x="3008226" y="4579044"/>
                <a:ext cx="105119" cy="140158"/>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8" name="îṣḻíḑè">
                <a:extLst>
                  <a:ext uri="{FF2B5EF4-FFF2-40B4-BE49-F238E27FC236}">
                    <a16:creationId xmlns:a16="http://schemas.microsoft.com/office/drawing/2014/main" id="{F10C05A5-087F-4751-8A01-0FB870AFEEFF}"/>
                  </a:ext>
                </a:extLst>
              </p:cNvPr>
              <p:cNvSpPr/>
              <p:nvPr/>
            </p:nvSpPr>
            <p:spPr bwMode="auto">
              <a:xfrm>
                <a:off x="3129272" y="4572673"/>
                <a:ext cx="105119" cy="133787"/>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9" name="islïḍè">
                <a:extLst>
                  <a:ext uri="{FF2B5EF4-FFF2-40B4-BE49-F238E27FC236}">
                    <a16:creationId xmlns:a16="http://schemas.microsoft.com/office/drawing/2014/main" id="{0204A790-981D-4CE0-AE50-0D8187F69128}"/>
                  </a:ext>
                </a:extLst>
              </p:cNvPr>
              <p:cNvSpPr/>
              <p:nvPr/>
            </p:nvSpPr>
            <p:spPr bwMode="auto">
              <a:xfrm>
                <a:off x="3186609" y="4547190"/>
                <a:ext cx="98748" cy="146529"/>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0" name="îṧḷiḋê">
                <a:extLst>
                  <a:ext uri="{FF2B5EF4-FFF2-40B4-BE49-F238E27FC236}">
                    <a16:creationId xmlns:a16="http://schemas.microsoft.com/office/drawing/2014/main" id="{0F55A0B1-7C5F-4A6F-B592-84616522B3E5}"/>
                  </a:ext>
                </a:extLst>
              </p:cNvPr>
              <p:cNvSpPr/>
              <p:nvPr/>
            </p:nvSpPr>
            <p:spPr bwMode="auto">
              <a:xfrm>
                <a:off x="3291730" y="4512149"/>
                <a:ext cx="127416" cy="152900"/>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1" name="ïṥļidê">
                <a:extLst>
                  <a:ext uri="{FF2B5EF4-FFF2-40B4-BE49-F238E27FC236}">
                    <a16:creationId xmlns:a16="http://schemas.microsoft.com/office/drawing/2014/main" id="{24054B69-7BB5-4C23-86E5-C7A5A3DED95D}"/>
                  </a:ext>
                </a:extLst>
              </p:cNvPr>
              <p:cNvSpPr/>
              <p:nvPr/>
            </p:nvSpPr>
            <p:spPr bwMode="auto">
              <a:xfrm>
                <a:off x="3400033" y="4480295"/>
                <a:ext cx="143346" cy="152900"/>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2" name="ï$ľíde">
                <a:extLst>
                  <a:ext uri="{FF2B5EF4-FFF2-40B4-BE49-F238E27FC236}">
                    <a16:creationId xmlns:a16="http://schemas.microsoft.com/office/drawing/2014/main" id="{F88C8BE6-7765-4731-94C2-B10ED242B5B6}"/>
                  </a:ext>
                </a:extLst>
              </p:cNvPr>
              <p:cNvSpPr/>
              <p:nvPr/>
            </p:nvSpPr>
            <p:spPr bwMode="auto">
              <a:xfrm>
                <a:off x="3517893" y="4432515"/>
                <a:ext cx="133787" cy="159271"/>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3" name="íS1îḍê">
                <a:extLst>
                  <a:ext uri="{FF2B5EF4-FFF2-40B4-BE49-F238E27FC236}">
                    <a16:creationId xmlns:a16="http://schemas.microsoft.com/office/drawing/2014/main" id="{9175414B-A87D-4079-912F-EF620882D7D0}"/>
                  </a:ext>
                </a:extLst>
              </p:cNvPr>
              <p:cNvSpPr/>
              <p:nvPr/>
            </p:nvSpPr>
            <p:spPr bwMode="auto">
              <a:xfrm>
                <a:off x="3584787" y="4400661"/>
                <a:ext cx="146529" cy="124232"/>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4" name="ïṧ1íde">
                <a:extLst>
                  <a:ext uri="{FF2B5EF4-FFF2-40B4-BE49-F238E27FC236}">
                    <a16:creationId xmlns:a16="http://schemas.microsoft.com/office/drawing/2014/main" id="{9166F09E-F32E-49FE-8F89-7F6513CAA57B}"/>
                  </a:ext>
                </a:extLst>
              </p:cNvPr>
              <p:cNvSpPr/>
              <p:nvPr/>
            </p:nvSpPr>
            <p:spPr bwMode="auto">
              <a:xfrm>
                <a:off x="3715388" y="4247761"/>
                <a:ext cx="152900" cy="146529"/>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5" name="î$ḷiḍe">
                <a:extLst>
                  <a:ext uri="{FF2B5EF4-FFF2-40B4-BE49-F238E27FC236}">
                    <a16:creationId xmlns:a16="http://schemas.microsoft.com/office/drawing/2014/main" id="{A9733E9A-5A7C-4900-B7E5-BBEEA77C8396}"/>
                  </a:ext>
                </a:extLst>
              </p:cNvPr>
              <p:cNvSpPr/>
              <p:nvPr/>
            </p:nvSpPr>
            <p:spPr bwMode="auto">
              <a:xfrm>
                <a:off x="3795026" y="4145828"/>
                <a:ext cx="172012" cy="168829"/>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6" name="îṣļíḓé">
                <a:extLst>
                  <a:ext uri="{FF2B5EF4-FFF2-40B4-BE49-F238E27FC236}">
                    <a16:creationId xmlns:a16="http://schemas.microsoft.com/office/drawing/2014/main" id="{F8535CE1-1B79-4C07-8669-54A669DF2810}"/>
                  </a:ext>
                </a:extLst>
              </p:cNvPr>
              <p:cNvSpPr/>
              <p:nvPr/>
            </p:nvSpPr>
            <p:spPr bwMode="auto">
              <a:xfrm>
                <a:off x="3874660" y="4113974"/>
                <a:ext cx="127416" cy="92378"/>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7" name="îṥļiḓè">
                <a:extLst>
                  <a:ext uri="{FF2B5EF4-FFF2-40B4-BE49-F238E27FC236}">
                    <a16:creationId xmlns:a16="http://schemas.microsoft.com/office/drawing/2014/main" id="{D4FC0878-18FB-4C0A-8690-4E82AAB46F11}"/>
                  </a:ext>
                </a:extLst>
              </p:cNvPr>
              <p:cNvSpPr/>
              <p:nvPr/>
            </p:nvSpPr>
            <p:spPr bwMode="auto">
              <a:xfrm>
                <a:off x="3896959" y="3999298"/>
                <a:ext cx="149716" cy="140158"/>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8" name="iş1iḍè">
                <a:extLst>
                  <a:ext uri="{FF2B5EF4-FFF2-40B4-BE49-F238E27FC236}">
                    <a16:creationId xmlns:a16="http://schemas.microsoft.com/office/drawing/2014/main" id="{B97BB5EB-B69D-463A-9772-5E3C6E1D275C}"/>
                  </a:ext>
                </a:extLst>
              </p:cNvPr>
              <p:cNvSpPr/>
              <p:nvPr/>
            </p:nvSpPr>
            <p:spPr bwMode="auto">
              <a:xfrm>
                <a:off x="3954296" y="3929219"/>
                <a:ext cx="159271" cy="130603"/>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9" name="işľïḍé">
                <a:extLst>
                  <a:ext uri="{FF2B5EF4-FFF2-40B4-BE49-F238E27FC236}">
                    <a16:creationId xmlns:a16="http://schemas.microsoft.com/office/drawing/2014/main" id="{E5754D8F-CD45-48E3-A2AF-8C2DC3604DE8}"/>
                  </a:ext>
                </a:extLst>
              </p:cNvPr>
              <p:cNvSpPr/>
              <p:nvPr/>
            </p:nvSpPr>
            <p:spPr bwMode="auto">
              <a:xfrm>
                <a:off x="3995706" y="3855953"/>
                <a:ext cx="159271" cy="117861"/>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0" name="ïṣľíḑê">
                <a:extLst>
                  <a:ext uri="{FF2B5EF4-FFF2-40B4-BE49-F238E27FC236}">
                    <a16:creationId xmlns:a16="http://schemas.microsoft.com/office/drawing/2014/main" id="{F25AABA3-E626-405B-B32E-6CBBDE7AA97D}"/>
                  </a:ext>
                </a:extLst>
              </p:cNvPr>
              <p:cNvSpPr/>
              <p:nvPr/>
            </p:nvSpPr>
            <p:spPr bwMode="auto">
              <a:xfrm>
                <a:off x="4040302" y="3760391"/>
                <a:ext cx="140158" cy="114675"/>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1" name="iṥḷiḑè">
                <a:extLst>
                  <a:ext uri="{FF2B5EF4-FFF2-40B4-BE49-F238E27FC236}">
                    <a16:creationId xmlns:a16="http://schemas.microsoft.com/office/drawing/2014/main" id="{4FD6F266-4E69-47A0-927F-38CF029F485F}"/>
                  </a:ext>
                </a:extLst>
              </p:cNvPr>
              <p:cNvSpPr/>
              <p:nvPr/>
            </p:nvSpPr>
            <p:spPr bwMode="auto">
              <a:xfrm>
                <a:off x="4062600" y="3709425"/>
                <a:ext cx="130604" cy="66894"/>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2" name="î$lídê">
                <a:extLst>
                  <a:ext uri="{FF2B5EF4-FFF2-40B4-BE49-F238E27FC236}">
                    <a16:creationId xmlns:a16="http://schemas.microsoft.com/office/drawing/2014/main" id="{B1C81F44-9EF6-436A-8CAD-13DEEC963B15}"/>
                  </a:ext>
                </a:extLst>
              </p:cNvPr>
              <p:cNvSpPr/>
              <p:nvPr/>
            </p:nvSpPr>
            <p:spPr bwMode="auto">
              <a:xfrm>
                <a:off x="4075342" y="3607490"/>
                <a:ext cx="136975" cy="101933"/>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iṧ1ïḋe">
                <a:extLst>
                  <a:ext uri="{FF2B5EF4-FFF2-40B4-BE49-F238E27FC236}">
                    <a16:creationId xmlns:a16="http://schemas.microsoft.com/office/drawing/2014/main" id="{129110D6-6F7D-4CA4-9A5E-D420F708BCA2}"/>
                  </a:ext>
                </a:extLst>
              </p:cNvPr>
              <p:cNvSpPr/>
              <p:nvPr/>
            </p:nvSpPr>
            <p:spPr bwMode="auto">
              <a:xfrm>
                <a:off x="4094454" y="3496001"/>
                <a:ext cx="140158" cy="111490"/>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iṡḷídè">
                <a:extLst>
                  <a:ext uri="{FF2B5EF4-FFF2-40B4-BE49-F238E27FC236}">
                    <a16:creationId xmlns:a16="http://schemas.microsoft.com/office/drawing/2014/main" id="{93E60CB4-BDF4-4455-B639-B2250328D324}"/>
                  </a:ext>
                </a:extLst>
              </p:cNvPr>
              <p:cNvSpPr/>
              <p:nvPr/>
            </p:nvSpPr>
            <p:spPr bwMode="auto">
              <a:xfrm>
                <a:off x="2896737" y="4579044"/>
                <a:ext cx="105119" cy="140158"/>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ïṧliḍe">
                <a:extLst>
                  <a:ext uri="{FF2B5EF4-FFF2-40B4-BE49-F238E27FC236}">
                    <a16:creationId xmlns:a16="http://schemas.microsoft.com/office/drawing/2014/main" id="{C3F4F0AD-0F21-4453-81EA-C3181595203B}"/>
                  </a:ext>
                </a:extLst>
              </p:cNvPr>
              <p:cNvSpPr/>
              <p:nvPr/>
            </p:nvSpPr>
            <p:spPr bwMode="auto">
              <a:xfrm>
                <a:off x="3909701" y="2823878"/>
                <a:ext cx="92378" cy="31854"/>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íS1ïďe">
                <a:extLst>
                  <a:ext uri="{FF2B5EF4-FFF2-40B4-BE49-F238E27FC236}">
                    <a16:creationId xmlns:a16="http://schemas.microsoft.com/office/drawing/2014/main" id="{6C6EF09A-38E4-4DE1-B133-97519DECD3F0}"/>
                  </a:ext>
                </a:extLst>
              </p:cNvPr>
              <p:cNvSpPr/>
              <p:nvPr/>
            </p:nvSpPr>
            <p:spPr bwMode="auto">
              <a:xfrm>
                <a:off x="3874660" y="2785653"/>
                <a:ext cx="312172" cy="191125"/>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îṧľîḑè">
                <a:extLst>
                  <a:ext uri="{FF2B5EF4-FFF2-40B4-BE49-F238E27FC236}">
                    <a16:creationId xmlns:a16="http://schemas.microsoft.com/office/drawing/2014/main" id="{2605B3CB-07CC-4AF5-8E08-48BE0B6E0562}"/>
                  </a:ext>
                </a:extLst>
              </p:cNvPr>
              <p:cNvSpPr/>
              <p:nvPr/>
            </p:nvSpPr>
            <p:spPr bwMode="auto">
              <a:xfrm>
                <a:off x="1479222" y="1906482"/>
                <a:ext cx="3045262" cy="3051632"/>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43" name="弧形 142">
              <a:extLst>
                <a:ext uri="{FF2B5EF4-FFF2-40B4-BE49-F238E27FC236}">
                  <a16:creationId xmlns:a16="http://schemas.microsoft.com/office/drawing/2014/main" id="{485354B6-70D1-4283-8D90-E1A81C74ED4F}"/>
                </a:ext>
              </a:extLst>
            </p:cNvPr>
            <p:cNvSpPr/>
            <p:nvPr/>
          </p:nvSpPr>
          <p:spPr>
            <a:xfrm>
              <a:off x="1321877" y="1772106"/>
              <a:ext cx="3359953" cy="3320386"/>
            </a:xfrm>
            <a:prstGeom prst="arc">
              <a:avLst>
                <a:gd name="adj1" fmla="val 17278592"/>
                <a:gd name="adj2" fmla="val 2052245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4" name="弧形 143">
              <a:extLst>
                <a:ext uri="{FF2B5EF4-FFF2-40B4-BE49-F238E27FC236}">
                  <a16:creationId xmlns:a16="http://schemas.microsoft.com/office/drawing/2014/main" id="{7D6B798A-D007-4BA4-AAD4-0A29E6E4077E}"/>
                </a:ext>
              </a:extLst>
            </p:cNvPr>
            <p:cNvSpPr/>
            <p:nvPr/>
          </p:nvSpPr>
          <p:spPr>
            <a:xfrm rot="16200000">
              <a:off x="1321877" y="1772106"/>
              <a:ext cx="3359953" cy="3320386"/>
            </a:xfrm>
            <a:prstGeom prst="arc">
              <a:avLst>
                <a:gd name="adj1" fmla="val 16597161"/>
                <a:gd name="adj2" fmla="val 1916838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5" name="弧形 144">
              <a:extLst>
                <a:ext uri="{FF2B5EF4-FFF2-40B4-BE49-F238E27FC236}">
                  <a16:creationId xmlns:a16="http://schemas.microsoft.com/office/drawing/2014/main" id="{562C90E9-4089-48A5-8FEE-8A8C2E947549}"/>
                </a:ext>
              </a:extLst>
            </p:cNvPr>
            <p:cNvSpPr/>
            <p:nvPr/>
          </p:nvSpPr>
          <p:spPr>
            <a:xfrm flipV="1">
              <a:off x="1321877" y="1772106"/>
              <a:ext cx="3359953" cy="3320386"/>
            </a:xfrm>
            <a:prstGeom prst="arc">
              <a:avLst>
                <a:gd name="adj1" fmla="val 18551824"/>
                <a:gd name="adj2" fmla="val 2052245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6" name="弧形 145">
              <a:extLst>
                <a:ext uri="{FF2B5EF4-FFF2-40B4-BE49-F238E27FC236}">
                  <a16:creationId xmlns:a16="http://schemas.microsoft.com/office/drawing/2014/main" id="{7B5D8AB0-82C0-4BFE-A964-B26386ED5802}"/>
                </a:ext>
              </a:extLst>
            </p:cNvPr>
            <p:cNvSpPr/>
            <p:nvPr/>
          </p:nvSpPr>
          <p:spPr>
            <a:xfrm rot="5400000" flipV="1">
              <a:off x="1321877" y="1772106"/>
              <a:ext cx="3359953" cy="3320386"/>
            </a:xfrm>
            <a:prstGeom prst="arc">
              <a:avLst>
                <a:gd name="adj1" fmla="val 18109780"/>
                <a:gd name="adj2" fmla="val 1983920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pic>
        <p:nvPicPr>
          <p:cNvPr id="198" name="图片 197">
            <a:extLst>
              <a:ext uri="{FF2B5EF4-FFF2-40B4-BE49-F238E27FC236}">
                <a16:creationId xmlns:a16="http://schemas.microsoft.com/office/drawing/2014/main" id="{D31905B5-A5E0-4563-AA18-DBD9806FF264}"/>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12791" b="86240" l="21250" r="81146">
                        <a14:foregroundMark x1="29635" y1="21705" x2="29635" y2="21705"/>
                        <a14:foregroundMark x1="33177" y1="21318" x2="33177" y2="21318"/>
                        <a14:foregroundMark x1="41719" y1="33527" x2="41719" y2="33527"/>
                        <a14:foregroundMark x1="36563" y1="60853" x2="36563" y2="60853"/>
                        <a14:foregroundMark x1="41458" y1="56008" x2="41458" y2="56008"/>
                        <a14:foregroundMark x1="37969" y1="51938" x2="37969" y2="51938"/>
                        <a14:foregroundMark x1="37760" y1="52326" x2="37760" y2="52326"/>
                        <a14:foregroundMark x1="40781" y1="46318" x2="40781" y2="46318"/>
                        <a14:foregroundMark x1="40938" y1="46318" x2="40938" y2="46318"/>
                        <a14:foregroundMark x1="41354" y1="46124" x2="41354" y2="46124"/>
                        <a14:foregroundMark x1="41458" y1="44961" x2="41458" y2="44961"/>
                        <a14:foregroundMark x1="41458" y1="44961" x2="41458" y2="44961"/>
                        <a14:foregroundMark x1="54844" y1="18605" x2="54844" y2="18605"/>
                        <a14:foregroundMark x1="50052" y1="38372" x2="50052" y2="38372"/>
                        <a14:foregroundMark x1="48958" y1="33527" x2="48958" y2="33527"/>
                        <a14:foregroundMark x1="50573" y1="32364" x2="50573" y2="32364"/>
                        <a14:foregroundMark x1="51719" y1="36822" x2="51719" y2="36822"/>
                        <a14:foregroundMark x1="52188" y1="70155" x2="52188" y2="70155"/>
                        <a14:foregroundMark x1="52344" y1="69767" x2="52344" y2="69767"/>
                        <a14:foregroundMark x1="52083" y1="70736" x2="52083" y2="70736"/>
                        <a14:foregroundMark x1="64010" y1="57946" x2="64010" y2="57946"/>
                        <a14:foregroundMark x1="77813" y1="30814" x2="77813" y2="30814"/>
                        <a14:foregroundMark x1="78177" y1="31783" x2="78177" y2="31783"/>
                        <a14:foregroundMark x1="77760" y1="50969" x2="77760" y2="50969"/>
                        <a14:foregroundMark x1="76927" y1="63372" x2="76927" y2="63372"/>
                        <a14:foregroundMark x1="71250" y1="55814" x2="71250" y2="55814"/>
                        <a14:foregroundMark x1="81146" y1="68992" x2="81146" y2="68992"/>
                        <a14:foregroundMark x1="73490" y1="39729" x2="73490" y2="39729"/>
                        <a14:foregroundMark x1="74635" y1="45736" x2="74635" y2="45736"/>
                        <a14:foregroundMark x1="80781" y1="33333" x2="80781" y2="33333"/>
                        <a14:foregroundMark x1="76771" y1="44186" x2="76771" y2="44186"/>
                        <a14:foregroundMark x1="64531" y1="25581" x2="64531" y2="25581"/>
                        <a14:foregroundMark x1="60365" y1="52519" x2="60365" y2="52519"/>
                        <a14:foregroundMark x1="51823" y1="55620" x2="51823" y2="55620"/>
                        <a14:foregroundMark x1="52240" y1="70930" x2="52240" y2="70930"/>
                        <a14:foregroundMark x1="52188" y1="70736" x2="52188" y2="70736"/>
                        <a14:foregroundMark x1="52240" y1="70349" x2="52240" y2="70349"/>
                        <a14:foregroundMark x1="52240" y1="70349" x2="52240" y2="70349"/>
                        <a14:foregroundMark x1="52448" y1="70736" x2="52448" y2="70736"/>
                        <a14:foregroundMark x1="52448" y1="70736" x2="52448" y2="70736"/>
                        <a14:foregroundMark x1="52448" y1="70736" x2="52448" y2="70736"/>
                        <a14:foregroundMark x1="52344" y1="69574" x2="52344" y2="69574"/>
                        <a14:foregroundMark x1="35417" y1="46899" x2="35417" y2="46899"/>
                        <a14:foregroundMark x1="32813" y1="50388" x2="32813" y2="50388"/>
                        <a14:foregroundMark x1="69010" y1="41860" x2="69010" y2="41860"/>
                        <a14:foregroundMark x1="68646" y1="23062" x2="68646" y2="23062"/>
                        <a14:foregroundMark x1="66979" y1="24419" x2="66979" y2="24419"/>
                        <a14:backgroundMark x1="49844" y1="63760" x2="49844" y2="63760"/>
                        <a14:backgroundMark x1="41302" y1="50000" x2="41302" y2="50000"/>
                        <a14:backgroundMark x1="41719" y1="44767" x2="41719" y2="44767"/>
                        <a14:backgroundMark x1="40729" y1="47287" x2="40729" y2="47287"/>
                        <a14:backgroundMark x1="41094" y1="46124" x2="41094" y2="46124"/>
                        <a14:backgroundMark x1="41198" y1="45930" x2="41198" y2="45930"/>
                        <a14:backgroundMark x1="40417" y1="47868" x2="40417" y2="47868"/>
                        <a14:backgroundMark x1="40885" y1="46318" x2="40885" y2="46318"/>
                        <a14:backgroundMark x1="41406" y1="45543" x2="41406" y2="45543"/>
                        <a14:backgroundMark x1="40781" y1="46318" x2="40781" y2="46318"/>
                        <a14:backgroundMark x1="40990" y1="46705" x2="40990" y2="46705"/>
                        <a14:backgroundMark x1="41406" y1="44961" x2="41406" y2="44961"/>
                        <a14:backgroundMark x1="41458" y1="45155" x2="41458" y2="45155"/>
                        <a14:backgroundMark x1="55000" y1="60853" x2="55000" y2="60853"/>
                        <a14:backgroundMark x1="65677" y1="39729" x2="65677" y2="39729"/>
                        <a14:backgroundMark x1="34167" y1="22674" x2="34167" y2="22674"/>
                        <a14:backgroundMark x1="32292" y1="35659" x2="32292" y2="35659"/>
                        <a14:backgroundMark x1="31302" y1="38760" x2="31302" y2="38760"/>
                        <a14:backgroundMark x1="31198" y1="51163" x2="31198" y2="51163"/>
                        <a14:backgroundMark x1="31042" y1="55233" x2="31042" y2="55233"/>
                        <a14:backgroundMark x1="33177" y1="50581" x2="33177" y2="50581"/>
                        <a14:backgroundMark x1="28958" y1="33333" x2="28958" y2="33333"/>
                        <a14:backgroundMark x1="32604" y1="51550" x2="32604" y2="51550"/>
                        <a14:backgroundMark x1="50885" y1="49612" x2="50885" y2="49612"/>
                      </a14:backgroundRemoval>
                    </a14:imgEffect>
                  </a14:imgLayer>
                </a14:imgProps>
              </a:ext>
              <a:ext uri="{28A0092B-C50C-407E-A947-70E740481C1C}">
                <a14:useLocalDpi xmlns:a14="http://schemas.microsoft.com/office/drawing/2010/main" val="0"/>
              </a:ext>
            </a:extLst>
          </a:blip>
          <a:srcRect l="14208" t="3942" r="14962" b="4344"/>
          <a:stretch/>
        </p:blipFill>
        <p:spPr>
          <a:xfrm>
            <a:off x="10298120" y="5941534"/>
            <a:ext cx="1690680" cy="588332"/>
          </a:xfrm>
          <a:prstGeom prst="rect">
            <a:avLst/>
          </a:prstGeom>
        </p:spPr>
      </p:pic>
      <p:sp>
        <p:nvSpPr>
          <p:cNvPr id="252" name="文本占位符 2">
            <a:extLst>
              <a:ext uri="{FF2B5EF4-FFF2-40B4-BE49-F238E27FC236}">
                <a16:creationId xmlns:a16="http://schemas.microsoft.com/office/drawing/2014/main" id="{FAE0E600-CE91-4ABC-9BDA-E4988B4237A3}"/>
              </a:ext>
            </a:extLst>
          </p:cNvPr>
          <p:cNvSpPr>
            <a:spLocks noGrp="1"/>
          </p:cNvSpPr>
          <p:nvPr>
            <p:ph type="body" sz="quarter" idx="10"/>
          </p:nvPr>
        </p:nvSpPr>
        <p:spPr>
          <a:xfrm>
            <a:off x="6003842" y="1442307"/>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
        <p:nvSpPr>
          <p:cNvPr id="253" name="文本占位符 2">
            <a:extLst>
              <a:ext uri="{FF2B5EF4-FFF2-40B4-BE49-F238E27FC236}">
                <a16:creationId xmlns:a16="http://schemas.microsoft.com/office/drawing/2014/main" id="{B97E13E5-0AA4-4908-A084-B0C90DEC4688}"/>
              </a:ext>
            </a:extLst>
          </p:cNvPr>
          <p:cNvSpPr>
            <a:spLocks noGrp="1"/>
          </p:cNvSpPr>
          <p:nvPr>
            <p:ph type="body" sz="quarter" idx="11"/>
          </p:nvPr>
        </p:nvSpPr>
        <p:spPr>
          <a:xfrm>
            <a:off x="7060225" y="2399064"/>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
        <p:nvSpPr>
          <p:cNvPr id="255" name="文本占位符 2">
            <a:extLst>
              <a:ext uri="{FF2B5EF4-FFF2-40B4-BE49-F238E27FC236}">
                <a16:creationId xmlns:a16="http://schemas.microsoft.com/office/drawing/2014/main" id="{78455D27-83FA-42DC-8A9B-A12FDE8577D1}"/>
              </a:ext>
            </a:extLst>
          </p:cNvPr>
          <p:cNvSpPr>
            <a:spLocks noGrp="1"/>
          </p:cNvSpPr>
          <p:nvPr>
            <p:ph type="body" sz="quarter" idx="12"/>
          </p:nvPr>
        </p:nvSpPr>
        <p:spPr>
          <a:xfrm>
            <a:off x="7917228" y="3289531"/>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
        <p:nvSpPr>
          <p:cNvPr id="256" name="文本占位符 2">
            <a:extLst>
              <a:ext uri="{FF2B5EF4-FFF2-40B4-BE49-F238E27FC236}">
                <a16:creationId xmlns:a16="http://schemas.microsoft.com/office/drawing/2014/main" id="{26759E19-5E1F-4564-BAF5-562CBF46F807}"/>
              </a:ext>
            </a:extLst>
          </p:cNvPr>
          <p:cNvSpPr>
            <a:spLocks noGrp="1"/>
          </p:cNvSpPr>
          <p:nvPr>
            <p:ph type="body" sz="quarter" idx="13"/>
          </p:nvPr>
        </p:nvSpPr>
        <p:spPr>
          <a:xfrm>
            <a:off x="7060225" y="4243668"/>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
        <p:nvSpPr>
          <p:cNvPr id="257" name="文本占位符 2">
            <a:extLst>
              <a:ext uri="{FF2B5EF4-FFF2-40B4-BE49-F238E27FC236}">
                <a16:creationId xmlns:a16="http://schemas.microsoft.com/office/drawing/2014/main" id="{3F54089B-4364-4803-8655-E4495312FE56}"/>
              </a:ext>
            </a:extLst>
          </p:cNvPr>
          <p:cNvSpPr>
            <a:spLocks noGrp="1"/>
          </p:cNvSpPr>
          <p:nvPr>
            <p:ph type="body" sz="quarter" idx="14"/>
          </p:nvPr>
        </p:nvSpPr>
        <p:spPr>
          <a:xfrm>
            <a:off x="6003842" y="5156714"/>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Tree>
    <p:extLst>
      <p:ext uri="{BB962C8B-B14F-4D97-AF65-F5344CB8AC3E}">
        <p14:creationId xmlns:p14="http://schemas.microsoft.com/office/powerpoint/2010/main" val="278510571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1_自定义版式">
    <p:bg>
      <p:bgPr>
        <a:pattFill prst="pct5">
          <a:fgClr>
            <a:srgbClr val="CCE4F5"/>
          </a:fgClr>
          <a:bgClr>
            <a:schemeClr val="bg1"/>
          </a:bgClr>
        </a:pattFill>
        <a:effectLst/>
      </p:bgPr>
    </p:bg>
    <p:spTree>
      <p:nvGrpSpPr>
        <p:cNvPr id="1" name=""/>
        <p:cNvGrpSpPr/>
        <p:nvPr/>
      </p:nvGrpSpPr>
      <p:grpSpPr>
        <a:xfrm>
          <a:off x="0" y="0"/>
          <a:ext cx="0" cy="0"/>
          <a:chOff x="0" y="0"/>
          <a:chExt cx="0" cy="0"/>
        </a:xfrm>
      </p:grpSpPr>
      <p:pic>
        <p:nvPicPr>
          <p:cNvPr id="11" name="图片 10" descr="图片包含 建筑物, 户外, 天空, 房屋&#10;&#10;自动生成的说明">
            <a:extLst>
              <a:ext uri="{FF2B5EF4-FFF2-40B4-BE49-F238E27FC236}">
                <a16:creationId xmlns:a16="http://schemas.microsoft.com/office/drawing/2014/main" id="{6E569104-8791-43E5-A98C-4623812051B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6111" r="26111"/>
          <a:stretch/>
        </p:blipFill>
        <p:spPr>
          <a:xfrm>
            <a:off x="0" y="0"/>
            <a:ext cx="12192000" cy="6858000"/>
          </a:xfrm>
          <a:prstGeom prst="rect">
            <a:avLst/>
          </a:prstGeom>
        </p:spPr>
      </p:pic>
      <p:sp>
        <p:nvSpPr>
          <p:cNvPr id="16" name="矩形 15">
            <a:extLst>
              <a:ext uri="{FF2B5EF4-FFF2-40B4-BE49-F238E27FC236}">
                <a16:creationId xmlns:a16="http://schemas.microsoft.com/office/drawing/2014/main" id="{9511B40E-0DD6-4E8C-B120-EED41C48BEFC}"/>
              </a:ext>
            </a:extLst>
          </p:cNvPr>
          <p:cNvSpPr/>
          <p:nvPr userDrawn="1"/>
        </p:nvSpPr>
        <p:spPr>
          <a:xfrm>
            <a:off x="0" y="0"/>
            <a:ext cx="12192000" cy="6858000"/>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9" name="直接连接符 128">
            <a:extLst>
              <a:ext uri="{FF2B5EF4-FFF2-40B4-BE49-F238E27FC236}">
                <a16:creationId xmlns:a16="http://schemas.microsoft.com/office/drawing/2014/main" id="{85F88D1D-3C28-44BE-AAA6-35E24328FED2}"/>
              </a:ext>
            </a:extLst>
          </p:cNvPr>
          <p:cNvCxnSpPr/>
          <p:nvPr userDrawn="1"/>
        </p:nvCxnSpPr>
        <p:spPr>
          <a:xfrm flipV="1">
            <a:off x="4123202" y="1526508"/>
            <a:ext cx="792088" cy="79208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a16="http://schemas.microsoft.com/office/drawing/2014/main" id="{80EDB7D2-2FB7-41C6-9BCD-38D60CA08183}"/>
              </a:ext>
            </a:extLst>
          </p:cNvPr>
          <p:cNvCxnSpPr/>
          <p:nvPr userDrawn="1"/>
        </p:nvCxnSpPr>
        <p:spPr>
          <a:xfrm flipV="1">
            <a:off x="4655840" y="1219315"/>
            <a:ext cx="792088" cy="79208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a16="http://schemas.microsoft.com/office/drawing/2014/main" id="{E0DD09C0-05F4-4AE0-AEA2-D3606D7A9786}"/>
              </a:ext>
            </a:extLst>
          </p:cNvPr>
          <p:cNvCxnSpPr>
            <a:cxnSpLocks/>
          </p:cNvCxnSpPr>
          <p:nvPr userDrawn="1"/>
        </p:nvCxnSpPr>
        <p:spPr>
          <a:xfrm flipV="1">
            <a:off x="2151832" y="5332125"/>
            <a:ext cx="520676" cy="52067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a16="http://schemas.microsoft.com/office/drawing/2014/main" id="{EDB89A59-A3A6-4164-B143-21EBFB16F386}"/>
              </a:ext>
            </a:extLst>
          </p:cNvPr>
          <p:cNvCxnSpPr>
            <a:cxnSpLocks/>
          </p:cNvCxnSpPr>
          <p:nvPr userDrawn="1"/>
        </p:nvCxnSpPr>
        <p:spPr>
          <a:xfrm flipV="1">
            <a:off x="1863800" y="5382477"/>
            <a:ext cx="520676" cy="520676"/>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3" name="íSļíḍé">
            <a:extLst>
              <a:ext uri="{FF2B5EF4-FFF2-40B4-BE49-F238E27FC236}">
                <a16:creationId xmlns:a16="http://schemas.microsoft.com/office/drawing/2014/main" id="{68C9B153-32E3-43A8-83B9-4925CB913E85}"/>
              </a:ext>
            </a:extLst>
          </p:cNvPr>
          <p:cNvSpPr/>
          <p:nvPr userDrawn="1"/>
        </p:nvSpPr>
        <p:spPr bwMode="auto">
          <a:xfrm>
            <a:off x="1817845" y="5838648"/>
            <a:ext cx="114857" cy="114857"/>
          </a:xfrm>
          <a:prstGeom prst="ellipse">
            <a:avLst/>
          </a:prstGeom>
          <a:solidFill>
            <a:schemeClr val="tx1">
              <a:lumMod val="60000"/>
              <a:lumOff val="40000"/>
            </a:schemeClr>
          </a:solidFill>
          <a:ln w="19050">
            <a:noFill/>
            <a:round/>
            <a:headEnd/>
            <a:tailEnd/>
          </a:ln>
        </p:spPr>
        <p:txBody>
          <a:bodyPr anchor="ctr"/>
          <a:lstStyle/>
          <a:p>
            <a:pPr algn="ctr"/>
            <a:endParaRPr/>
          </a:p>
        </p:txBody>
      </p:sp>
      <p:sp>
        <p:nvSpPr>
          <p:cNvPr id="134" name="iṧḻíḑè">
            <a:extLst>
              <a:ext uri="{FF2B5EF4-FFF2-40B4-BE49-F238E27FC236}">
                <a16:creationId xmlns:a16="http://schemas.microsoft.com/office/drawing/2014/main" id="{235B5E52-9D61-4EB6-B36A-8231CDB16595}"/>
              </a:ext>
            </a:extLst>
          </p:cNvPr>
          <p:cNvSpPr/>
          <p:nvPr userDrawn="1"/>
        </p:nvSpPr>
        <p:spPr bwMode="auto">
          <a:xfrm>
            <a:off x="4851955" y="1471464"/>
            <a:ext cx="114857" cy="114857"/>
          </a:xfrm>
          <a:prstGeom prst="ellipse">
            <a:avLst/>
          </a:prstGeom>
          <a:solidFill>
            <a:schemeClr val="tx1">
              <a:lumMod val="60000"/>
              <a:lumOff val="40000"/>
            </a:schemeClr>
          </a:solidFill>
          <a:ln w="19050">
            <a:noFill/>
            <a:round/>
            <a:headEnd/>
            <a:tailEnd/>
          </a:ln>
        </p:spPr>
        <p:txBody>
          <a:bodyPr anchor="ctr"/>
          <a:lstStyle/>
          <a:p>
            <a:pPr algn="ctr"/>
            <a:endParaRPr/>
          </a:p>
        </p:txBody>
      </p:sp>
      <p:cxnSp>
        <p:nvCxnSpPr>
          <p:cNvPr id="135" name="直接连接符 134">
            <a:extLst>
              <a:ext uri="{FF2B5EF4-FFF2-40B4-BE49-F238E27FC236}">
                <a16:creationId xmlns:a16="http://schemas.microsoft.com/office/drawing/2014/main" id="{02D560DC-94E6-49E8-861F-C66B68BE3A81}"/>
              </a:ext>
            </a:extLst>
          </p:cNvPr>
          <p:cNvCxnSpPr>
            <a:cxnSpLocks/>
          </p:cNvCxnSpPr>
          <p:nvPr userDrawn="1"/>
        </p:nvCxnSpPr>
        <p:spPr>
          <a:xfrm>
            <a:off x="5447928" y="1220372"/>
            <a:ext cx="568389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a16="http://schemas.microsoft.com/office/drawing/2014/main" id="{26ADEA70-515D-4FAD-ACE8-21285223BD24}"/>
              </a:ext>
            </a:extLst>
          </p:cNvPr>
          <p:cNvCxnSpPr>
            <a:cxnSpLocks/>
          </p:cNvCxnSpPr>
          <p:nvPr userDrawn="1"/>
        </p:nvCxnSpPr>
        <p:spPr>
          <a:xfrm>
            <a:off x="2152113" y="5849956"/>
            <a:ext cx="8979713"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7" name="iŝlïḋè">
            <a:extLst>
              <a:ext uri="{FF2B5EF4-FFF2-40B4-BE49-F238E27FC236}">
                <a16:creationId xmlns:a16="http://schemas.microsoft.com/office/drawing/2014/main" id="{6A096746-587C-4D22-B6B8-253D701C217C}"/>
              </a:ext>
            </a:extLst>
          </p:cNvPr>
          <p:cNvSpPr/>
          <p:nvPr userDrawn="1"/>
        </p:nvSpPr>
        <p:spPr bwMode="auto">
          <a:xfrm flipH="1">
            <a:off x="7968343" y="730319"/>
            <a:ext cx="3331028" cy="762000"/>
          </a:xfrm>
          <a:prstGeom prst="homePlate">
            <a:avLst/>
          </a:prstGeom>
          <a:solidFill>
            <a:schemeClr val="tx2">
              <a:alpha val="14000"/>
            </a:schemeClr>
          </a:solidFill>
          <a:ln w="19050">
            <a:noFill/>
            <a:round/>
            <a:headEnd/>
            <a:tailEnd/>
          </a:ln>
        </p:spPr>
        <p:txBody>
          <a:bodyPr wrap="square" lIns="91440" tIns="45720" rIns="91440" bIns="45720" anchor="ctr">
            <a:normAutofit/>
          </a:bodyPr>
          <a:lstStyle/>
          <a:p>
            <a:pPr algn="ctr"/>
            <a:endParaRPr/>
          </a:p>
        </p:txBody>
      </p:sp>
      <p:sp>
        <p:nvSpPr>
          <p:cNvPr id="138" name="íšļîďè">
            <a:extLst>
              <a:ext uri="{FF2B5EF4-FFF2-40B4-BE49-F238E27FC236}">
                <a16:creationId xmlns:a16="http://schemas.microsoft.com/office/drawing/2014/main" id="{3C67CA11-D1E6-46B6-A1B2-C5411AEAD27F}"/>
              </a:ext>
            </a:extLst>
          </p:cNvPr>
          <p:cNvSpPr/>
          <p:nvPr userDrawn="1"/>
        </p:nvSpPr>
        <p:spPr bwMode="auto">
          <a:xfrm flipH="1">
            <a:off x="8066314" y="839124"/>
            <a:ext cx="3109288" cy="762000"/>
          </a:xfrm>
          <a:prstGeom prst="homePlate">
            <a:avLst/>
          </a:prstGeom>
          <a:solidFill>
            <a:schemeClr val="bg1">
              <a:lumMod val="50000"/>
            </a:schemeClr>
          </a:solidFill>
          <a:ln w="19050">
            <a:noFill/>
            <a:round/>
            <a:headEnd/>
            <a:tailEnd/>
          </a:ln>
        </p:spPr>
        <p:txBody>
          <a:bodyPr rot="0" spcFirstLastPara="0" vert="horz" wrap="square" lIns="91440" tIns="45720" rIns="91440" bIns="45720" anchor="ctr" anchorCtr="1" forceAA="0" compatLnSpc="1">
            <a:prstTxWarp prst="textNoShape">
              <a:avLst/>
            </a:prstTxWarp>
            <a:normAutofit/>
          </a:bodyPr>
          <a:lstStyle/>
          <a:p>
            <a:pPr algn="ctr"/>
            <a:r>
              <a:rPr lang="en-US" altLang="zh-CN" sz="3200" b="1" dirty="0">
                <a:solidFill>
                  <a:schemeClr val="bg1">
                    <a:lumMod val="100000"/>
                  </a:schemeClr>
                </a:solidFill>
                <a:latin typeface="Impact" panose="020B0806030902050204" pitchFamily="34" charset="0"/>
                <a:sym typeface="Impact" panose="020B0806030902050204" pitchFamily="34" charset="0"/>
              </a:rPr>
              <a:t>CONTENTS</a:t>
            </a:r>
          </a:p>
        </p:txBody>
      </p:sp>
      <p:grpSp>
        <p:nvGrpSpPr>
          <p:cNvPr id="139" name="组合 138">
            <a:extLst>
              <a:ext uri="{FF2B5EF4-FFF2-40B4-BE49-F238E27FC236}">
                <a16:creationId xmlns:a16="http://schemas.microsoft.com/office/drawing/2014/main" id="{D13DBDD8-5A7C-4014-9834-A843BF052A18}"/>
              </a:ext>
            </a:extLst>
          </p:cNvPr>
          <p:cNvGrpSpPr/>
          <p:nvPr userDrawn="1"/>
        </p:nvGrpSpPr>
        <p:grpSpPr>
          <a:xfrm>
            <a:off x="1353123" y="1992305"/>
            <a:ext cx="3359953" cy="3407049"/>
            <a:chOff x="1321877" y="1752089"/>
            <a:chExt cx="3359953" cy="3407049"/>
          </a:xfrm>
        </p:grpSpPr>
        <p:sp>
          <p:nvSpPr>
            <p:cNvPr id="140" name="îśļiḍê">
              <a:extLst>
                <a:ext uri="{FF2B5EF4-FFF2-40B4-BE49-F238E27FC236}">
                  <a16:creationId xmlns:a16="http://schemas.microsoft.com/office/drawing/2014/main" id="{80D4A5AF-56A6-4EE5-A120-748F6642EA31}"/>
                </a:ext>
              </a:extLst>
            </p:cNvPr>
            <p:cNvSpPr/>
            <p:nvPr/>
          </p:nvSpPr>
          <p:spPr bwMode="auto">
            <a:xfrm>
              <a:off x="2583794" y="5044281"/>
              <a:ext cx="114857" cy="114857"/>
            </a:xfrm>
            <a:prstGeom prst="ellipse">
              <a:avLst/>
            </a:prstGeom>
            <a:solidFill>
              <a:schemeClr val="tx1">
                <a:lumMod val="60000"/>
                <a:lumOff val="40000"/>
              </a:schemeClr>
            </a:solidFill>
            <a:ln w="19050">
              <a:noFill/>
              <a:round/>
              <a:headEnd/>
              <a:tailEnd/>
            </a:ln>
          </p:spPr>
          <p:txBody>
            <a:bodyPr anchor="ctr"/>
            <a:lstStyle/>
            <a:p>
              <a:pPr algn="ctr"/>
              <a:endParaRPr/>
            </a:p>
          </p:txBody>
        </p:sp>
        <p:sp>
          <p:nvSpPr>
            <p:cNvPr id="141" name="ïṡḻïḋé">
              <a:extLst>
                <a:ext uri="{FF2B5EF4-FFF2-40B4-BE49-F238E27FC236}">
                  <a16:creationId xmlns:a16="http://schemas.microsoft.com/office/drawing/2014/main" id="{BF3CE5C2-3CAC-4BA3-AF3B-348FA4EC112E}"/>
                </a:ext>
              </a:extLst>
            </p:cNvPr>
            <p:cNvSpPr/>
            <p:nvPr/>
          </p:nvSpPr>
          <p:spPr bwMode="auto">
            <a:xfrm>
              <a:off x="4533095" y="1752089"/>
              <a:ext cx="114857" cy="114857"/>
            </a:xfrm>
            <a:prstGeom prst="ellipse">
              <a:avLst/>
            </a:prstGeom>
            <a:solidFill>
              <a:schemeClr val="tx1">
                <a:lumMod val="60000"/>
                <a:lumOff val="40000"/>
              </a:schemeClr>
            </a:solidFill>
            <a:ln w="19050">
              <a:noFill/>
              <a:round/>
              <a:headEnd/>
              <a:tailEnd/>
            </a:ln>
          </p:spPr>
          <p:txBody>
            <a:bodyPr anchor="ctr"/>
            <a:lstStyle/>
            <a:p>
              <a:pPr algn="ctr"/>
              <a:endParaRPr dirty="0"/>
            </a:p>
          </p:txBody>
        </p:sp>
        <p:grpSp>
          <p:nvGrpSpPr>
            <p:cNvPr id="142" name="组合 141">
              <a:extLst>
                <a:ext uri="{FF2B5EF4-FFF2-40B4-BE49-F238E27FC236}">
                  <a16:creationId xmlns:a16="http://schemas.microsoft.com/office/drawing/2014/main" id="{881D8CF5-5419-45FD-860D-072F5FF256AB}"/>
                </a:ext>
              </a:extLst>
            </p:cNvPr>
            <p:cNvGrpSpPr/>
            <p:nvPr/>
          </p:nvGrpSpPr>
          <p:grpSpPr>
            <a:xfrm>
              <a:off x="1479222" y="1906482"/>
              <a:ext cx="3045262" cy="3051632"/>
              <a:chOff x="1479222" y="1906482"/>
              <a:chExt cx="3045262" cy="3051632"/>
            </a:xfrm>
          </p:grpSpPr>
          <p:sp>
            <p:nvSpPr>
              <p:cNvPr id="147" name="îŝļíḑè">
                <a:extLst>
                  <a:ext uri="{FF2B5EF4-FFF2-40B4-BE49-F238E27FC236}">
                    <a16:creationId xmlns:a16="http://schemas.microsoft.com/office/drawing/2014/main" id="{CEF6C80E-5296-4A0F-B20C-954D17B85838}"/>
                  </a:ext>
                </a:extLst>
              </p:cNvPr>
              <p:cNvSpPr/>
              <p:nvPr/>
            </p:nvSpPr>
            <p:spPr bwMode="auto">
              <a:xfrm>
                <a:off x="1810507" y="2718760"/>
                <a:ext cx="296245" cy="283504"/>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şḻiḑê">
                <a:extLst>
                  <a:ext uri="{FF2B5EF4-FFF2-40B4-BE49-F238E27FC236}">
                    <a16:creationId xmlns:a16="http://schemas.microsoft.com/office/drawing/2014/main" id="{5CE89842-04D6-4843-A515-E437719F783A}"/>
                  </a:ext>
                </a:extLst>
              </p:cNvPr>
              <p:cNvSpPr/>
              <p:nvPr/>
            </p:nvSpPr>
            <p:spPr bwMode="auto">
              <a:xfrm>
                <a:off x="2192758" y="2371548"/>
                <a:ext cx="232537" cy="273947"/>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išḻíḋê">
                <a:extLst>
                  <a:ext uri="{FF2B5EF4-FFF2-40B4-BE49-F238E27FC236}">
                    <a16:creationId xmlns:a16="http://schemas.microsoft.com/office/drawing/2014/main" id="{6492885E-2230-4897-8706-BAED0A9A0171}"/>
                  </a:ext>
                </a:extLst>
              </p:cNvPr>
              <p:cNvSpPr/>
              <p:nvPr/>
            </p:nvSpPr>
            <p:spPr bwMode="auto">
              <a:xfrm>
                <a:off x="2632346" y="2132643"/>
                <a:ext cx="184754" cy="324913"/>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îşľíḓé">
                <a:extLst>
                  <a:ext uri="{FF2B5EF4-FFF2-40B4-BE49-F238E27FC236}">
                    <a16:creationId xmlns:a16="http://schemas.microsoft.com/office/drawing/2014/main" id="{7238697B-13A4-44EA-BFB2-A65CACFFB1E4}"/>
                  </a:ext>
                </a:extLst>
              </p:cNvPr>
              <p:cNvSpPr/>
              <p:nvPr/>
            </p:nvSpPr>
            <p:spPr bwMode="auto">
              <a:xfrm>
                <a:off x="3154755" y="2164497"/>
                <a:ext cx="258020" cy="273947"/>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iŝlîḋè">
                <a:extLst>
                  <a:ext uri="{FF2B5EF4-FFF2-40B4-BE49-F238E27FC236}">
                    <a16:creationId xmlns:a16="http://schemas.microsoft.com/office/drawing/2014/main" id="{18F29FA6-5DC0-473A-BF03-63324BC93EE1}"/>
                  </a:ext>
                </a:extLst>
              </p:cNvPr>
              <p:cNvSpPr/>
              <p:nvPr/>
            </p:nvSpPr>
            <p:spPr bwMode="auto">
              <a:xfrm>
                <a:off x="3266245" y="2390660"/>
                <a:ext cx="25483" cy="54153"/>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ïṡļíḓe">
                <a:extLst>
                  <a:ext uri="{FF2B5EF4-FFF2-40B4-BE49-F238E27FC236}">
                    <a16:creationId xmlns:a16="http://schemas.microsoft.com/office/drawing/2014/main" id="{D5F5651F-599F-4A77-ABBC-118EB7F54ADA}"/>
                  </a:ext>
                </a:extLst>
              </p:cNvPr>
              <p:cNvSpPr/>
              <p:nvPr/>
            </p:nvSpPr>
            <p:spPr bwMode="auto">
              <a:xfrm>
                <a:off x="3591158" y="2438442"/>
                <a:ext cx="251650" cy="258020"/>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iSḻïďe">
                <a:extLst>
                  <a:ext uri="{FF2B5EF4-FFF2-40B4-BE49-F238E27FC236}">
                    <a16:creationId xmlns:a16="http://schemas.microsoft.com/office/drawing/2014/main" id="{E7A1C2AA-6088-4C51-9000-8B8826D6B49F}"/>
                  </a:ext>
                </a:extLst>
              </p:cNvPr>
              <p:cNvSpPr/>
              <p:nvPr/>
            </p:nvSpPr>
            <p:spPr bwMode="auto">
              <a:xfrm>
                <a:off x="2074899" y="2537189"/>
                <a:ext cx="1841173" cy="971554"/>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ísľïḋè">
                <a:extLst>
                  <a:ext uri="{FF2B5EF4-FFF2-40B4-BE49-F238E27FC236}">
                    <a16:creationId xmlns:a16="http://schemas.microsoft.com/office/drawing/2014/main" id="{4CF236A7-52AC-423C-8D57-3754C58E65ED}"/>
                  </a:ext>
                </a:extLst>
              </p:cNvPr>
              <p:cNvSpPr/>
              <p:nvPr/>
            </p:nvSpPr>
            <p:spPr bwMode="auto">
              <a:xfrm>
                <a:off x="2081269" y="2651864"/>
                <a:ext cx="1828431" cy="923772"/>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ïṣļîḑè">
                <a:extLst>
                  <a:ext uri="{FF2B5EF4-FFF2-40B4-BE49-F238E27FC236}">
                    <a16:creationId xmlns:a16="http://schemas.microsoft.com/office/drawing/2014/main" id="{AB7268A5-5633-4E8E-BBBE-A9EEBB33BA4B}"/>
                  </a:ext>
                </a:extLst>
              </p:cNvPr>
              <p:cNvSpPr/>
              <p:nvPr/>
            </p:nvSpPr>
            <p:spPr bwMode="auto">
              <a:xfrm>
                <a:off x="2094011" y="2769726"/>
                <a:ext cx="1802948" cy="866435"/>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iṡḻïḍê">
                <a:extLst>
                  <a:ext uri="{FF2B5EF4-FFF2-40B4-BE49-F238E27FC236}">
                    <a16:creationId xmlns:a16="http://schemas.microsoft.com/office/drawing/2014/main" id="{15C684C9-57B2-4B8C-9F42-49CD95E16B87}"/>
                  </a:ext>
                </a:extLst>
              </p:cNvPr>
              <p:cNvSpPr/>
              <p:nvPr/>
            </p:nvSpPr>
            <p:spPr bwMode="auto">
              <a:xfrm>
                <a:off x="2106753" y="2890772"/>
                <a:ext cx="1767909" cy="812283"/>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Sḷîde">
                <a:extLst>
                  <a:ext uri="{FF2B5EF4-FFF2-40B4-BE49-F238E27FC236}">
                    <a16:creationId xmlns:a16="http://schemas.microsoft.com/office/drawing/2014/main" id="{1EFF7E70-0230-47B2-811A-643921CC9F82}"/>
                  </a:ext>
                </a:extLst>
              </p:cNvPr>
              <p:cNvSpPr/>
              <p:nvPr/>
            </p:nvSpPr>
            <p:spPr bwMode="auto">
              <a:xfrm>
                <a:off x="2135421" y="3002261"/>
                <a:ext cx="1726498" cy="758129"/>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íṣ1îde">
                <a:extLst>
                  <a:ext uri="{FF2B5EF4-FFF2-40B4-BE49-F238E27FC236}">
                    <a16:creationId xmlns:a16="http://schemas.microsoft.com/office/drawing/2014/main" id="{F895C615-A10E-43C0-A44C-8C76D51A3A31}"/>
                  </a:ext>
                </a:extLst>
              </p:cNvPr>
              <p:cNvSpPr/>
              <p:nvPr/>
            </p:nvSpPr>
            <p:spPr bwMode="auto">
              <a:xfrm>
                <a:off x="2062157" y="2498964"/>
                <a:ext cx="1866656" cy="949255"/>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ïšḻídé">
                <a:extLst>
                  <a:ext uri="{FF2B5EF4-FFF2-40B4-BE49-F238E27FC236}">
                    <a16:creationId xmlns:a16="http://schemas.microsoft.com/office/drawing/2014/main" id="{D93CA35B-CE48-47DA-AE99-39F3CD39A5C2}"/>
                  </a:ext>
                </a:extLst>
              </p:cNvPr>
              <p:cNvSpPr/>
              <p:nvPr/>
            </p:nvSpPr>
            <p:spPr bwMode="auto">
              <a:xfrm>
                <a:off x="2836212" y="3403624"/>
                <a:ext cx="324913" cy="33128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iśľïďé">
                <a:extLst>
                  <a:ext uri="{FF2B5EF4-FFF2-40B4-BE49-F238E27FC236}">
                    <a16:creationId xmlns:a16="http://schemas.microsoft.com/office/drawing/2014/main" id="{029FE91B-107C-4418-B0FF-639F72A538AC}"/>
                  </a:ext>
                </a:extLst>
              </p:cNvPr>
              <p:cNvSpPr/>
              <p:nvPr/>
            </p:nvSpPr>
            <p:spPr bwMode="auto">
              <a:xfrm>
                <a:off x="2584566" y="3747649"/>
                <a:ext cx="391808" cy="579746"/>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îśḷiḋè">
                <a:extLst>
                  <a:ext uri="{FF2B5EF4-FFF2-40B4-BE49-F238E27FC236}">
                    <a16:creationId xmlns:a16="http://schemas.microsoft.com/office/drawing/2014/main" id="{2268EC40-3BC0-4645-B232-81D9D38A1290}"/>
                  </a:ext>
                </a:extLst>
              </p:cNvPr>
              <p:cNvSpPr/>
              <p:nvPr/>
            </p:nvSpPr>
            <p:spPr bwMode="auto">
              <a:xfrm>
                <a:off x="3027338" y="3734908"/>
                <a:ext cx="404549" cy="592488"/>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2" name="íṡḷiḓê">
                <a:extLst>
                  <a:ext uri="{FF2B5EF4-FFF2-40B4-BE49-F238E27FC236}">
                    <a16:creationId xmlns:a16="http://schemas.microsoft.com/office/drawing/2014/main" id="{1C03C605-099E-42E4-8FCD-B00541B4E054}"/>
                  </a:ext>
                </a:extLst>
              </p:cNvPr>
              <p:cNvSpPr/>
              <p:nvPr/>
            </p:nvSpPr>
            <p:spPr bwMode="auto">
              <a:xfrm>
                <a:off x="2154533" y="3833656"/>
                <a:ext cx="1688273" cy="586117"/>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3" name="iŝḻíḑé">
                <a:extLst>
                  <a:ext uri="{FF2B5EF4-FFF2-40B4-BE49-F238E27FC236}">
                    <a16:creationId xmlns:a16="http://schemas.microsoft.com/office/drawing/2014/main" id="{2B593872-1D84-4C12-9881-72C85220A366}"/>
                  </a:ext>
                </a:extLst>
              </p:cNvPr>
              <p:cNvSpPr/>
              <p:nvPr/>
            </p:nvSpPr>
            <p:spPr bwMode="auto">
              <a:xfrm>
                <a:off x="1730873" y="3496001"/>
                <a:ext cx="140158" cy="105119"/>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4" name="iSļíḑé">
                <a:extLst>
                  <a:ext uri="{FF2B5EF4-FFF2-40B4-BE49-F238E27FC236}">
                    <a16:creationId xmlns:a16="http://schemas.microsoft.com/office/drawing/2014/main" id="{5BE1C6D4-22BB-4BFB-8979-A62679DE1F91}"/>
                  </a:ext>
                </a:extLst>
              </p:cNvPr>
              <p:cNvSpPr/>
              <p:nvPr/>
            </p:nvSpPr>
            <p:spPr bwMode="auto">
              <a:xfrm>
                <a:off x="1749985" y="3601119"/>
                <a:ext cx="140158" cy="127416"/>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5" name="íšľiḑe">
                <a:extLst>
                  <a:ext uri="{FF2B5EF4-FFF2-40B4-BE49-F238E27FC236}">
                    <a16:creationId xmlns:a16="http://schemas.microsoft.com/office/drawing/2014/main" id="{D306C26B-0DDF-455B-9484-1575EADAC720}"/>
                  </a:ext>
                </a:extLst>
              </p:cNvPr>
              <p:cNvSpPr/>
              <p:nvPr/>
            </p:nvSpPr>
            <p:spPr bwMode="auto">
              <a:xfrm>
                <a:off x="1778653" y="3722166"/>
                <a:ext cx="143346" cy="117861"/>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6" name="íś1íďê">
                <a:extLst>
                  <a:ext uri="{FF2B5EF4-FFF2-40B4-BE49-F238E27FC236}">
                    <a16:creationId xmlns:a16="http://schemas.microsoft.com/office/drawing/2014/main" id="{2AFF524F-3743-4B9A-A616-D5648EC96CF1}"/>
                  </a:ext>
                </a:extLst>
              </p:cNvPr>
              <p:cNvSpPr/>
              <p:nvPr/>
            </p:nvSpPr>
            <p:spPr bwMode="auto">
              <a:xfrm>
                <a:off x="1816878" y="3820915"/>
                <a:ext cx="146529" cy="114675"/>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7" name="í$ľïḍé">
                <a:extLst>
                  <a:ext uri="{FF2B5EF4-FFF2-40B4-BE49-F238E27FC236}">
                    <a16:creationId xmlns:a16="http://schemas.microsoft.com/office/drawing/2014/main" id="{63F9EE53-A650-49F8-BB58-60A7317BD85B}"/>
                  </a:ext>
                </a:extLst>
              </p:cNvPr>
              <p:cNvSpPr/>
              <p:nvPr/>
            </p:nvSpPr>
            <p:spPr bwMode="auto">
              <a:xfrm>
                <a:off x="1842362" y="3919662"/>
                <a:ext cx="165641" cy="152900"/>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8" name="íš1idè">
                <a:extLst>
                  <a:ext uri="{FF2B5EF4-FFF2-40B4-BE49-F238E27FC236}">
                    <a16:creationId xmlns:a16="http://schemas.microsoft.com/office/drawing/2014/main" id="{A02F8CAC-C6C4-4F05-863F-B7CB33622D9D}"/>
                  </a:ext>
                </a:extLst>
              </p:cNvPr>
              <p:cNvSpPr/>
              <p:nvPr/>
            </p:nvSpPr>
            <p:spPr bwMode="auto">
              <a:xfrm>
                <a:off x="1969778" y="4113974"/>
                <a:ext cx="130604" cy="133787"/>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9" name="ïšḷïḑê">
                <a:extLst>
                  <a:ext uri="{FF2B5EF4-FFF2-40B4-BE49-F238E27FC236}">
                    <a16:creationId xmlns:a16="http://schemas.microsoft.com/office/drawing/2014/main" id="{8D87286E-FEF2-44C4-A563-E247D753A7A7}"/>
                  </a:ext>
                </a:extLst>
              </p:cNvPr>
              <p:cNvSpPr/>
              <p:nvPr/>
            </p:nvSpPr>
            <p:spPr bwMode="auto">
              <a:xfrm>
                <a:off x="2030303" y="4187236"/>
                <a:ext cx="156087" cy="159271"/>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0" name="ï$ḷiḓè">
                <a:extLst>
                  <a:ext uri="{FF2B5EF4-FFF2-40B4-BE49-F238E27FC236}">
                    <a16:creationId xmlns:a16="http://schemas.microsoft.com/office/drawing/2014/main" id="{3E838F8F-FBC3-461E-A558-E397E2BC8316}"/>
                  </a:ext>
                </a:extLst>
              </p:cNvPr>
              <p:cNvSpPr/>
              <p:nvPr/>
            </p:nvSpPr>
            <p:spPr bwMode="auto">
              <a:xfrm>
                <a:off x="2122679" y="4279615"/>
                <a:ext cx="111490" cy="114675"/>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ïsḻîḑè">
                <a:extLst>
                  <a:ext uri="{FF2B5EF4-FFF2-40B4-BE49-F238E27FC236}">
                    <a16:creationId xmlns:a16="http://schemas.microsoft.com/office/drawing/2014/main" id="{0CD999CD-F8C3-4A35-99AF-B03D8D119DD9}"/>
                  </a:ext>
                </a:extLst>
              </p:cNvPr>
              <p:cNvSpPr/>
              <p:nvPr/>
            </p:nvSpPr>
            <p:spPr bwMode="auto">
              <a:xfrm>
                <a:off x="2160904" y="4305098"/>
                <a:ext cx="165641" cy="175200"/>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ïşḷidè">
                <a:extLst>
                  <a:ext uri="{FF2B5EF4-FFF2-40B4-BE49-F238E27FC236}">
                    <a16:creationId xmlns:a16="http://schemas.microsoft.com/office/drawing/2014/main" id="{0543008A-47F3-4BF3-B246-A93F23DD3A60}"/>
                  </a:ext>
                </a:extLst>
              </p:cNvPr>
              <p:cNvSpPr/>
              <p:nvPr/>
            </p:nvSpPr>
            <p:spPr bwMode="auto">
              <a:xfrm>
                <a:off x="2253282" y="4407032"/>
                <a:ext cx="140158" cy="152900"/>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śļïďé">
                <a:extLst>
                  <a:ext uri="{FF2B5EF4-FFF2-40B4-BE49-F238E27FC236}">
                    <a16:creationId xmlns:a16="http://schemas.microsoft.com/office/drawing/2014/main" id="{B384C8E6-8463-484D-94B2-48316EFC93EB}"/>
                  </a:ext>
                </a:extLst>
              </p:cNvPr>
              <p:cNvSpPr/>
              <p:nvPr/>
            </p:nvSpPr>
            <p:spPr bwMode="auto">
              <a:xfrm>
                <a:off x="2485816" y="4505779"/>
                <a:ext cx="117861" cy="152900"/>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îṡḷiḍé">
                <a:extLst>
                  <a:ext uri="{FF2B5EF4-FFF2-40B4-BE49-F238E27FC236}">
                    <a16:creationId xmlns:a16="http://schemas.microsoft.com/office/drawing/2014/main" id="{E4FA0305-5381-4D47-80A5-3FB411D4FB3D}"/>
                  </a:ext>
                </a:extLst>
              </p:cNvPr>
              <p:cNvSpPr/>
              <p:nvPr/>
            </p:nvSpPr>
            <p:spPr bwMode="auto">
              <a:xfrm>
                <a:off x="2616420" y="4540819"/>
                <a:ext cx="121046" cy="136973"/>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íṣļíḋé">
                <a:extLst>
                  <a:ext uri="{FF2B5EF4-FFF2-40B4-BE49-F238E27FC236}">
                    <a16:creationId xmlns:a16="http://schemas.microsoft.com/office/drawing/2014/main" id="{647581E7-BB5F-4D8B-8E94-B252C1716590}"/>
                  </a:ext>
                </a:extLst>
              </p:cNvPr>
              <p:cNvSpPr/>
              <p:nvPr/>
            </p:nvSpPr>
            <p:spPr bwMode="auto">
              <a:xfrm>
                <a:off x="2731095" y="4559931"/>
                <a:ext cx="111490" cy="152900"/>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i$ļiďè">
                <a:extLst>
                  <a:ext uri="{FF2B5EF4-FFF2-40B4-BE49-F238E27FC236}">
                    <a16:creationId xmlns:a16="http://schemas.microsoft.com/office/drawing/2014/main" id="{07D30113-4676-4C91-A455-0F36A844016E}"/>
                  </a:ext>
                </a:extLst>
              </p:cNvPr>
              <p:cNvSpPr/>
              <p:nvPr/>
            </p:nvSpPr>
            <p:spPr bwMode="auto">
              <a:xfrm>
                <a:off x="2842583" y="4572673"/>
                <a:ext cx="41411" cy="140158"/>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7" name="ïšlîḋe">
                <a:extLst>
                  <a:ext uri="{FF2B5EF4-FFF2-40B4-BE49-F238E27FC236}">
                    <a16:creationId xmlns:a16="http://schemas.microsoft.com/office/drawing/2014/main" id="{42397559-C7D5-49EC-A0D3-3B759F35778D}"/>
                  </a:ext>
                </a:extLst>
              </p:cNvPr>
              <p:cNvSpPr/>
              <p:nvPr/>
            </p:nvSpPr>
            <p:spPr bwMode="auto">
              <a:xfrm>
                <a:off x="3008226" y="4579044"/>
                <a:ext cx="105119" cy="140158"/>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8" name="îṣḻíḑè">
                <a:extLst>
                  <a:ext uri="{FF2B5EF4-FFF2-40B4-BE49-F238E27FC236}">
                    <a16:creationId xmlns:a16="http://schemas.microsoft.com/office/drawing/2014/main" id="{F10C05A5-087F-4751-8A01-0FB870AFEEFF}"/>
                  </a:ext>
                </a:extLst>
              </p:cNvPr>
              <p:cNvSpPr/>
              <p:nvPr/>
            </p:nvSpPr>
            <p:spPr bwMode="auto">
              <a:xfrm>
                <a:off x="3129272" y="4572673"/>
                <a:ext cx="105119" cy="133787"/>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9" name="islïḍè">
                <a:extLst>
                  <a:ext uri="{FF2B5EF4-FFF2-40B4-BE49-F238E27FC236}">
                    <a16:creationId xmlns:a16="http://schemas.microsoft.com/office/drawing/2014/main" id="{0204A790-981D-4CE0-AE50-0D8187F69128}"/>
                  </a:ext>
                </a:extLst>
              </p:cNvPr>
              <p:cNvSpPr/>
              <p:nvPr/>
            </p:nvSpPr>
            <p:spPr bwMode="auto">
              <a:xfrm>
                <a:off x="3186609" y="4547190"/>
                <a:ext cx="98748" cy="146529"/>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0" name="îṧḷiḋê">
                <a:extLst>
                  <a:ext uri="{FF2B5EF4-FFF2-40B4-BE49-F238E27FC236}">
                    <a16:creationId xmlns:a16="http://schemas.microsoft.com/office/drawing/2014/main" id="{0F55A0B1-7C5F-4A6F-B592-84616522B3E5}"/>
                  </a:ext>
                </a:extLst>
              </p:cNvPr>
              <p:cNvSpPr/>
              <p:nvPr/>
            </p:nvSpPr>
            <p:spPr bwMode="auto">
              <a:xfrm>
                <a:off x="3291730" y="4512149"/>
                <a:ext cx="127416" cy="152900"/>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1" name="ïṥļidê">
                <a:extLst>
                  <a:ext uri="{FF2B5EF4-FFF2-40B4-BE49-F238E27FC236}">
                    <a16:creationId xmlns:a16="http://schemas.microsoft.com/office/drawing/2014/main" id="{24054B69-7BB5-4C23-86E5-C7A5A3DED95D}"/>
                  </a:ext>
                </a:extLst>
              </p:cNvPr>
              <p:cNvSpPr/>
              <p:nvPr/>
            </p:nvSpPr>
            <p:spPr bwMode="auto">
              <a:xfrm>
                <a:off x="3400033" y="4480295"/>
                <a:ext cx="143346" cy="152900"/>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2" name="ï$ľíde">
                <a:extLst>
                  <a:ext uri="{FF2B5EF4-FFF2-40B4-BE49-F238E27FC236}">
                    <a16:creationId xmlns:a16="http://schemas.microsoft.com/office/drawing/2014/main" id="{F88C8BE6-7765-4731-94C2-B10ED242B5B6}"/>
                  </a:ext>
                </a:extLst>
              </p:cNvPr>
              <p:cNvSpPr/>
              <p:nvPr/>
            </p:nvSpPr>
            <p:spPr bwMode="auto">
              <a:xfrm>
                <a:off x="3517893" y="4432515"/>
                <a:ext cx="133787" cy="159271"/>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3" name="íS1îḍê">
                <a:extLst>
                  <a:ext uri="{FF2B5EF4-FFF2-40B4-BE49-F238E27FC236}">
                    <a16:creationId xmlns:a16="http://schemas.microsoft.com/office/drawing/2014/main" id="{9175414B-A87D-4079-912F-EF620882D7D0}"/>
                  </a:ext>
                </a:extLst>
              </p:cNvPr>
              <p:cNvSpPr/>
              <p:nvPr/>
            </p:nvSpPr>
            <p:spPr bwMode="auto">
              <a:xfrm>
                <a:off x="3584787" y="4400661"/>
                <a:ext cx="146529" cy="124232"/>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4" name="ïṧ1íde">
                <a:extLst>
                  <a:ext uri="{FF2B5EF4-FFF2-40B4-BE49-F238E27FC236}">
                    <a16:creationId xmlns:a16="http://schemas.microsoft.com/office/drawing/2014/main" id="{9166F09E-F32E-49FE-8F89-7F6513CAA57B}"/>
                  </a:ext>
                </a:extLst>
              </p:cNvPr>
              <p:cNvSpPr/>
              <p:nvPr/>
            </p:nvSpPr>
            <p:spPr bwMode="auto">
              <a:xfrm>
                <a:off x="3715388" y="4247761"/>
                <a:ext cx="152900" cy="146529"/>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5" name="î$ḷiḍe">
                <a:extLst>
                  <a:ext uri="{FF2B5EF4-FFF2-40B4-BE49-F238E27FC236}">
                    <a16:creationId xmlns:a16="http://schemas.microsoft.com/office/drawing/2014/main" id="{A9733E9A-5A7C-4900-B7E5-BBEEA77C8396}"/>
                  </a:ext>
                </a:extLst>
              </p:cNvPr>
              <p:cNvSpPr/>
              <p:nvPr/>
            </p:nvSpPr>
            <p:spPr bwMode="auto">
              <a:xfrm>
                <a:off x="3795026" y="4145828"/>
                <a:ext cx="172012" cy="168829"/>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6" name="îṣļíḓé">
                <a:extLst>
                  <a:ext uri="{FF2B5EF4-FFF2-40B4-BE49-F238E27FC236}">
                    <a16:creationId xmlns:a16="http://schemas.microsoft.com/office/drawing/2014/main" id="{F8535CE1-1B79-4C07-8669-54A669DF2810}"/>
                  </a:ext>
                </a:extLst>
              </p:cNvPr>
              <p:cNvSpPr/>
              <p:nvPr/>
            </p:nvSpPr>
            <p:spPr bwMode="auto">
              <a:xfrm>
                <a:off x="3874660" y="4113974"/>
                <a:ext cx="127416" cy="92378"/>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7" name="îṥļiḓè">
                <a:extLst>
                  <a:ext uri="{FF2B5EF4-FFF2-40B4-BE49-F238E27FC236}">
                    <a16:creationId xmlns:a16="http://schemas.microsoft.com/office/drawing/2014/main" id="{D4FC0878-18FB-4C0A-8690-4E82AAB46F11}"/>
                  </a:ext>
                </a:extLst>
              </p:cNvPr>
              <p:cNvSpPr/>
              <p:nvPr/>
            </p:nvSpPr>
            <p:spPr bwMode="auto">
              <a:xfrm>
                <a:off x="3896959" y="3999298"/>
                <a:ext cx="149716" cy="140158"/>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8" name="iş1iḍè">
                <a:extLst>
                  <a:ext uri="{FF2B5EF4-FFF2-40B4-BE49-F238E27FC236}">
                    <a16:creationId xmlns:a16="http://schemas.microsoft.com/office/drawing/2014/main" id="{B97BB5EB-B69D-463A-9772-5E3C6E1D275C}"/>
                  </a:ext>
                </a:extLst>
              </p:cNvPr>
              <p:cNvSpPr/>
              <p:nvPr/>
            </p:nvSpPr>
            <p:spPr bwMode="auto">
              <a:xfrm>
                <a:off x="3954296" y="3929219"/>
                <a:ext cx="159271" cy="130603"/>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9" name="işľïḍé">
                <a:extLst>
                  <a:ext uri="{FF2B5EF4-FFF2-40B4-BE49-F238E27FC236}">
                    <a16:creationId xmlns:a16="http://schemas.microsoft.com/office/drawing/2014/main" id="{E5754D8F-CD45-48E3-A2AF-8C2DC3604DE8}"/>
                  </a:ext>
                </a:extLst>
              </p:cNvPr>
              <p:cNvSpPr/>
              <p:nvPr/>
            </p:nvSpPr>
            <p:spPr bwMode="auto">
              <a:xfrm>
                <a:off x="3995706" y="3855953"/>
                <a:ext cx="159271" cy="117861"/>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0" name="ïṣľíḑê">
                <a:extLst>
                  <a:ext uri="{FF2B5EF4-FFF2-40B4-BE49-F238E27FC236}">
                    <a16:creationId xmlns:a16="http://schemas.microsoft.com/office/drawing/2014/main" id="{F25AABA3-E626-405B-B32E-6CBBDE7AA97D}"/>
                  </a:ext>
                </a:extLst>
              </p:cNvPr>
              <p:cNvSpPr/>
              <p:nvPr/>
            </p:nvSpPr>
            <p:spPr bwMode="auto">
              <a:xfrm>
                <a:off x="4040302" y="3760391"/>
                <a:ext cx="140158" cy="114675"/>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1" name="iṥḷiḑè">
                <a:extLst>
                  <a:ext uri="{FF2B5EF4-FFF2-40B4-BE49-F238E27FC236}">
                    <a16:creationId xmlns:a16="http://schemas.microsoft.com/office/drawing/2014/main" id="{4FD6F266-4E69-47A0-927F-38CF029F485F}"/>
                  </a:ext>
                </a:extLst>
              </p:cNvPr>
              <p:cNvSpPr/>
              <p:nvPr/>
            </p:nvSpPr>
            <p:spPr bwMode="auto">
              <a:xfrm>
                <a:off x="4062600" y="3709425"/>
                <a:ext cx="130604" cy="66894"/>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2" name="î$lídê">
                <a:extLst>
                  <a:ext uri="{FF2B5EF4-FFF2-40B4-BE49-F238E27FC236}">
                    <a16:creationId xmlns:a16="http://schemas.microsoft.com/office/drawing/2014/main" id="{B1C81F44-9EF6-436A-8CAD-13DEEC963B15}"/>
                  </a:ext>
                </a:extLst>
              </p:cNvPr>
              <p:cNvSpPr/>
              <p:nvPr/>
            </p:nvSpPr>
            <p:spPr bwMode="auto">
              <a:xfrm>
                <a:off x="4075342" y="3607490"/>
                <a:ext cx="136975" cy="101933"/>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iṧ1ïḋe">
                <a:extLst>
                  <a:ext uri="{FF2B5EF4-FFF2-40B4-BE49-F238E27FC236}">
                    <a16:creationId xmlns:a16="http://schemas.microsoft.com/office/drawing/2014/main" id="{129110D6-6F7D-4CA4-9A5E-D420F708BCA2}"/>
                  </a:ext>
                </a:extLst>
              </p:cNvPr>
              <p:cNvSpPr/>
              <p:nvPr/>
            </p:nvSpPr>
            <p:spPr bwMode="auto">
              <a:xfrm>
                <a:off x="4094454" y="3496001"/>
                <a:ext cx="140158" cy="111490"/>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iṡḷídè">
                <a:extLst>
                  <a:ext uri="{FF2B5EF4-FFF2-40B4-BE49-F238E27FC236}">
                    <a16:creationId xmlns:a16="http://schemas.microsoft.com/office/drawing/2014/main" id="{93E60CB4-BDF4-4455-B639-B2250328D324}"/>
                  </a:ext>
                </a:extLst>
              </p:cNvPr>
              <p:cNvSpPr/>
              <p:nvPr/>
            </p:nvSpPr>
            <p:spPr bwMode="auto">
              <a:xfrm>
                <a:off x="2896737" y="4579044"/>
                <a:ext cx="105119" cy="140158"/>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ïṧliḍe">
                <a:extLst>
                  <a:ext uri="{FF2B5EF4-FFF2-40B4-BE49-F238E27FC236}">
                    <a16:creationId xmlns:a16="http://schemas.microsoft.com/office/drawing/2014/main" id="{C3F4F0AD-0F21-4453-81EA-C3181595203B}"/>
                  </a:ext>
                </a:extLst>
              </p:cNvPr>
              <p:cNvSpPr/>
              <p:nvPr/>
            </p:nvSpPr>
            <p:spPr bwMode="auto">
              <a:xfrm>
                <a:off x="3909701" y="2823878"/>
                <a:ext cx="92378" cy="31854"/>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íS1ïďe">
                <a:extLst>
                  <a:ext uri="{FF2B5EF4-FFF2-40B4-BE49-F238E27FC236}">
                    <a16:creationId xmlns:a16="http://schemas.microsoft.com/office/drawing/2014/main" id="{6C6EF09A-38E4-4DE1-B133-97519DECD3F0}"/>
                  </a:ext>
                </a:extLst>
              </p:cNvPr>
              <p:cNvSpPr/>
              <p:nvPr/>
            </p:nvSpPr>
            <p:spPr bwMode="auto">
              <a:xfrm>
                <a:off x="3874660" y="2785653"/>
                <a:ext cx="312172" cy="191125"/>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îṧľîḑè">
                <a:extLst>
                  <a:ext uri="{FF2B5EF4-FFF2-40B4-BE49-F238E27FC236}">
                    <a16:creationId xmlns:a16="http://schemas.microsoft.com/office/drawing/2014/main" id="{2605B3CB-07CC-4AF5-8E08-48BE0B6E0562}"/>
                  </a:ext>
                </a:extLst>
              </p:cNvPr>
              <p:cNvSpPr/>
              <p:nvPr/>
            </p:nvSpPr>
            <p:spPr bwMode="auto">
              <a:xfrm>
                <a:off x="1479222" y="1906482"/>
                <a:ext cx="3045262" cy="3051632"/>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43" name="弧形 142">
              <a:extLst>
                <a:ext uri="{FF2B5EF4-FFF2-40B4-BE49-F238E27FC236}">
                  <a16:creationId xmlns:a16="http://schemas.microsoft.com/office/drawing/2014/main" id="{485354B6-70D1-4283-8D90-E1A81C74ED4F}"/>
                </a:ext>
              </a:extLst>
            </p:cNvPr>
            <p:cNvSpPr/>
            <p:nvPr/>
          </p:nvSpPr>
          <p:spPr>
            <a:xfrm>
              <a:off x="1321877" y="1772106"/>
              <a:ext cx="3359953" cy="3320386"/>
            </a:xfrm>
            <a:prstGeom prst="arc">
              <a:avLst>
                <a:gd name="adj1" fmla="val 17278592"/>
                <a:gd name="adj2" fmla="val 2052245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4" name="弧形 143">
              <a:extLst>
                <a:ext uri="{FF2B5EF4-FFF2-40B4-BE49-F238E27FC236}">
                  <a16:creationId xmlns:a16="http://schemas.microsoft.com/office/drawing/2014/main" id="{7D6B798A-D007-4BA4-AAD4-0A29E6E4077E}"/>
                </a:ext>
              </a:extLst>
            </p:cNvPr>
            <p:cNvSpPr/>
            <p:nvPr/>
          </p:nvSpPr>
          <p:spPr>
            <a:xfrm rot="16200000">
              <a:off x="1321877" y="1772106"/>
              <a:ext cx="3359953" cy="3320386"/>
            </a:xfrm>
            <a:prstGeom prst="arc">
              <a:avLst>
                <a:gd name="adj1" fmla="val 16597161"/>
                <a:gd name="adj2" fmla="val 1916838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5" name="弧形 144">
              <a:extLst>
                <a:ext uri="{FF2B5EF4-FFF2-40B4-BE49-F238E27FC236}">
                  <a16:creationId xmlns:a16="http://schemas.microsoft.com/office/drawing/2014/main" id="{562C90E9-4089-48A5-8FEE-8A8C2E947549}"/>
                </a:ext>
              </a:extLst>
            </p:cNvPr>
            <p:cNvSpPr/>
            <p:nvPr/>
          </p:nvSpPr>
          <p:spPr>
            <a:xfrm flipV="1">
              <a:off x="1321877" y="1772106"/>
              <a:ext cx="3359953" cy="3320386"/>
            </a:xfrm>
            <a:prstGeom prst="arc">
              <a:avLst>
                <a:gd name="adj1" fmla="val 18551824"/>
                <a:gd name="adj2" fmla="val 2052245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6" name="弧形 145">
              <a:extLst>
                <a:ext uri="{FF2B5EF4-FFF2-40B4-BE49-F238E27FC236}">
                  <a16:creationId xmlns:a16="http://schemas.microsoft.com/office/drawing/2014/main" id="{7B5D8AB0-82C0-4BFE-A964-B26386ED5802}"/>
                </a:ext>
              </a:extLst>
            </p:cNvPr>
            <p:cNvSpPr/>
            <p:nvPr/>
          </p:nvSpPr>
          <p:spPr>
            <a:xfrm rot="5400000" flipV="1">
              <a:off x="1321877" y="1772106"/>
              <a:ext cx="3359953" cy="3320386"/>
            </a:xfrm>
            <a:prstGeom prst="arc">
              <a:avLst>
                <a:gd name="adj1" fmla="val 18109780"/>
                <a:gd name="adj2" fmla="val 1983920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pic>
        <p:nvPicPr>
          <p:cNvPr id="198" name="图片 197">
            <a:extLst>
              <a:ext uri="{FF2B5EF4-FFF2-40B4-BE49-F238E27FC236}">
                <a16:creationId xmlns:a16="http://schemas.microsoft.com/office/drawing/2014/main" id="{D31905B5-A5E0-4563-AA18-DBD9806FF264}"/>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12791" b="86240" l="21250" r="81146">
                        <a14:foregroundMark x1="29635" y1="21705" x2="29635" y2="21705"/>
                        <a14:foregroundMark x1="33177" y1="21318" x2="33177" y2="21318"/>
                        <a14:foregroundMark x1="41719" y1="33527" x2="41719" y2="33527"/>
                        <a14:foregroundMark x1="36563" y1="60853" x2="36563" y2="60853"/>
                        <a14:foregroundMark x1="41458" y1="56008" x2="41458" y2="56008"/>
                        <a14:foregroundMark x1="37969" y1="51938" x2="37969" y2="51938"/>
                        <a14:foregroundMark x1="37760" y1="52326" x2="37760" y2="52326"/>
                        <a14:foregroundMark x1="40781" y1="46318" x2="40781" y2="46318"/>
                        <a14:foregroundMark x1="40938" y1="46318" x2="40938" y2="46318"/>
                        <a14:foregroundMark x1="41354" y1="46124" x2="41354" y2="46124"/>
                        <a14:foregroundMark x1="41458" y1="44961" x2="41458" y2="44961"/>
                        <a14:foregroundMark x1="41458" y1="44961" x2="41458" y2="44961"/>
                        <a14:foregroundMark x1="54844" y1="18605" x2="54844" y2="18605"/>
                        <a14:foregroundMark x1="50052" y1="38372" x2="50052" y2="38372"/>
                        <a14:foregroundMark x1="48958" y1="33527" x2="48958" y2="33527"/>
                        <a14:foregroundMark x1="50573" y1="32364" x2="50573" y2="32364"/>
                        <a14:foregroundMark x1="51719" y1="36822" x2="51719" y2="36822"/>
                        <a14:foregroundMark x1="52188" y1="70155" x2="52188" y2="70155"/>
                        <a14:foregroundMark x1="52344" y1="69767" x2="52344" y2="69767"/>
                        <a14:foregroundMark x1="52083" y1="70736" x2="52083" y2="70736"/>
                        <a14:foregroundMark x1="64010" y1="57946" x2="64010" y2="57946"/>
                        <a14:foregroundMark x1="77813" y1="30814" x2="77813" y2="30814"/>
                        <a14:foregroundMark x1="78177" y1="31783" x2="78177" y2="31783"/>
                        <a14:foregroundMark x1="77760" y1="50969" x2="77760" y2="50969"/>
                        <a14:foregroundMark x1="76927" y1="63372" x2="76927" y2="63372"/>
                        <a14:foregroundMark x1="71250" y1="55814" x2="71250" y2="55814"/>
                        <a14:foregroundMark x1="81146" y1="68992" x2="81146" y2="68992"/>
                        <a14:foregroundMark x1="73490" y1="39729" x2="73490" y2="39729"/>
                        <a14:foregroundMark x1="74635" y1="45736" x2="74635" y2="45736"/>
                        <a14:foregroundMark x1="80781" y1="33333" x2="80781" y2="33333"/>
                        <a14:foregroundMark x1="76771" y1="44186" x2="76771" y2="44186"/>
                        <a14:foregroundMark x1="64531" y1="25581" x2="64531" y2="25581"/>
                        <a14:foregroundMark x1="60365" y1="52519" x2="60365" y2="52519"/>
                        <a14:foregroundMark x1="51823" y1="55620" x2="51823" y2="55620"/>
                        <a14:foregroundMark x1="52240" y1="70930" x2="52240" y2="70930"/>
                        <a14:foregroundMark x1="52188" y1="70736" x2="52188" y2="70736"/>
                        <a14:foregroundMark x1="52240" y1="70349" x2="52240" y2="70349"/>
                        <a14:foregroundMark x1="52240" y1="70349" x2="52240" y2="70349"/>
                        <a14:foregroundMark x1="52448" y1="70736" x2="52448" y2="70736"/>
                        <a14:foregroundMark x1="52448" y1="70736" x2="52448" y2="70736"/>
                        <a14:foregroundMark x1="52448" y1="70736" x2="52448" y2="70736"/>
                        <a14:foregroundMark x1="52344" y1="69574" x2="52344" y2="69574"/>
                        <a14:foregroundMark x1="35417" y1="46899" x2="35417" y2="46899"/>
                        <a14:foregroundMark x1="32813" y1="50388" x2="32813" y2="50388"/>
                        <a14:foregroundMark x1="69010" y1="41860" x2="69010" y2="41860"/>
                        <a14:foregroundMark x1="68646" y1="23062" x2="68646" y2="23062"/>
                        <a14:foregroundMark x1="66979" y1="24419" x2="66979" y2="24419"/>
                        <a14:backgroundMark x1="49844" y1="63760" x2="49844" y2="63760"/>
                        <a14:backgroundMark x1="41302" y1="50000" x2="41302" y2="50000"/>
                        <a14:backgroundMark x1="41719" y1="44767" x2="41719" y2="44767"/>
                        <a14:backgroundMark x1="40729" y1="47287" x2="40729" y2="47287"/>
                        <a14:backgroundMark x1="41094" y1="46124" x2="41094" y2="46124"/>
                        <a14:backgroundMark x1="41198" y1="45930" x2="41198" y2="45930"/>
                        <a14:backgroundMark x1="40417" y1="47868" x2="40417" y2="47868"/>
                        <a14:backgroundMark x1="40885" y1="46318" x2="40885" y2="46318"/>
                        <a14:backgroundMark x1="41406" y1="45543" x2="41406" y2="45543"/>
                        <a14:backgroundMark x1="40781" y1="46318" x2="40781" y2="46318"/>
                        <a14:backgroundMark x1="40990" y1="46705" x2="40990" y2="46705"/>
                        <a14:backgroundMark x1="41406" y1="44961" x2="41406" y2="44961"/>
                        <a14:backgroundMark x1="41458" y1="45155" x2="41458" y2="45155"/>
                        <a14:backgroundMark x1="55000" y1="60853" x2="55000" y2="60853"/>
                        <a14:backgroundMark x1="65677" y1="39729" x2="65677" y2="39729"/>
                        <a14:backgroundMark x1="34167" y1="22674" x2="34167" y2="22674"/>
                        <a14:backgroundMark x1="32292" y1="35659" x2="32292" y2="35659"/>
                        <a14:backgroundMark x1="31302" y1="38760" x2="31302" y2="38760"/>
                        <a14:backgroundMark x1="31198" y1="51163" x2="31198" y2="51163"/>
                        <a14:backgroundMark x1="31042" y1="55233" x2="31042" y2="55233"/>
                        <a14:backgroundMark x1="33177" y1="50581" x2="33177" y2="50581"/>
                        <a14:backgroundMark x1="28958" y1="33333" x2="28958" y2="33333"/>
                        <a14:backgroundMark x1="32604" y1="51550" x2="32604" y2="51550"/>
                        <a14:backgroundMark x1="50885" y1="49612" x2="50885" y2="49612"/>
                      </a14:backgroundRemoval>
                    </a14:imgEffect>
                  </a14:imgLayer>
                </a14:imgProps>
              </a:ext>
              <a:ext uri="{28A0092B-C50C-407E-A947-70E740481C1C}">
                <a14:useLocalDpi xmlns:a14="http://schemas.microsoft.com/office/drawing/2010/main" val="0"/>
              </a:ext>
            </a:extLst>
          </a:blip>
          <a:srcRect l="14208" t="3942" r="14962" b="4344"/>
          <a:stretch/>
        </p:blipFill>
        <p:spPr>
          <a:xfrm>
            <a:off x="10298120" y="5941534"/>
            <a:ext cx="1690680" cy="588332"/>
          </a:xfrm>
          <a:prstGeom prst="rect">
            <a:avLst/>
          </a:prstGeom>
        </p:spPr>
      </p:pic>
      <p:sp>
        <p:nvSpPr>
          <p:cNvPr id="252" name="文本占位符 2">
            <a:extLst>
              <a:ext uri="{FF2B5EF4-FFF2-40B4-BE49-F238E27FC236}">
                <a16:creationId xmlns:a16="http://schemas.microsoft.com/office/drawing/2014/main" id="{FAE0E600-CE91-4ABC-9BDA-E4988B4237A3}"/>
              </a:ext>
            </a:extLst>
          </p:cNvPr>
          <p:cNvSpPr>
            <a:spLocks noGrp="1"/>
          </p:cNvSpPr>
          <p:nvPr>
            <p:ph type="body" sz="quarter" idx="10"/>
          </p:nvPr>
        </p:nvSpPr>
        <p:spPr>
          <a:xfrm>
            <a:off x="6003842" y="1442307"/>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
        <p:nvSpPr>
          <p:cNvPr id="253" name="文本占位符 2">
            <a:extLst>
              <a:ext uri="{FF2B5EF4-FFF2-40B4-BE49-F238E27FC236}">
                <a16:creationId xmlns:a16="http://schemas.microsoft.com/office/drawing/2014/main" id="{B97E13E5-0AA4-4908-A084-B0C90DEC4688}"/>
              </a:ext>
            </a:extLst>
          </p:cNvPr>
          <p:cNvSpPr>
            <a:spLocks noGrp="1"/>
          </p:cNvSpPr>
          <p:nvPr>
            <p:ph type="body" sz="quarter" idx="11"/>
          </p:nvPr>
        </p:nvSpPr>
        <p:spPr>
          <a:xfrm>
            <a:off x="7060225" y="2399064"/>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
        <p:nvSpPr>
          <p:cNvPr id="255" name="文本占位符 2">
            <a:extLst>
              <a:ext uri="{FF2B5EF4-FFF2-40B4-BE49-F238E27FC236}">
                <a16:creationId xmlns:a16="http://schemas.microsoft.com/office/drawing/2014/main" id="{78455D27-83FA-42DC-8A9B-A12FDE8577D1}"/>
              </a:ext>
            </a:extLst>
          </p:cNvPr>
          <p:cNvSpPr>
            <a:spLocks noGrp="1"/>
          </p:cNvSpPr>
          <p:nvPr>
            <p:ph type="body" sz="quarter" idx="12"/>
          </p:nvPr>
        </p:nvSpPr>
        <p:spPr>
          <a:xfrm>
            <a:off x="7917228" y="3289531"/>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
        <p:nvSpPr>
          <p:cNvPr id="256" name="文本占位符 2">
            <a:extLst>
              <a:ext uri="{FF2B5EF4-FFF2-40B4-BE49-F238E27FC236}">
                <a16:creationId xmlns:a16="http://schemas.microsoft.com/office/drawing/2014/main" id="{26759E19-5E1F-4564-BAF5-562CBF46F807}"/>
              </a:ext>
            </a:extLst>
          </p:cNvPr>
          <p:cNvSpPr>
            <a:spLocks noGrp="1"/>
          </p:cNvSpPr>
          <p:nvPr>
            <p:ph type="body" sz="quarter" idx="13"/>
          </p:nvPr>
        </p:nvSpPr>
        <p:spPr>
          <a:xfrm>
            <a:off x="7060225" y="4243668"/>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
        <p:nvSpPr>
          <p:cNvPr id="257" name="文本占位符 2">
            <a:extLst>
              <a:ext uri="{FF2B5EF4-FFF2-40B4-BE49-F238E27FC236}">
                <a16:creationId xmlns:a16="http://schemas.microsoft.com/office/drawing/2014/main" id="{3F54089B-4364-4803-8655-E4495312FE56}"/>
              </a:ext>
            </a:extLst>
          </p:cNvPr>
          <p:cNvSpPr>
            <a:spLocks noGrp="1"/>
          </p:cNvSpPr>
          <p:nvPr>
            <p:ph type="body" sz="quarter" idx="14"/>
          </p:nvPr>
        </p:nvSpPr>
        <p:spPr>
          <a:xfrm>
            <a:off x="6003842" y="5156714"/>
            <a:ext cx="3870036" cy="571703"/>
          </a:xfrm>
        </p:spPr>
        <p:txBody>
          <a:bodyPr anchor="ctr" anchorCtr="0">
            <a:noAutofit/>
          </a:bodyPr>
          <a:lstStyle>
            <a:lvl1pPr marL="0" indent="0">
              <a:buNone/>
              <a:defRPr lang="zh-CN" altLang="en-US" sz="2400" b="1" kern="1200" dirty="0" smtClean="0">
                <a:solidFill>
                  <a:schemeClr val="tx1"/>
                </a:solidFill>
                <a:latin typeface="+mn-lt"/>
                <a:ea typeface="+mn-ea"/>
                <a:cs typeface="+mn-cs"/>
              </a:defRPr>
            </a:lvl1pPr>
          </a:lstStyle>
          <a:p>
            <a:pPr marL="0" lvl="0" algn="l" defTabSz="914377" rtl="0" eaLnBrk="1" latinLnBrk="0" hangingPunct="1">
              <a:lnSpc>
                <a:spcPct val="150000"/>
              </a:lnSpc>
            </a:pPr>
            <a:r>
              <a:rPr lang="zh-CN" altLang="en-US" dirty="0"/>
              <a:t>编辑母版文本样式</a:t>
            </a:r>
          </a:p>
        </p:txBody>
      </p:sp>
    </p:spTree>
    <p:extLst>
      <p:ext uri="{BB962C8B-B14F-4D97-AF65-F5344CB8AC3E}">
        <p14:creationId xmlns:p14="http://schemas.microsoft.com/office/powerpoint/2010/main" val="349847901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pic>
        <p:nvPicPr>
          <p:cNvPr id="79" name="图片 78" descr="图片包含 天空, 户外, 建筑物&#10;&#10;自动生成的说明">
            <a:extLst>
              <a:ext uri="{FF2B5EF4-FFF2-40B4-BE49-F238E27FC236}">
                <a16:creationId xmlns:a16="http://schemas.microsoft.com/office/drawing/2014/main" id="{2A199495-B6D8-484A-A97F-3FD8BE0CA87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85AB227D-5439-47CB-A5F6-8BF938FD1D23}"/>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标题 1">
            <a:extLst>
              <a:ext uri="{FF2B5EF4-FFF2-40B4-BE49-F238E27FC236}">
                <a16:creationId xmlns:a16="http://schemas.microsoft.com/office/drawing/2014/main" id="{43A71B49-875C-482A-88F3-7E58A2E229B0}"/>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2A95C19-4442-4538-ABC4-E1152E7B3B6D}"/>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 name="îşḷïḑe">
              <a:extLst>
                <a:ext uri="{FF2B5EF4-FFF2-40B4-BE49-F238E27FC236}">
                  <a16:creationId xmlns:a16="http://schemas.microsoft.com/office/drawing/2014/main" id="{6ABE8837-2106-4D39-980A-3572BFEB89E5}"/>
                </a:ext>
              </a:extLst>
            </p:cNvPr>
            <p:cNvGrpSpPr/>
            <p:nvPr/>
          </p:nvGrpSpPr>
          <p:grpSpPr>
            <a:xfrm>
              <a:off x="2195845" y="2493506"/>
              <a:ext cx="1885155" cy="1889098"/>
              <a:chOff x="1801111" y="2332774"/>
              <a:chExt cx="2180165" cy="2184725"/>
            </a:xfrm>
          </p:grpSpPr>
          <p:sp>
            <p:nvSpPr>
              <p:cNvPr id="19" name="îŝļíḑè">
                <a:extLst>
                  <a:ext uri="{FF2B5EF4-FFF2-40B4-BE49-F238E27FC236}">
                    <a16:creationId xmlns:a16="http://schemas.microsoft.com/office/drawing/2014/main" id="{ACE29400-3B1D-4AA4-912A-5B10AA387C40}"/>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 name="îşḻiḑê">
                <a:extLst>
                  <a:ext uri="{FF2B5EF4-FFF2-40B4-BE49-F238E27FC236}">
                    <a16:creationId xmlns:a16="http://schemas.microsoft.com/office/drawing/2014/main" id="{043E538E-7438-4324-8F23-1450861F4507}"/>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 name="išḻíḋê">
                <a:extLst>
                  <a:ext uri="{FF2B5EF4-FFF2-40B4-BE49-F238E27FC236}">
                    <a16:creationId xmlns:a16="http://schemas.microsoft.com/office/drawing/2014/main" id="{1644AC99-66E0-4CA1-A01C-ACFF1579195C}"/>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 name="îşľíḓé">
                <a:extLst>
                  <a:ext uri="{FF2B5EF4-FFF2-40B4-BE49-F238E27FC236}">
                    <a16:creationId xmlns:a16="http://schemas.microsoft.com/office/drawing/2014/main" id="{DEBB84EA-CE9A-4090-85C2-2E55C5651D7D}"/>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 name="iŝlîḋè">
                <a:extLst>
                  <a:ext uri="{FF2B5EF4-FFF2-40B4-BE49-F238E27FC236}">
                    <a16:creationId xmlns:a16="http://schemas.microsoft.com/office/drawing/2014/main" id="{A9D672DE-B2F1-414E-AFF9-4651F1CB0CDD}"/>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 name="ïṡļíḓe">
                <a:extLst>
                  <a:ext uri="{FF2B5EF4-FFF2-40B4-BE49-F238E27FC236}">
                    <a16:creationId xmlns:a16="http://schemas.microsoft.com/office/drawing/2014/main" id="{8BF4A736-E57D-44F3-BB33-BC8B8F626900}"/>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 name="iSḻïďe">
                <a:extLst>
                  <a:ext uri="{FF2B5EF4-FFF2-40B4-BE49-F238E27FC236}">
                    <a16:creationId xmlns:a16="http://schemas.microsoft.com/office/drawing/2014/main" id="{A33887AF-7ECB-4A82-BCCA-CF5CEC713638}"/>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 name="ísľïḋè">
                <a:extLst>
                  <a:ext uri="{FF2B5EF4-FFF2-40B4-BE49-F238E27FC236}">
                    <a16:creationId xmlns:a16="http://schemas.microsoft.com/office/drawing/2014/main" id="{270C6CBB-597A-431A-BD77-2926DB782802}"/>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 name="ïṣļîḑè">
                <a:extLst>
                  <a:ext uri="{FF2B5EF4-FFF2-40B4-BE49-F238E27FC236}">
                    <a16:creationId xmlns:a16="http://schemas.microsoft.com/office/drawing/2014/main" id="{8A9818F2-8A4A-4561-9FB3-C9E3413E00C6}"/>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iṡḻïḍê">
                <a:extLst>
                  <a:ext uri="{FF2B5EF4-FFF2-40B4-BE49-F238E27FC236}">
                    <a16:creationId xmlns:a16="http://schemas.microsoft.com/office/drawing/2014/main" id="{AD23FA84-ABE8-40EC-B2F2-0663C0590D7D}"/>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iSḷîde">
                <a:extLst>
                  <a:ext uri="{FF2B5EF4-FFF2-40B4-BE49-F238E27FC236}">
                    <a16:creationId xmlns:a16="http://schemas.microsoft.com/office/drawing/2014/main" id="{71D86B03-AFAE-4926-9A6F-9C89B3FA0346}"/>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 name="íṣ1îde">
                <a:extLst>
                  <a:ext uri="{FF2B5EF4-FFF2-40B4-BE49-F238E27FC236}">
                    <a16:creationId xmlns:a16="http://schemas.microsoft.com/office/drawing/2014/main" id="{91589BCE-1B50-42E5-90D6-89D47D4F659A}"/>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 name="ïšḻídé">
                <a:extLst>
                  <a:ext uri="{FF2B5EF4-FFF2-40B4-BE49-F238E27FC236}">
                    <a16:creationId xmlns:a16="http://schemas.microsoft.com/office/drawing/2014/main" id="{3230F2A3-8DC1-403E-98F5-AE73415E8E18}"/>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 name="iśľïďé">
                <a:extLst>
                  <a:ext uri="{FF2B5EF4-FFF2-40B4-BE49-F238E27FC236}">
                    <a16:creationId xmlns:a16="http://schemas.microsoft.com/office/drawing/2014/main" id="{66D02E6B-7D09-4DDD-83C2-8B91C74F155C}"/>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 name="îśḷiḋè">
                <a:extLst>
                  <a:ext uri="{FF2B5EF4-FFF2-40B4-BE49-F238E27FC236}">
                    <a16:creationId xmlns:a16="http://schemas.microsoft.com/office/drawing/2014/main" id="{08BFA680-ED42-4B12-B72A-441E743E8493}"/>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 name="íṡḷiḓê">
                <a:extLst>
                  <a:ext uri="{FF2B5EF4-FFF2-40B4-BE49-F238E27FC236}">
                    <a16:creationId xmlns:a16="http://schemas.microsoft.com/office/drawing/2014/main" id="{7F6D2C92-5787-4A1C-A18A-74B3FDE24BD7}"/>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 name="iŝḻíḑé">
                <a:extLst>
                  <a:ext uri="{FF2B5EF4-FFF2-40B4-BE49-F238E27FC236}">
                    <a16:creationId xmlns:a16="http://schemas.microsoft.com/office/drawing/2014/main" id="{E5DF0AED-C82A-407D-8815-6ED901A0ED6B}"/>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 name="iSļíḑé">
                <a:extLst>
                  <a:ext uri="{FF2B5EF4-FFF2-40B4-BE49-F238E27FC236}">
                    <a16:creationId xmlns:a16="http://schemas.microsoft.com/office/drawing/2014/main" id="{51F116A1-CCDB-418A-929C-EAF756D2E272}"/>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 name="íšľiḑe">
                <a:extLst>
                  <a:ext uri="{FF2B5EF4-FFF2-40B4-BE49-F238E27FC236}">
                    <a16:creationId xmlns:a16="http://schemas.microsoft.com/office/drawing/2014/main" id="{2693382D-440F-4E2F-AEDA-B9F47B19045E}"/>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 name="íś1íďê">
                <a:extLst>
                  <a:ext uri="{FF2B5EF4-FFF2-40B4-BE49-F238E27FC236}">
                    <a16:creationId xmlns:a16="http://schemas.microsoft.com/office/drawing/2014/main" id="{2D7B6992-1572-4B88-B35E-855B0BC85EA8}"/>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í$ľïḍé">
                <a:extLst>
                  <a:ext uri="{FF2B5EF4-FFF2-40B4-BE49-F238E27FC236}">
                    <a16:creationId xmlns:a16="http://schemas.microsoft.com/office/drawing/2014/main" id="{BB69347B-9911-4B21-9661-339BFBAA2716}"/>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íš1idè">
                <a:extLst>
                  <a:ext uri="{FF2B5EF4-FFF2-40B4-BE49-F238E27FC236}">
                    <a16:creationId xmlns:a16="http://schemas.microsoft.com/office/drawing/2014/main" id="{7C67BB48-F723-4D31-B537-E1DDC67EDBB4}"/>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ïšḷïḑê">
                <a:extLst>
                  <a:ext uri="{FF2B5EF4-FFF2-40B4-BE49-F238E27FC236}">
                    <a16:creationId xmlns:a16="http://schemas.microsoft.com/office/drawing/2014/main" id="{820471DD-1139-40BC-9B59-B49998BC62A8}"/>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ï$ḷiḓè">
                <a:extLst>
                  <a:ext uri="{FF2B5EF4-FFF2-40B4-BE49-F238E27FC236}">
                    <a16:creationId xmlns:a16="http://schemas.microsoft.com/office/drawing/2014/main" id="{749ECB2F-B667-479D-A7B2-51F705D0498E}"/>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ïsḻîḑè">
                <a:extLst>
                  <a:ext uri="{FF2B5EF4-FFF2-40B4-BE49-F238E27FC236}">
                    <a16:creationId xmlns:a16="http://schemas.microsoft.com/office/drawing/2014/main" id="{C1224881-DF18-4699-8C21-4AB8958A9AFA}"/>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ïşḷidè">
                <a:extLst>
                  <a:ext uri="{FF2B5EF4-FFF2-40B4-BE49-F238E27FC236}">
                    <a16:creationId xmlns:a16="http://schemas.microsoft.com/office/drawing/2014/main" id="{E20DE981-7783-43EE-A0C9-60EAC0FF1329}"/>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iśļïďé">
                <a:extLst>
                  <a:ext uri="{FF2B5EF4-FFF2-40B4-BE49-F238E27FC236}">
                    <a16:creationId xmlns:a16="http://schemas.microsoft.com/office/drawing/2014/main" id="{A9AF2398-2CA2-4A66-AC9D-24552BBBC445}"/>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îṡḷiḍé">
                <a:extLst>
                  <a:ext uri="{FF2B5EF4-FFF2-40B4-BE49-F238E27FC236}">
                    <a16:creationId xmlns:a16="http://schemas.microsoft.com/office/drawing/2014/main" id="{DADF14D5-29F4-4E3F-801C-4D03BA90A745}"/>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íṣļíḋé">
                <a:extLst>
                  <a:ext uri="{FF2B5EF4-FFF2-40B4-BE49-F238E27FC236}">
                    <a16:creationId xmlns:a16="http://schemas.microsoft.com/office/drawing/2014/main" id="{BFEDD7D8-2D21-49D3-8419-99947426C0FF}"/>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i$ļiďè">
                <a:extLst>
                  <a:ext uri="{FF2B5EF4-FFF2-40B4-BE49-F238E27FC236}">
                    <a16:creationId xmlns:a16="http://schemas.microsoft.com/office/drawing/2014/main" id="{92650BBE-5B3D-475E-84D9-9841A0D0122F}"/>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ïšlîḋe">
                <a:extLst>
                  <a:ext uri="{FF2B5EF4-FFF2-40B4-BE49-F238E27FC236}">
                    <a16:creationId xmlns:a16="http://schemas.microsoft.com/office/drawing/2014/main" id="{E9B61636-E8E1-4C1A-B241-26F762D5DD9F}"/>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îṣḻíḑè">
                <a:extLst>
                  <a:ext uri="{FF2B5EF4-FFF2-40B4-BE49-F238E27FC236}">
                    <a16:creationId xmlns:a16="http://schemas.microsoft.com/office/drawing/2014/main" id="{956970C6-5170-46A3-8693-D1ACBC82EAD1}"/>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islïḍè">
                <a:extLst>
                  <a:ext uri="{FF2B5EF4-FFF2-40B4-BE49-F238E27FC236}">
                    <a16:creationId xmlns:a16="http://schemas.microsoft.com/office/drawing/2014/main" id="{251A270E-FD36-4F70-8EAD-3532FCC23C2A}"/>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îṧḷiḋê">
                <a:extLst>
                  <a:ext uri="{FF2B5EF4-FFF2-40B4-BE49-F238E27FC236}">
                    <a16:creationId xmlns:a16="http://schemas.microsoft.com/office/drawing/2014/main" id="{5C4E2B9B-A9CD-41A1-A576-5E865122A763}"/>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ïṥļidê">
                <a:extLst>
                  <a:ext uri="{FF2B5EF4-FFF2-40B4-BE49-F238E27FC236}">
                    <a16:creationId xmlns:a16="http://schemas.microsoft.com/office/drawing/2014/main" id="{394A42CA-940B-4496-B70B-59711E3FB60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ï$ľíde">
                <a:extLst>
                  <a:ext uri="{FF2B5EF4-FFF2-40B4-BE49-F238E27FC236}">
                    <a16:creationId xmlns:a16="http://schemas.microsoft.com/office/drawing/2014/main" id="{52D9E8CB-E306-403E-BECD-AEFEA776F947}"/>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íS1îḍê">
                <a:extLst>
                  <a:ext uri="{FF2B5EF4-FFF2-40B4-BE49-F238E27FC236}">
                    <a16:creationId xmlns:a16="http://schemas.microsoft.com/office/drawing/2014/main" id="{EC6905D3-E041-4068-86BC-F44EBE8CEF6D}"/>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 name="ïṧ1íde">
                <a:extLst>
                  <a:ext uri="{FF2B5EF4-FFF2-40B4-BE49-F238E27FC236}">
                    <a16:creationId xmlns:a16="http://schemas.microsoft.com/office/drawing/2014/main" id="{A0EBB741-8530-4B12-B6B8-64181CA5773E}"/>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 name="î$ḷiḍe">
                <a:extLst>
                  <a:ext uri="{FF2B5EF4-FFF2-40B4-BE49-F238E27FC236}">
                    <a16:creationId xmlns:a16="http://schemas.microsoft.com/office/drawing/2014/main" id="{69B7D352-A01B-4126-93F4-E98316413A0A}"/>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 name="îṣļíḓé">
                <a:extLst>
                  <a:ext uri="{FF2B5EF4-FFF2-40B4-BE49-F238E27FC236}">
                    <a16:creationId xmlns:a16="http://schemas.microsoft.com/office/drawing/2014/main" id="{55724BB4-CE77-444C-A4D3-EA83210F01C5}"/>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 name="îṥļiḓè">
                <a:extLst>
                  <a:ext uri="{FF2B5EF4-FFF2-40B4-BE49-F238E27FC236}">
                    <a16:creationId xmlns:a16="http://schemas.microsoft.com/office/drawing/2014/main" id="{7039192A-9E4D-4FCE-86D4-34CA8608E76B}"/>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 name="iş1iḍè">
                <a:extLst>
                  <a:ext uri="{FF2B5EF4-FFF2-40B4-BE49-F238E27FC236}">
                    <a16:creationId xmlns:a16="http://schemas.microsoft.com/office/drawing/2014/main" id="{4601C28B-F33A-4CE8-964B-4AFF94D00145}"/>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 name="işľïḍé">
                <a:extLst>
                  <a:ext uri="{FF2B5EF4-FFF2-40B4-BE49-F238E27FC236}">
                    <a16:creationId xmlns:a16="http://schemas.microsoft.com/office/drawing/2014/main" id="{447B91E9-DCDA-4AC8-B8D3-0E1F54E6EB21}"/>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 name="ïṣľíḑê">
                <a:extLst>
                  <a:ext uri="{FF2B5EF4-FFF2-40B4-BE49-F238E27FC236}">
                    <a16:creationId xmlns:a16="http://schemas.microsoft.com/office/drawing/2014/main" id="{FD20CEFB-BC85-46CE-A5DF-F81570067E97}"/>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 name="iṥḷiḑè">
                <a:extLst>
                  <a:ext uri="{FF2B5EF4-FFF2-40B4-BE49-F238E27FC236}">
                    <a16:creationId xmlns:a16="http://schemas.microsoft.com/office/drawing/2014/main" id="{F225896E-B0B5-4AE2-A89E-18134C1838BE}"/>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 name="î$lídê">
                <a:extLst>
                  <a:ext uri="{FF2B5EF4-FFF2-40B4-BE49-F238E27FC236}">
                    <a16:creationId xmlns:a16="http://schemas.microsoft.com/office/drawing/2014/main" id="{C706C84B-68C6-4528-821D-370596307D13}"/>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 name="iṧ1ïḋe">
                <a:extLst>
                  <a:ext uri="{FF2B5EF4-FFF2-40B4-BE49-F238E27FC236}">
                    <a16:creationId xmlns:a16="http://schemas.microsoft.com/office/drawing/2014/main" id="{2601A304-5565-4576-8852-01C343ECED1A}"/>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 name="iṡḷídè">
                <a:extLst>
                  <a:ext uri="{FF2B5EF4-FFF2-40B4-BE49-F238E27FC236}">
                    <a16:creationId xmlns:a16="http://schemas.microsoft.com/office/drawing/2014/main" id="{E471261C-FB61-4E34-9BE2-53C1E0314AAF}"/>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 name="ïṧliḍe">
                <a:extLst>
                  <a:ext uri="{FF2B5EF4-FFF2-40B4-BE49-F238E27FC236}">
                    <a16:creationId xmlns:a16="http://schemas.microsoft.com/office/drawing/2014/main" id="{888C1AAE-E0D5-44EB-AEFD-CF80255F998E}"/>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 name="íS1ïďe">
                <a:extLst>
                  <a:ext uri="{FF2B5EF4-FFF2-40B4-BE49-F238E27FC236}">
                    <a16:creationId xmlns:a16="http://schemas.microsoft.com/office/drawing/2014/main" id="{0EB5478C-C135-4B6D-8C30-402A2DE0F155}"/>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 name="îṧľîḑè">
                <a:extLst>
                  <a:ext uri="{FF2B5EF4-FFF2-40B4-BE49-F238E27FC236}">
                    <a16:creationId xmlns:a16="http://schemas.microsoft.com/office/drawing/2014/main" id="{D80625F4-79A4-4CB1-B282-14B274585C5D}"/>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 name="iṧḻíḑé">
              <a:extLst>
                <a:ext uri="{FF2B5EF4-FFF2-40B4-BE49-F238E27FC236}">
                  <a16:creationId xmlns:a16="http://schemas.microsoft.com/office/drawing/2014/main" id="{8DC97980-9C0A-488D-AE4B-F60F7201A080}"/>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 name="íSľíḍe">
              <a:extLst>
                <a:ext uri="{FF2B5EF4-FFF2-40B4-BE49-F238E27FC236}">
                  <a16:creationId xmlns:a16="http://schemas.microsoft.com/office/drawing/2014/main" id="{D88D8E74-18D4-4B63-B878-B0095721F066}"/>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 name="iṧľíḍê">
              <a:extLst>
                <a:ext uri="{FF2B5EF4-FFF2-40B4-BE49-F238E27FC236}">
                  <a16:creationId xmlns:a16="http://schemas.microsoft.com/office/drawing/2014/main" id="{DC31C8C0-6A59-430D-A418-3A5C977A58DC}"/>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 name="iṥḷide">
              <a:extLst>
                <a:ext uri="{FF2B5EF4-FFF2-40B4-BE49-F238E27FC236}">
                  <a16:creationId xmlns:a16="http://schemas.microsoft.com/office/drawing/2014/main" id="{92DC98DB-1E96-4819-A054-E128F08AF86A}"/>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 name="ïṩḻïḋè">
              <a:extLst>
                <a:ext uri="{FF2B5EF4-FFF2-40B4-BE49-F238E27FC236}">
                  <a16:creationId xmlns:a16="http://schemas.microsoft.com/office/drawing/2014/main" id="{36E2D5F7-5D6F-4CFA-AFCE-9BB9062BE1E5}"/>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 name="ïṡḻídè">
              <a:extLst>
                <a:ext uri="{FF2B5EF4-FFF2-40B4-BE49-F238E27FC236}">
                  <a16:creationId xmlns:a16="http://schemas.microsoft.com/office/drawing/2014/main" id="{989947EB-40F4-43C1-A7DB-FF5E4FF14308}"/>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 name="îś1ïḑè">
              <a:extLst>
                <a:ext uri="{FF2B5EF4-FFF2-40B4-BE49-F238E27FC236}">
                  <a16:creationId xmlns:a16="http://schemas.microsoft.com/office/drawing/2014/main" id="{B5C58968-0C6E-4511-A4EF-34E97C075149}"/>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 name="îşļïḓe">
              <a:extLst>
                <a:ext uri="{FF2B5EF4-FFF2-40B4-BE49-F238E27FC236}">
                  <a16:creationId xmlns:a16="http://schemas.microsoft.com/office/drawing/2014/main" id="{8ED2F451-806A-4B50-8F90-FB5DC2C17CAB}"/>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 name="î$ľíḑe">
              <a:extLst>
                <a:ext uri="{FF2B5EF4-FFF2-40B4-BE49-F238E27FC236}">
                  <a16:creationId xmlns:a16="http://schemas.microsoft.com/office/drawing/2014/main" id="{09764A5A-8912-474B-BBA5-917944A3EF04}"/>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sp>
        <p:nvSpPr>
          <p:cNvPr id="161" name="SmartArt 占位符 70">
            <a:extLst>
              <a:ext uri="{FF2B5EF4-FFF2-40B4-BE49-F238E27FC236}">
                <a16:creationId xmlns:a16="http://schemas.microsoft.com/office/drawing/2014/main" id="{3C18ACEF-8FED-4CCC-83A2-201D3377EA44}"/>
              </a:ext>
            </a:extLst>
          </p:cNvPr>
          <p:cNvSpPr>
            <a:spLocks noGrp="1"/>
          </p:cNvSpPr>
          <p:nvPr>
            <p:ph type="dgm" sz="quarter" idx="10"/>
          </p:nvPr>
        </p:nvSpPr>
        <p:spPr>
          <a:xfrm>
            <a:off x="660400" y="2184400"/>
            <a:ext cx="3402013" cy="3003550"/>
          </a:xfrm>
        </p:spPr>
        <p:txBody>
          <a:bodyPr/>
          <a:lstStyle/>
          <a:p>
            <a:endParaRPr lang="zh-CN" altLang="en-US"/>
          </a:p>
        </p:txBody>
      </p:sp>
      <p:cxnSp>
        <p:nvCxnSpPr>
          <p:cNvPr id="81" name="直接连接符 80">
            <a:extLst>
              <a:ext uri="{FF2B5EF4-FFF2-40B4-BE49-F238E27FC236}">
                <a16:creationId xmlns:a16="http://schemas.microsoft.com/office/drawing/2014/main" id="{1BAE77CE-A8EE-4B57-A793-A4558AF41CAF}"/>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75" name="文本框 74">
            <a:extLst>
              <a:ext uri="{FF2B5EF4-FFF2-40B4-BE49-F238E27FC236}">
                <a16:creationId xmlns:a16="http://schemas.microsoft.com/office/drawing/2014/main" id="{B43C628C-3AB5-4071-A306-11A4389903AA}"/>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96" name="文本占位符 3">
            <a:extLst>
              <a:ext uri="{FF2B5EF4-FFF2-40B4-BE49-F238E27FC236}">
                <a16:creationId xmlns:a16="http://schemas.microsoft.com/office/drawing/2014/main" id="{23E7C9B0-97F0-43DD-882A-DCDD1ECBE323}"/>
              </a:ext>
            </a:extLst>
          </p:cNvPr>
          <p:cNvSpPr>
            <a:spLocks noGrp="1"/>
          </p:cNvSpPr>
          <p:nvPr>
            <p:ph type="body" sz="quarter" idx="11"/>
          </p:nvPr>
        </p:nvSpPr>
        <p:spPr>
          <a:xfrm>
            <a:off x="4340225" y="1454150"/>
            <a:ext cx="7178675" cy="547688"/>
          </a:xfrm>
        </p:spPr>
        <p:txBody>
          <a:bodyPr lIns="0">
            <a:noAutofit/>
          </a:bodyPr>
          <a:lstStyle>
            <a:lvl1pPr marL="0" indent="0" algn="just" defTabSz="914400" rtl="0" eaLnBrk="1" latinLnBrk="0" hangingPunct="1">
              <a:lnSpc>
                <a:spcPct val="130000"/>
              </a:lnSpc>
              <a:spcBef>
                <a:spcPts val="1000"/>
              </a:spcBef>
              <a:spcAft>
                <a:spcPts val="600"/>
              </a:spcAft>
              <a:buFont typeface="Arial" panose="020B0604020202020204" pitchFamily="34" charset="0"/>
              <a:buNone/>
              <a:defRPr lang="zh-CN" altLang="en-US" sz="2400" b="1" kern="1200" dirty="0" smtClean="0">
                <a:solidFill>
                  <a:schemeClr val="accent1"/>
                </a:solidFill>
                <a:latin typeface="+mj-ea"/>
                <a:ea typeface="+mj-ea"/>
                <a:cs typeface="+mn-cs"/>
              </a:defRPr>
            </a:lvl1pPr>
            <a:lvl5pPr marL="1828800" indent="0">
              <a:buNone/>
              <a:defRPr/>
            </a:lvl5pPr>
          </a:lstStyle>
          <a:p>
            <a:pPr lvl="0"/>
            <a:r>
              <a:rPr lang="zh-CN" altLang="en-US" dirty="0"/>
              <a:t>编辑母版文本样式</a:t>
            </a:r>
          </a:p>
        </p:txBody>
      </p:sp>
      <p:sp>
        <p:nvSpPr>
          <p:cNvPr id="99" name="文本占位符 69">
            <a:extLst>
              <a:ext uri="{FF2B5EF4-FFF2-40B4-BE49-F238E27FC236}">
                <a16:creationId xmlns:a16="http://schemas.microsoft.com/office/drawing/2014/main" id="{87A22826-54C3-4217-87EF-85BB3398A33A}"/>
              </a:ext>
            </a:extLst>
          </p:cNvPr>
          <p:cNvSpPr>
            <a:spLocks noGrp="1"/>
          </p:cNvSpPr>
          <p:nvPr>
            <p:ph type="body" sz="quarter" idx="12"/>
          </p:nvPr>
        </p:nvSpPr>
        <p:spPr>
          <a:xfrm>
            <a:off x="4340224" y="2219324"/>
            <a:ext cx="7178675" cy="3533775"/>
          </a:xfrm>
        </p:spPr>
        <p:txBody>
          <a:bodyPr lIns="0"/>
          <a:lstStyle>
            <a:lvl1pPr marL="0" indent="0">
              <a:lnSpc>
                <a:spcPct val="130000"/>
              </a:lnSpc>
              <a:buNone/>
              <a:defRPr lang="zh-CN" altLang="en-US" sz="1800" kern="1200" dirty="0" smtClean="0">
                <a:solidFill>
                  <a:schemeClr val="tx1"/>
                </a:solidFill>
                <a:latin typeface="+mn-lt"/>
                <a:ea typeface="+mn-ea"/>
                <a:cs typeface="+mn-cs"/>
              </a:defRPr>
            </a:lvl1pPr>
            <a:lvl2pPr marL="457200" indent="0">
              <a:buNone/>
              <a:defRPr/>
            </a:lvl2pPr>
          </a:lstStyle>
          <a:p>
            <a:pPr lvl="0"/>
            <a:r>
              <a:rPr lang="zh-CN" altLang="en-US" dirty="0"/>
              <a:t>编辑母版文本样式</a:t>
            </a:r>
          </a:p>
        </p:txBody>
      </p:sp>
      <p:sp>
        <p:nvSpPr>
          <p:cNvPr id="100" name="矩形 99">
            <a:extLst>
              <a:ext uri="{FF2B5EF4-FFF2-40B4-BE49-F238E27FC236}">
                <a16:creationId xmlns:a16="http://schemas.microsoft.com/office/drawing/2014/main" id="{637F2665-CDDB-4FBD-9F66-2C0104E5C101}"/>
              </a:ext>
            </a:extLst>
          </p:cNvPr>
          <p:cNvSpPr/>
          <p:nvPr userDrawn="1"/>
        </p:nvSpPr>
        <p:spPr>
          <a:xfrm>
            <a:off x="4340225" y="2017845"/>
            <a:ext cx="2109259" cy="6055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8" name="组合 107">
            <a:extLst>
              <a:ext uri="{FF2B5EF4-FFF2-40B4-BE49-F238E27FC236}">
                <a16:creationId xmlns:a16="http://schemas.microsoft.com/office/drawing/2014/main" id="{9DE1C32E-3FF9-4E54-8DCE-984D3E15B03D}"/>
              </a:ext>
            </a:extLst>
          </p:cNvPr>
          <p:cNvGrpSpPr/>
          <p:nvPr userDrawn="1"/>
        </p:nvGrpSpPr>
        <p:grpSpPr>
          <a:xfrm>
            <a:off x="660400" y="452186"/>
            <a:ext cx="589166" cy="503600"/>
            <a:chOff x="5952731" y="1824220"/>
            <a:chExt cx="589166" cy="503600"/>
          </a:xfrm>
        </p:grpSpPr>
        <p:sp>
          <p:nvSpPr>
            <p:cNvPr id="109" name="文本框 108">
              <a:extLst>
                <a:ext uri="{FF2B5EF4-FFF2-40B4-BE49-F238E27FC236}">
                  <a16:creationId xmlns:a16="http://schemas.microsoft.com/office/drawing/2014/main" id="{0E3E78B5-9F3A-4091-B5FF-3D05CC33EF96}"/>
                </a:ext>
              </a:extLst>
            </p:cNvPr>
            <p:cNvSpPr txBox="1"/>
            <p:nvPr/>
          </p:nvSpPr>
          <p:spPr>
            <a:xfrm>
              <a:off x="6202716" y="1882939"/>
              <a:ext cx="51723" cy="144584"/>
            </a:xfrm>
            <a:custGeom>
              <a:avLst/>
              <a:gdLst/>
              <a:ahLst/>
              <a:cxnLst/>
              <a:rect l="l" t="t" r="r" b="b"/>
              <a:pathLst>
                <a:path w="51723" h="144584">
                  <a:moveTo>
                    <a:pt x="27650" y="94"/>
                  </a:moveTo>
                  <a:lnTo>
                    <a:pt x="51723" y="6083"/>
                  </a:lnTo>
                  <a:lnTo>
                    <a:pt x="51723" y="144584"/>
                  </a:lnTo>
                  <a:lnTo>
                    <a:pt x="991" y="144584"/>
                  </a:lnTo>
                  <a:lnTo>
                    <a:pt x="991" y="35586"/>
                  </a:lnTo>
                  <a:cubicBezTo>
                    <a:pt x="991" y="27717"/>
                    <a:pt x="897" y="21417"/>
                    <a:pt x="708" y="16687"/>
                  </a:cubicBezTo>
                  <a:lnTo>
                    <a:pt x="0" y="8757"/>
                  </a:lnTo>
                  <a:lnTo>
                    <a:pt x="24933" y="320"/>
                  </a:lnTo>
                  <a:cubicBezTo>
                    <a:pt x="25839" y="94"/>
                    <a:pt x="26745" y="-132"/>
                    <a:pt x="27650"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0" name="文本框 109">
              <a:extLst>
                <a:ext uri="{FF2B5EF4-FFF2-40B4-BE49-F238E27FC236}">
                  <a16:creationId xmlns:a16="http://schemas.microsoft.com/office/drawing/2014/main" id="{EECFD12B-4F65-46FC-B649-75BCDBC82A4E}"/>
                </a:ext>
              </a:extLst>
            </p:cNvPr>
            <p:cNvSpPr txBox="1"/>
            <p:nvPr/>
          </p:nvSpPr>
          <p:spPr>
            <a:xfrm>
              <a:off x="6313930" y="1934359"/>
              <a:ext cx="30120" cy="11305"/>
            </a:xfrm>
            <a:custGeom>
              <a:avLst/>
              <a:gdLst/>
              <a:ahLst/>
              <a:cxnLst/>
              <a:rect l="l" t="t" r="r" b="b"/>
              <a:pathLst>
                <a:path w="30120" h="11305">
                  <a:moveTo>
                    <a:pt x="0" y="0"/>
                  </a:moveTo>
                  <a:cubicBezTo>
                    <a:pt x="10191" y="2940"/>
                    <a:pt x="20382" y="7010"/>
                    <a:pt x="30120" y="11305"/>
                  </a:cubicBezTo>
                  <a:cubicBezTo>
                    <a:pt x="21967" y="8366"/>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1" name="文本框 110">
              <a:extLst>
                <a:ext uri="{FF2B5EF4-FFF2-40B4-BE49-F238E27FC236}">
                  <a16:creationId xmlns:a16="http://schemas.microsoft.com/office/drawing/2014/main" id="{C89A5662-E350-4560-AAA9-6DC9F4481CF1}"/>
                </a:ext>
              </a:extLst>
            </p:cNvPr>
            <p:cNvSpPr txBox="1"/>
            <p:nvPr/>
          </p:nvSpPr>
          <p:spPr>
            <a:xfrm>
              <a:off x="6269091" y="2104840"/>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2" name="文本框 111">
              <a:extLst>
                <a:ext uri="{FF2B5EF4-FFF2-40B4-BE49-F238E27FC236}">
                  <a16:creationId xmlns:a16="http://schemas.microsoft.com/office/drawing/2014/main" id="{3130ABF8-F9F6-4845-B328-211D58BB1F0C}"/>
                </a:ext>
              </a:extLst>
            </p:cNvPr>
            <p:cNvSpPr txBox="1"/>
            <p:nvPr/>
          </p:nvSpPr>
          <p:spPr>
            <a:xfrm>
              <a:off x="6168672" y="1824220"/>
              <a:ext cx="85767" cy="67477"/>
            </a:xfrm>
            <a:custGeom>
              <a:avLst/>
              <a:gdLst/>
              <a:ahLst/>
              <a:cxnLst/>
              <a:rect l="l" t="t" r="r" b="b"/>
              <a:pathLst>
                <a:path w="85767" h="67477">
                  <a:moveTo>
                    <a:pt x="55880" y="0"/>
                  </a:moveTo>
                  <a:lnTo>
                    <a:pt x="85767" y="0"/>
                  </a:lnTo>
                  <a:lnTo>
                    <a:pt x="85767" y="64803"/>
                  </a:lnTo>
                  <a:lnTo>
                    <a:pt x="61694" y="58814"/>
                  </a:lnTo>
                  <a:cubicBezTo>
                    <a:pt x="60789" y="58588"/>
                    <a:pt x="59883" y="58814"/>
                    <a:pt x="58977" y="59040"/>
                  </a:cubicBezTo>
                  <a:lnTo>
                    <a:pt x="34044" y="67477"/>
                  </a:lnTo>
                  <a:lnTo>
                    <a:pt x="33905" y="65926"/>
                  </a:lnTo>
                  <a:cubicBezTo>
                    <a:pt x="33152" y="62745"/>
                    <a:pt x="31080" y="60338"/>
                    <a:pt x="27689" y="58706"/>
                  </a:cubicBezTo>
                  <a:cubicBezTo>
                    <a:pt x="24299" y="57073"/>
                    <a:pt x="16743" y="56257"/>
                    <a:pt x="5023" y="56257"/>
                  </a:cubicBezTo>
                  <a:lnTo>
                    <a:pt x="0" y="56257"/>
                  </a:lnTo>
                  <a:lnTo>
                    <a:pt x="0" y="32555"/>
                  </a:lnTo>
                  <a:cubicBezTo>
                    <a:pt x="24529" y="27276"/>
                    <a:pt x="43156" y="16424"/>
                    <a:pt x="55880"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3" name="文本框 112">
              <a:extLst>
                <a:ext uri="{FF2B5EF4-FFF2-40B4-BE49-F238E27FC236}">
                  <a16:creationId xmlns:a16="http://schemas.microsoft.com/office/drawing/2014/main" id="{02CEE57B-6420-4E4B-9B11-CD5B351CC4B3}"/>
                </a:ext>
              </a:extLst>
            </p:cNvPr>
            <p:cNvSpPr txBox="1"/>
            <p:nvPr/>
          </p:nvSpPr>
          <p:spPr>
            <a:xfrm>
              <a:off x="5952731" y="1889022"/>
              <a:ext cx="589166" cy="438798"/>
            </a:xfrm>
            <a:custGeom>
              <a:avLst/>
              <a:gdLst/>
              <a:ahLst/>
              <a:cxnLst/>
              <a:rect l="l" t="t" r="r" b="b"/>
              <a:pathLst>
                <a:path w="589166" h="438798">
                  <a:moveTo>
                    <a:pt x="301707" y="0"/>
                  </a:moveTo>
                  <a:lnTo>
                    <a:pt x="321143" y="4836"/>
                  </a:lnTo>
                  <a:cubicBezTo>
                    <a:pt x="335325" y="10065"/>
                    <a:pt x="349196" y="16396"/>
                    <a:pt x="362784" y="22274"/>
                  </a:cubicBezTo>
                  <a:cubicBezTo>
                    <a:pt x="392903" y="35162"/>
                    <a:pt x="422796" y="46467"/>
                    <a:pt x="454727" y="54154"/>
                  </a:cubicBezTo>
                  <a:cubicBezTo>
                    <a:pt x="481903" y="60938"/>
                    <a:pt x="509757" y="66590"/>
                    <a:pt x="536253" y="75634"/>
                  </a:cubicBezTo>
                  <a:cubicBezTo>
                    <a:pt x="553464" y="81512"/>
                    <a:pt x="577469" y="87618"/>
                    <a:pt x="588113" y="103444"/>
                  </a:cubicBezTo>
                  <a:cubicBezTo>
                    <a:pt x="590151" y="106384"/>
                    <a:pt x="589019" y="110002"/>
                    <a:pt x="586527" y="112037"/>
                  </a:cubicBezTo>
                  <a:cubicBezTo>
                    <a:pt x="586527" y="115427"/>
                    <a:pt x="584715" y="118819"/>
                    <a:pt x="580866" y="120402"/>
                  </a:cubicBezTo>
                  <a:cubicBezTo>
                    <a:pt x="555050" y="130124"/>
                    <a:pt x="530138" y="141655"/>
                    <a:pt x="505228" y="153639"/>
                  </a:cubicBezTo>
                  <a:cubicBezTo>
                    <a:pt x="528780" y="186198"/>
                    <a:pt x="516325" y="324345"/>
                    <a:pt x="515192" y="346278"/>
                  </a:cubicBezTo>
                  <a:cubicBezTo>
                    <a:pt x="515192" y="346278"/>
                    <a:pt x="515192" y="346504"/>
                    <a:pt x="515192" y="346504"/>
                  </a:cubicBezTo>
                  <a:cubicBezTo>
                    <a:pt x="515419" y="346730"/>
                    <a:pt x="515645" y="346956"/>
                    <a:pt x="515872" y="347181"/>
                  </a:cubicBezTo>
                  <a:cubicBezTo>
                    <a:pt x="534441" y="376123"/>
                    <a:pt x="549161" y="457971"/>
                    <a:pt x="488470" y="434683"/>
                  </a:cubicBezTo>
                  <a:cubicBezTo>
                    <a:pt x="446575" y="418630"/>
                    <a:pt x="460388" y="350347"/>
                    <a:pt x="498661" y="339268"/>
                  </a:cubicBezTo>
                  <a:cubicBezTo>
                    <a:pt x="501831" y="279577"/>
                    <a:pt x="505907" y="218304"/>
                    <a:pt x="491188" y="160196"/>
                  </a:cubicBezTo>
                  <a:cubicBezTo>
                    <a:pt x="468994" y="170823"/>
                    <a:pt x="446575" y="181449"/>
                    <a:pt x="423701" y="190945"/>
                  </a:cubicBezTo>
                  <a:cubicBezTo>
                    <a:pt x="395167" y="202703"/>
                    <a:pt x="363463" y="211974"/>
                    <a:pt x="337420" y="228478"/>
                  </a:cubicBezTo>
                  <a:cubicBezTo>
                    <a:pt x="323152" y="237296"/>
                    <a:pt x="311151" y="245662"/>
                    <a:pt x="295072" y="244080"/>
                  </a:cubicBezTo>
                  <a:cubicBezTo>
                    <a:pt x="293487" y="248150"/>
                    <a:pt x="289183" y="251088"/>
                    <a:pt x="284202" y="248150"/>
                  </a:cubicBezTo>
                  <a:cubicBezTo>
                    <a:pt x="229851" y="214686"/>
                    <a:pt x="166668" y="201798"/>
                    <a:pt x="110732" y="171953"/>
                  </a:cubicBezTo>
                  <a:cubicBezTo>
                    <a:pt x="89897" y="160875"/>
                    <a:pt x="69969" y="148665"/>
                    <a:pt x="49134" y="137586"/>
                  </a:cubicBezTo>
                  <a:cubicBezTo>
                    <a:pt x="34868" y="130124"/>
                    <a:pt x="15618" y="126281"/>
                    <a:pt x="2483" y="117689"/>
                  </a:cubicBezTo>
                  <a:cubicBezTo>
                    <a:pt x="218" y="116332"/>
                    <a:pt x="-914" y="112715"/>
                    <a:pt x="898" y="110454"/>
                  </a:cubicBezTo>
                  <a:cubicBezTo>
                    <a:pt x="-235" y="107967"/>
                    <a:pt x="218" y="104801"/>
                    <a:pt x="3389" y="103444"/>
                  </a:cubicBezTo>
                  <a:cubicBezTo>
                    <a:pt x="54343" y="81286"/>
                    <a:pt x="109373" y="68172"/>
                    <a:pt x="159195" y="43301"/>
                  </a:cubicBezTo>
                  <a:cubicBezTo>
                    <a:pt x="177765" y="34031"/>
                    <a:pt x="196335" y="23461"/>
                    <a:pt x="215442" y="14361"/>
                  </a:cubicBezTo>
                  <a:lnTo>
                    <a:pt x="249984" y="2674"/>
                  </a:lnTo>
                  <a:lnTo>
                    <a:pt x="250692" y="10604"/>
                  </a:lnTo>
                  <a:cubicBezTo>
                    <a:pt x="250881" y="15334"/>
                    <a:pt x="250975" y="21634"/>
                    <a:pt x="250975" y="29503"/>
                  </a:cubicBezTo>
                  <a:lnTo>
                    <a:pt x="250975" y="138501"/>
                  </a:lnTo>
                  <a:lnTo>
                    <a:pt x="301707" y="138501"/>
                  </a:lnTo>
                  <a:lnTo>
                    <a:pt x="301707" y="0"/>
                  </a:lnTo>
                  <a:close/>
                  <a:moveTo>
                    <a:pt x="361198" y="45336"/>
                  </a:moveTo>
                  <a:cubicBezTo>
                    <a:pt x="363010" y="46015"/>
                    <a:pt x="364822" y="46919"/>
                    <a:pt x="366634" y="47598"/>
                  </a:cubicBezTo>
                  <a:cubicBezTo>
                    <a:pt x="374786" y="50537"/>
                    <a:pt x="383165" y="53702"/>
                    <a:pt x="391318" y="56641"/>
                  </a:cubicBezTo>
                  <a:cubicBezTo>
                    <a:pt x="381580" y="52346"/>
                    <a:pt x="371389" y="48276"/>
                    <a:pt x="361198" y="45336"/>
                  </a:cubicBezTo>
                  <a:close/>
                  <a:moveTo>
                    <a:pt x="326550" y="215817"/>
                  </a:moveTo>
                  <a:cubicBezTo>
                    <a:pt x="325417" y="216269"/>
                    <a:pt x="324285" y="216495"/>
                    <a:pt x="323152" y="216947"/>
                  </a:cubicBezTo>
                  <a:cubicBezTo>
                    <a:pt x="320889" y="218530"/>
                    <a:pt x="318624" y="220113"/>
                    <a:pt x="316359" y="221470"/>
                  </a:cubicBezTo>
                  <a:cubicBezTo>
                    <a:pt x="316359" y="221696"/>
                    <a:pt x="316359" y="222148"/>
                    <a:pt x="316359" y="222374"/>
                  </a:cubicBezTo>
                  <a:cubicBezTo>
                    <a:pt x="319756" y="220113"/>
                    <a:pt x="323152" y="217852"/>
                    <a:pt x="326550" y="21581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4" name="文本框 113">
              <a:extLst>
                <a:ext uri="{FF2B5EF4-FFF2-40B4-BE49-F238E27FC236}">
                  <a16:creationId xmlns:a16="http://schemas.microsoft.com/office/drawing/2014/main" id="{A44FF472-C466-41B4-AF73-473382A6EBFC}"/>
                </a:ext>
              </a:extLst>
            </p:cNvPr>
            <p:cNvSpPr txBox="1"/>
            <p:nvPr/>
          </p:nvSpPr>
          <p:spPr>
            <a:xfrm>
              <a:off x="6059290" y="2098831"/>
              <a:ext cx="340535" cy="187898"/>
            </a:xfrm>
            <a:custGeom>
              <a:avLst/>
              <a:gdLst/>
              <a:ahLst/>
              <a:cxnLst/>
              <a:rect l="l" t="t" r="r" b="b"/>
              <a:pathLst>
                <a:path w="340535" h="187898">
                  <a:moveTo>
                    <a:pt x="323229" y="1047"/>
                  </a:moveTo>
                  <a:cubicBezTo>
                    <a:pt x="325267" y="1047"/>
                    <a:pt x="327532" y="2177"/>
                    <a:pt x="328663" y="3986"/>
                  </a:cubicBezTo>
                  <a:cubicBezTo>
                    <a:pt x="335005" y="14839"/>
                    <a:pt x="332061" y="30666"/>
                    <a:pt x="332740" y="42875"/>
                  </a:cubicBezTo>
                  <a:cubicBezTo>
                    <a:pt x="333420" y="59832"/>
                    <a:pt x="334099" y="76562"/>
                    <a:pt x="335005" y="93520"/>
                  </a:cubicBezTo>
                  <a:cubicBezTo>
                    <a:pt x="336817" y="119973"/>
                    <a:pt x="347007" y="151852"/>
                    <a:pt x="334099" y="176722"/>
                  </a:cubicBezTo>
                  <a:cubicBezTo>
                    <a:pt x="333873" y="179662"/>
                    <a:pt x="332287" y="182601"/>
                    <a:pt x="329569" y="183506"/>
                  </a:cubicBezTo>
                  <a:cubicBezTo>
                    <a:pt x="326853" y="186444"/>
                    <a:pt x="322323" y="185992"/>
                    <a:pt x="320284" y="183506"/>
                  </a:cubicBezTo>
                  <a:cubicBezTo>
                    <a:pt x="296053" y="181697"/>
                    <a:pt x="272501" y="177853"/>
                    <a:pt x="247816" y="178531"/>
                  </a:cubicBezTo>
                  <a:cubicBezTo>
                    <a:pt x="218602" y="179436"/>
                    <a:pt x="189615" y="181923"/>
                    <a:pt x="160627" y="183280"/>
                  </a:cubicBezTo>
                  <a:cubicBezTo>
                    <a:pt x="130281" y="184635"/>
                    <a:pt x="99935" y="187349"/>
                    <a:pt x="69815" y="187575"/>
                  </a:cubicBezTo>
                  <a:cubicBezTo>
                    <a:pt x="53736" y="187575"/>
                    <a:pt x="29052" y="190062"/>
                    <a:pt x="13426" y="181245"/>
                  </a:cubicBezTo>
                  <a:cubicBezTo>
                    <a:pt x="12067" y="181245"/>
                    <a:pt x="10481" y="180792"/>
                    <a:pt x="9122" y="179436"/>
                  </a:cubicBezTo>
                  <a:cubicBezTo>
                    <a:pt x="-6730" y="164513"/>
                    <a:pt x="2555" y="129243"/>
                    <a:pt x="4141" y="110251"/>
                  </a:cubicBezTo>
                  <a:cubicBezTo>
                    <a:pt x="6858" y="75884"/>
                    <a:pt x="970" y="41518"/>
                    <a:pt x="2555" y="7152"/>
                  </a:cubicBezTo>
                  <a:cubicBezTo>
                    <a:pt x="2782" y="4438"/>
                    <a:pt x="4594" y="2630"/>
                    <a:pt x="6858" y="1951"/>
                  </a:cubicBezTo>
                  <a:cubicBezTo>
                    <a:pt x="8443" y="821"/>
                    <a:pt x="10934" y="368"/>
                    <a:pt x="13426" y="1499"/>
                  </a:cubicBezTo>
                  <a:cubicBezTo>
                    <a:pt x="43092" y="15065"/>
                    <a:pt x="72306" y="29535"/>
                    <a:pt x="103106" y="40387"/>
                  </a:cubicBezTo>
                  <a:cubicBezTo>
                    <a:pt x="127337" y="48980"/>
                    <a:pt x="158589" y="62771"/>
                    <a:pt x="184633" y="60284"/>
                  </a:cubicBezTo>
                  <a:cubicBezTo>
                    <a:pt x="230151" y="55762"/>
                    <a:pt x="279295" y="28631"/>
                    <a:pt x="315529" y="1499"/>
                  </a:cubicBezTo>
                  <a:cubicBezTo>
                    <a:pt x="318020" y="-535"/>
                    <a:pt x="320964" y="-309"/>
                    <a:pt x="323229"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grpSp>
      <p:sp>
        <p:nvSpPr>
          <p:cNvPr id="84" name="矩形 83">
            <a:extLst>
              <a:ext uri="{FF2B5EF4-FFF2-40B4-BE49-F238E27FC236}">
                <a16:creationId xmlns:a16="http://schemas.microsoft.com/office/drawing/2014/main" id="{0296D00B-D645-48DA-BC7F-01F148002DCB}"/>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Tree>
    <p:extLst>
      <p:ext uri="{BB962C8B-B14F-4D97-AF65-F5344CB8AC3E}">
        <p14:creationId xmlns:p14="http://schemas.microsoft.com/office/powerpoint/2010/main" val="353883288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_仅标题">
    <p:spTree>
      <p:nvGrpSpPr>
        <p:cNvPr id="1" name=""/>
        <p:cNvGrpSpPr/>
        <p:nvPr/>
      </p:nvGrpSpPr>
      <p:grpSpPr>
        <a:xfrm>
          <a:off x="0" y="0"/>
          <a:ext cx="0" cy="0"/>
          <a:chOff x="0" y="0"/>
          <a:chExt cx="0" cy="0"/>
        </a:xfrm>
      </p:grpSpPr>
      <p:grpSp>
        <p:nvGrpSpPr>
          <p:cNvPr id="98" name="组合 97">
            <a:extLst>
              <a:ext uri="{FF2B5EF4-FFF2-40B4-BE49-F238E27FC236}">
                <a16:creationId xmlns:a16="http://schemas.microsoft.com/office/drawing/2014/main" id="{EEEABC41-BA63-44B5-933C-1D421084C3EE}"/>
              </a:ext>
            </a:extLst>
          </p:cNvPr>
          <p:cNvGrpSpPr/>
          <p:nvPr userDrawn="1"/>
        </p:nvGrpSpPr>
        <p:grpSpPr>
          <a:xfrm>
            <a:off x="-13072" y="0"/>
            <a:ext cx="12205072" cy="6857884"/>
            <a:chOff x="-13072" y="0"/>
            <a:chExt cx="12205072" cy="6857884"/>
          </a:xfrm>
        </p:grpSpPr>
        <p:pic>
          <p:nvPicPr>
            <p:cNvPr id="99" name="图片 98" descr="图片包含 天空, 户外, 建筑物&#10;&#10;自动生成的说明">
              <a:extLst>
                <a:ext uri="{FF2B5EF4-FFF2-40B4-BE49-F238E27FC236}">
                  <a16:creationId xmlns:a16="http://schemas.microsoft.com/office/drawing/2014/main" id="{0097A3B6-F3EB-4BA6-B31E-E7EF7634B078}"/>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00" name="矩形 99">
              <a:extLst>
                <a:ext uri="{FF2B5EF4-FFF2-40B4-BE49-F238E27FC236}">
                  <a16:creationId xmlns:a16="http://schemas.microsoft.com/office/drawing/2014/main" id="{C97D9BFF-A7E6-4EC9-B176-ACD1B330D1D7}"/>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96" name="直接连接符 95">
            <a:extLst>
              <a:ext uri="{FF2B5EF4-FFF2-40B4-BE49-F238E27FC236}">
                <a16:creationId xmlns:a16="http://schemas.microsoft.com/office/drawing/2014/main" id="{9C585D7F-330C-4C45-972E-0D34A1F2DC44}"/>
              </a:ext>
            </a:extLst>
          </p:cNvPr>
          <p:cNvCxnSpPr>
            <a:cxnSpLocks/>
          </p:cNvCxnSpPr>
          <p:nvPr userDrawn="1"/>
        </p:nvCxnSpPr>
        <p:spPr>
          <a:xfrm>
            <a:off x="660400" y="1748470"/>
            <a:ext cx="3994150" cy="5165"/>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a16="http://schemas.microsoft.com/office/drawing/2014/main" id="{BC7BF63B-2855-4B52-94F7-40F64E09B71E}"/>
              </a:ext>
            </a:extLst>
          </p:cNvPr>
          <p:cNvCxnSpPr>
            <a:cxnSpLocks/>
          </p:cNvCxnSpPr>
          <p:nvPr userDrawn="1"/>
        </p:nvCxnSpPr>
        <p:spPr>
          <a:xfrm flipH="1">
            <a:off x="7535679" y="1749183"/>
            <a:ext cx="3994150" cy="5165"/>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a16="http://schemas.microsoft.com/office/drawing/2014/main" id="{1EF21400-9F95-4179-8AD9-A56694008DCE}"/>
              </a:ext>
            </a:extLst>
          </p:cNvPr>
          <p:cNvCxnSpPr/>
          <p:nvPr userDrawn="1"/>
        </p:nvCxnSpPr>
        <p:spPr>
          <a:xfrm>
            <a:off x="766959" y="1636295"/>
            <a:ext cx="0" cy="1792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a16="http://schemas.microsoft.com/office/drawing/2014/main" id="{D44A0FE4-F2DC-47F9-A7CB-3E3EAFB5B174}"/>
              </a:ext>
            </a:extLst>
          </p:cNvPr>
          <p:cNvCxnSpPr/>
          <p:nvPr userDrawn="1"/>
        </p:nvCxnSpPr>
        <p:spPr>
          <a:xfrm>
            <a:off x="11401271" y="1635894"/>
            <a:ext cx="0" cy="1792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a16="http://schemas.microsoft.com/office/drawing/2014/main" id="{E2295AEA-CC25-436F-A254-5FEA3C98C1BF}"/>
              </a:ext>
            </a:extLst>
          </p:cNvPr>
          <p:cNvCxnSpPr/>
          <p:nvPr userDrawn="1"/>
        </p:nvCxnSpPr>
        <p:spPr>
          <a:xfrm>
            <a:off x="766959" y="3428599"/>
            <a:ext cx="10634312" cy="0"/>
          </a:xfrm>
          <a:prstGeom prst="line">
            <a:avLst/>
          </a:prstGeom>
        </p:spPr>
        <p:style>
          <a:lnRef idx="1">
            <a:schemeClr val="accent1"/>
          </a:lnRef>
          <a:fillRef idx="0">
            <a:schemeClr val="accent1"/>
          </a:fillRef>
          <a:effectRef idx="0">
            <a:schemeClr val="accent1"/>
          </a:effectRef>
          <a:fontRef idx="minor">
            <a:schemeClr val="tx1"/>
          </a:fontRef>
        </p:style>
      </p:cxnSp>
      <p:sp>
        <p:nvSpPr>
          <p:cNvPr id="106" name="文本占位符 3">
            <a:extLst>
              <a:ext uri="{FF2B5EF4-FFF2-40B4-BE49-F238E27FC236}">
                <a16:creationId xmlns:a16="http://schemas.microsoft.com/office/drawing/2014/main" id="{5FC692B8-F278-4C48-B517-F3DF5DAAD462}"/>
              </a:ext>
            </a:extLst>
          </p:cNvPr>
          <p:cNvSpPr>
            <a:spLocks noGrp="1"/>
          </p:cNvSpPr>
          <p:nvPr>
            <p:ph type="body" sz="quarter" idx="11"/>
          </p:nvPr>
        </p:nvSpPr>
        <p:spPr>
          <a:xfrm>
            <a:off x="4829359" y="1454150"/>
            <a:ext cx="2533282" cy="547688"/>
          </a:xfrm>
        </p:spPr>
        <p:txBody>
          <a:bodyPr lIns="0">
            <a:noAutofit/>
          </a:bodyPr>
          <a:lstStyle>
            <a:lvl1pPr marL="0" indent="0" algn="just" defTabSz="914400" rtl="0" eaLnBrk="1" latinLnBrk="0" hangingPunct="1">
              <a:lnSpc>
                <a:spcPct val="130000"/>
              </a:lnSpc>
              <a:spcBef>
                <a:spcPts val="1000"/>
              </a:spcBef>
              <a:spcAft>
                <a:spcPts val="600"/>
              </a:spcAft>
              <a:buFont typeface="Arial" panose="020B0604020202020204" pitchFamily="34" charset="0"/>
              <a:buNone/>
              <a:defRPr lang="zh-CN" altLang="en-US" sz="2400" b="1" kern="1200" dirty="0" smtClean="0">
                <a:solidFill>
                  <a:schemeClr val="accent1"/>
                </a:solidFill>
                <a:latin typeface="+mj-ea"/>
                <a:ea typeface="+mj-ea"/>
                <a:cs typeface="+mn-cs"/>
              </a:defRPr>
            </a:lvl1pPr>
            <a:lvl5pPr marL="1828800" indent="0">
              <a:buNone/>
              <a:defRPr/>
            </a:lvl5pPr>
          </a:lstStyle>
          <a:p>
            <a:pPr lvl="0"/>
            <a:r>
              <a:rPr lang="zh-CN" altLang="en-US" dirty="0"/>
              <a:t>编辑母版文本样式</a:t>
            </a:r>
          </a:p>
        </p:txBody>
      </p:sp>
      <p:sp>
        <p:nvSpPr>
          <p:cNvPr id="107" name="文本占位符 3">
            <a:extLst>
              <a:ext uri="{FF2B5EF4-FFF2-40B4-BE49-F238E27FC236}">
                <a16:creationId xmlns:a16="http://schemas.microsoft.com/office/drawing/2014/main" id="{298A09D7-E059-4484-B922-FDD7AD5BC304}"/>
              </a:ext>
            </a:extLst>
          </p:cNvPr>
          <p:cNvSpPr>
            <a:spLocks noGrp="1"/>
          </p:cNvSpPr>
          <p:nvPr>
            <p:ph type="body" sz="quarter" idx="12"/>
          </p:nvPr>
        </p:nvSpPr>
        <p:spPr>
          <a:xfrm>
            <a:off x="1108075" y="2054225"/>
            <a:ext cx="9931400" cy="1130300"/>
          </a:xfrm>
        </p:spPr>
        <p:txBody>
          <a:bodyPr lIns="0" rIns="0"/>
          <a:lstStyle>
            <a:lvl1pPr marL="0" indent="0">
              <a:buNone/>
              <a:defRPr lang="zh-CN" altLang="en-US" sz="1800" kern="1200" dirty="0" smtClean="0">
                <a:solidFill>
                  <a:srgbClr val="000000"/>
                </a:solidFill>
                <a:latin typeface="+mn-lt"/>
                <a:ea typeface="+mn-ea"/>
                <a:cs typeface="+mn-cs"/>
              </a:defRPr>
            </a:lvl1pPr>
            <a:lvl2pPr marL="457200" indent="0">
              <a:buNone/>
              <a:defRPr/>
            </a:lvl2pPr>
          </a:lstStyle>
          <a:p>
            <a:pPr lvl="0"/>
            <a:r>
              <a:rPr lang="zh-CN" altLang="en-US" dirty="0"/>
              <a:t>编辑母版文本样式</a:t>
            </a:r>
          </a:p>
          <a:p>
            <a:pPr lvl="1"/>
            <a:endParaRPr lang="zh-CN" altLang="en-US" dirty="0"/>
          </a:p>
        </p:txBody>
      </p:sp>
      <p:sp>
        <p:nvSpPr>
          <p:cNvPr id="86" name="文本框 85">
            <a:extLst>
              <a:ext uri="{FF2B5EF4-FFF2-40B4-BE49-F238E27FC236}">
                <a16:creationId xmlns:a16="http://schemas.microsoft.com/office/drawing/2014/main" id="{6ADED27D-9025-4648-86E8-95F34D85B290}"/>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7" name="矩形 86">
            <a:extLst>
              <a:ext uri="{FF2B5EF4-FFF2-40B4-BE49-F238E27FC236}">
                <a16:creationId xmlns:a16="http://schemas.microsoft.com/office/drawing/2014/main" id="{71D37E0C-2937-42D4-9750-9D330561F8B2}"/>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233"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D5E1219B-BF83-4B52-A3A1-41130D769CBE}"/>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234" name="îşḷïḑe">
              <a:extLst>
                <a:ext uri="{FF2B5EF4-FFF2-40B4-BE49-F238E27FC236}">
                  <a16:creationId xmlns:a16="http://schemas.microsoft.com/office/drawing/2014/main" id="{C5A5B55B-BF79-4833-A09D-62011D17970B}"/>
                </a:ext>
              </a:extLst>
            </p:cNvPr>
            <p:cNvGrpSpPr/>
            <p:nvPr/>
          </p:nvGrpSpPr>
          <p:grpSpPr>
            <a:xfrm>
              <a:off x="2195845" y="2493506"/>
              <a:ext cx="1885155" cy="1889098"/>
              <a:chOff x="1801111" y="2332774"/>
              <a:chExt cx="2180165" cy="2184725"/>
            </a:xfrm>
          </p:grpSpPr>
          <p:sp>
            <p:nvSpPr>
              <p:cNvPr id="244" name="îŝļíḑè">
                <a:extLst>
                  <a:ext uri="{FF2B5EF4-FFF2-40B4-BE49-F238E27FC236}">
                    <a16:creationId xmlns:a16="http://schemas.microsoft.com/office/drawing/2014/main" id="{34286D26-A462-459F-ACA4-1C9000E92A20}"/>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5" name="îşḻiḑê">
                <a:extLst>
                  <a:ext uri="{FF2B5EF4-FFF2-40B4-BE49-F238E27FC236}">
                    <a16:creationId xmlns:a16="http://schemas.microsoft.com/office/drawing/2014/main" id="{850CA1BD-C6D6-420A-B838-704E231C7699}"/>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6" name="išḻíḋê">
                <a:extLst>
                  <a:ext uri="{FF2B5EF4-FFF2-40B4-BE49-F238E27FC236}">
                    <a16:creationId xmlns:a16="http://schemas.microsoft.com/office/drawing/2014/main" id="{D2EC352F-3289-44AB-B456-106104B3042E}"/>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7" name="îşľíḓé">
                <a:extLst>
                  <a:ext uri="{FF2B5EF4-FFF2-40B4-BE49-F238E27FC236}">
                    <a16:creationId xmlns:a16="http://schemas.microsoft.com/office/drawing/2014/main" id="{7DFAC2E2-C7EB-4548-8D57-16ABA11B76FE}"/>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8" name="iŝlîḋè">
                <a:extLst>
                  <a:ext uri="{FF2B5EF4-FFF2-40B4-BE49-F238E27FC236}">
                    <a16:creationId xmlns:a16="http://schemas.microsoft.com/office/drawing/2014/main" id="{9B09F721-ACAE-4DFC-A1E9-4E0F2FC6CC23}"/>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9" name="ïṡļíḓe">
                <a:extLst>
                  <a:ext uri="{FF2B5EF4-FFF2-40B4-BE49-F238E27FC236}">
                    <a16:creationId xmlns:a16="http://schemas.microsoft.com/office/drawing/2014/main" id="{DD782C51-18F6-4780-89C7-FDF32ECF6149}"/>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0" name="iSḻïďe">
                <a:extLst>
                  <a:ext uri="{FF2B5EF4-FFF2-40B4-BE49-F238E27FC236}">
                    <a16:creationId xmlns:a16="http://schemas.microsoft.com/office/drawing/2014/main" id="{1221E180-87E5-4479-8710-89F8E2FC41C6}"/>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1" name="ísľïḋè">
                <a:extLst>
                  <a:ext uri="{FF2B5EF4-FFF2-40B4-BE49-F238E27FC236}">
                    <a16:creationId xmlns:a16="http://schemas.microsoft.com/office/drawing/2014/main" id="{D66FADE9-4EDD-43AF-9832-A1ED53C154FB}"/>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2" name="ïṣļîḑè">
                <a:extLst>
                  <a:ext uri="{FF2B5EF4-FFF2-40B4-BE49-F238E27FC236}">
                    <a16:creationId xmlns:a16="http://schemas.microsoft.com/office/drawing/2014/main" id="{E05F79B1-4518-49DD-818E-7F23657B5395}"/>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3" name="iṡḻïḍê">
                <a:extLst>
                  <a:ext uri="{FF2B5EF4-FFF2-40B4-BE49-F238E27FC236}">
                    <a16:creationId xmlns:a16="http://schemas.microsoft.com/office/drawing/2014/main" id="{BAD67CEE-FE2D-48C7-9B30-43BDCB0291B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4" name="iSḷîde">
                <a:extLst>
                  <a:ext uri="{FF2B5EF4-FFF2-40B4-BE49-F238E27FC236}">
                    <a16:creationId xmlns:a16="http://schemas.microsoft.com/office/drawing/2014/main" id="{13152D48-76E8-4450-A5D6-E64D4A50F553}"/>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5" name="íṣ1îde">
                <a:extLst>
                  <a:ext uri="{FF2B5EF4-FFF2-40B4-BE49-F238E27FC236}">
                    <a16:creationId xmlns:a16="http://schemas.microsoft.com/office/drawing/2014/main" id="{935A803B-B138-4F89-ACE4-01DB629412C2}"/>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6" name="ïšḻídé">
                <a:extLst>
                  <a:ext uri="{FF2B5EF4-FFF2-40B4-BE49-F238E27FC236}">
                    <a16:creationId xmlns:a16="http://schemas.microsoft.com/office/drawing/2014/main" id="{502E34EA-80EE-4CC0-B411-37BE9C27DA92}"/>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7" name="iśľïďé">
                <a:extLst>
                  <a:ext uri="{FF2B5EF4-FFF2-40B4-BE49-F238E27FC236}">
                    <a16:creationId xmlns:a16="http://schemas.microsoft.com/office/drawing/2014/main" id="{FCC4B0D3-DDD1-45F4-92C9-7A4F9C1816A7}"/>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8" name="îśḷiḋè">
                <a:extLst>
                  <a:ext uri="{FF2B5EF4-FFF2-40B4-BE49-F238E27FC236}">
                    <a16:creationId xmlns:a16="http://schemas.microsoft.com/office/drawing/2014/main" id="{3B1FE3EB-0466-46B2-AF44-0DA647ACA787}"/>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9" name="íṡḷiḓê">
                <a:extLst>
                  <a:ext uri="{FF2B5EF4-FFF2-40B4-BE49-F238E27FC236}">
                    <a16:creationId xmlns:a16="http://schemas.microsoft.com/office/drawing/2014/main" id="{65BF3DC1-3A93-4E17-824B-A99487C50378}"/>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0" name="iŝḻíḑé">
                <a:extLst>
                  <a:ext uri="{FF2B5EF4-FFF2-40B4-BE49-F238E27FC236}">
                    <a16:creationId xmlns:a16="http://schemas.microsoft.com/office/drawing/2014/main" id="{605621DA-E527-434E-9F1A-6B0C7A281748}"/>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1" name="iSļíḑé">
                <a:extLst>
                  <a:ext uri="{FF2B5EF4-FFF2-40B4-BE49-F238E27FC236}">
                    <a16:creationId xmlns:a16="http://schemas.microsoft.com/office/drawing/2014/main" id="{5F25D7D9-8D8F-44A7-921A-8621AA9E52E5}"/>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2" name="íšľiḑe">
                <a:extLst>
                  <a:ext uri="{FF2B5EF4-FFF2-40B4-BE49-F238E27FC236}">
                    <a16:creationId xmlns:a16="http://schemas.microsoft.com/office/drawing/2014/main" id="{9A5ECF9C-548D-439A-A4E1-F63A46058767}"/>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3" name="íś1íďê">
                <a:extLst>
                  <a:ext uri="{FF2B5EF4-FFF2-40B4-BE49-F238E27FC236}">
                    <a16:creationId xmlns:a16="http://schemas.microsoft.com/office/drawing/2014/main" id="{F556E1B8-56D0-4D60-B63F-0F02EE683192}"/>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4" name="í$ľïḍé">
                <a:extLst>
                  <a:ext uri="{FF2B5EF4-FFF2-40B4-BE49-F238E27FC236}">
                    <a16:creationId xmlns:a16="http://schemas.microsoft.com/office/drawing/2014/main" id="{B02793BE-BFE7-4AE3-A3A7-BD853C98D1B6}"/>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5" name="íš1idè">
                <a:extLst>
                  <a:ext uri="{FF2B5EF4-FFF2-40B4-BE49-F238E27FC236}">
                    <a16:creationId xmlns:a16="http://schemas.microsoft.com/office/drawing/2014/main" id="{9D0FFF32-01BF-43F0-AFDE-B6D6911CE3C5}"/>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6" name="ïšḷïḑê">
                <a:extLst>
                  <a:ext uri="{FF2B5EF4-FFF2-40B4-BE49-F238E27FC236}">
                    <a16:creationId xmlns:a16="http://schemas.microsoft.com/office/drawing/2014/main" id="{7C778277-8BF9-45DF-9379-F41E0CB910C3}"/>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7" name="ï$ḷiḓè">
                <a:extLst>
                  <a:ext uri="{FF2B5EF4-FFF2-40B4-BE49-F238E27FC236}">
                    <a16:creationId xmlns:a16="http://schemas.microsoft.com/office/drawing/2014/main" id="{B491500B-ACB6-440D-8536-3EB96F5274E7}"/>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8" name="ïsḻîḑè">
                <a:extLst>
                  <a:ext uri="{FF2B5EF4-FFF2-40B4-BE49-F238E27FC236}">
                    <a16:creationId xmlns:a16="http://schemas.microsoft.com/office/drawing/2014/main" id="{DA93478F-436B-4423-8E71-56975676F261}"/>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9" name="ïşḷidè">
                <a:extLst>
                  <a:ext uri="{FF2B5EF4-FFF2-40B4-BE49-F238E27FC236}">
                    <a16:creationId xmlns:a16="http://schemas.microsoft.com/office/drawing/2014/main" id="{738A11DB-B1F4-47C8-B806-1EBB9BFF0231}"/>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0" name="iśļïďé">
                <a:extLst>
                  <a:ext uri="{FF2B5EF4-FFF2-40B4-BE49-F238E27FC236}">
                    <a16:creationId xmlns:a16="http://schemas.microsoft.com/office/drawing/2014/main" id="{B4D3BDE4-585A-4774-9AC2-8CA8A5300E97}"/>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1" name="îṡḷiḍé">
                <a:extLst>
                  <a:ext uri="{FF2B5EF4-FFF2-40B4-BE49-F238E27FC236}">
                    <a16:creationId xmlns:a16="http://schemas.microsoft.com/office/drawing/2014/main" id="{8D46B2FE-C061-4CF9-8C97-13CDB597558C}"/>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2" name="íṣļíḋé">
                <a:extLst>
                  <a:ext uri="{FF2B5EF4-FFF2-40B4-BE49-F238E27FC236}">
                    <a16:creationId xmlns:a16="http://schemas.microsoft.com/office/drawing/2014/main" id="{9A4BE1CC-8765-4BCE-AE86-C79C8488AB57}"/>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3" name="i$ļiďè">
                <a:extLst>
                  <a:ext uri="{FF2B5EF4-FFF2-40B4-BE49-F238E27FC236}">
                    <a16:creationId xmlns:a16="http://schemas.microsoft.com/office/drawing/2014/main" id="{5E69026D-2DC3-49E2-91A8-D8E074BF23A0}"/>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4" name="ïšlîḋe">
                <a:extLst>
                  <a:ext uri="{FF2B5EF4-FFF2-40B4-BE49-F238E27FC236}">
                    <a16:creationId xmlns:a16="http://schemas.microsoft.com/office/drawing/2014/main" id="{BB6C061E-EF74-4910-8E7F-29BC98FE72C4}"/>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5" name="îṣḻíḑè">
                <a:extLst>
                  <a:ext uri="{FF2B5EF4-FFF2-40B4-BE49-F238E27FC236}">
                    <a16:creationId xmlns:a16="http://schemas.microsoft.com/office/drawing/2014/main" id="{66C8E86F-041D-4643-9BB2-71184C92D5A5}"/>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6" name="islïḍè">
                <a:extLst>
                  <a:ext uri="{FF2B5EF4-FFF2-40B4-BE49-F238E27FC236}">
                    <a16:creationId xmlns:a16="http://schemas.microsoft.com/office/drawing/2014/main" id="{F35CF17C-9FDD-4C7A-9720-A8E76B642937}"/>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7" name="îṧḷiḋê">
                <a:extLst>
                  <a:ext uri="{FF2B5EF4-FFF2-40B4-BE49-F238E27FC236}">
                    <a16:creationId xmlns:a16="http://schemas.microsoft.com/office/drawing/2014/main" id="{9BC79DBF-581F-4B69-B10F-E659F7B09FF3}"/>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8" name="ïṥļidê">
                <a:extLst>
                  <a:ext uri="{FF2B5EF4-FFF2-40B4-BE49-F238E27FC236}">
                    <a16:creationId xmlns:a16="http://schemas.microsoft.com/office/drawing/2014/main" id="{55E1EB92-35BC-483E-8DC7-7F9D0FDA4CE9}"/>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9" name="ï$ľíde">
                <a:extLst>
                  <a:ext uri="{FF2B5EF4-FFF2-40B4-BE49-F238E27FC236}">
                    <a16:creationId xmlns:a16="http://schemas.microsoft.com/office/drawing/2014/main" id="{C7DAB49E-BE46-4D94-8183-5748C053024C}"/>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0" name="íS1îḍê">
                <a:extLst>
                  <a:ext uri="{FF2B5EF4-FFF2-40B4-BE49-F238E27FC236}">
                    <a16:creationId xmlns:a16="http://schemas.microsoft.com/office/drawing/2014/main" id="{D0287CC4-6BAC-4084-8CBD-2E0DD8C600CC}"/>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1" name="ïṧ1íde">
                <a:extLst>
                  <a:ext uri="{FF2B5EF4-FFF2-40B4-BE49-F238E27FC236}">
                    <a16:creationId xmlns:a16="http://schemas.microsoft.com/office/drawing/2014/main" id="{346D03AA-28DF-462A-B946-747721DD895F}"/>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2" name="î$ḷiḍe">
                <a:extLst>
                  <a:ext uri="{FF2B5EF4-FFF2-40B4-BE49-F238E27FC236}">
                    <a16:creationId xmlns:a16="http://schemas.microsoft.com/office/drawing/2014/main" id="{068E91FD-BC9B-4CD8-8CE9-AAA215B8BCD4}"/>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3" name="îṣļíḓé">
                <a:extLst>
                  <a:ext uri="{FF2B5EF4-FFF2-40B4-BE49-F238E27FC236}">
                    <a16:creationId xmlns:a16="http://schemas.microsoft.com/office/drawing/2014/main" id="{15438635-3AC8-400E-A9C3-4B582E70AD6A}"/>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4" name="îṥļiḓè">
                <a:extLst>
                  <a:ext uri="{FF2B5EF4-FFF2-40B4-BE49-F238E27FC236}">
                    <a16:creationId xmlns:a16="http://schemas.microsoft.com/office/drawing/2014/main" id="{29F15EA3-CD32-49D4-B55E-33A543EC320A}"/>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5" name="iş1iḍè">
                <a:extLst>
                  <a:ext uri="{FF2B5EF4-FFF2-40B4-BE49-F238E27FC236}">
                    <a16:creationId xmlns:a16="http://schemas.microsoft.com/office/drawing/2014/main" id="{9366DD06-5A15-46C6-981A-6E5BC2D5EF90}"/>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6" name="işľïḍé">
                <a:extLst>
                  <a:ext uri="{FF2B5EF4-FFF2-40B4-BE49-F238E27FC236}">
                    <a16:creationId xmlns:a16="http://schemas.microsoft.com/office/drawing/2014/main" id="{8362A10B-B50F-485D-80BA-3FB08DF0B2B4}"/>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7" name="ïṣľíḑê">
                <a:extLst>
                  <a:ext uri="{FF2B5EF4-FFF2-40B4-BE49-F238E27FC236}">
                    <a16:creationId xmlns:a16="http://schemas.microsoft.com/office/drawing/2014/main" id="{292CA135-7EDC-4414-BA91-3B46BF3207E0}"/>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8" name="iṥḷiḑè">
                <a:extLst>
                  <a:ext uri="{FF2B5EF4-FFF2-40B4-BE49-F238E27FC236}">
                    <a16:creationId xmlns:a16="http://schemas.microsoft.com/office/drawing/2014/main" id="{24626F21-0F25-4499-82F2-4486E71858FE}"/>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9" name="î$lídê">
                <a:extLst>
                  <a:ext uri="{FF2B5EF4-FFF2-40B4-BE49-F238E27FC236}">
                    <a16:creationId xmlns:a16="http://schemas.microsoft.com/office/drawing/2014/main" id="{7A981066-F9E2-4D82-BD30-B36C82265A00}"/>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0" name="iṧ1ïḋe">
                <a:extLst>
                  <a:ext uri="{FF2B5EF4-FFF2-40B4-BE49-F238E27FC236}">
                    <a16:creationId xmlns:a16="http://schemas.microsoft.com/office/drawing/2014/main" id="{6535B3C6-E855-4C49-9E6A-EC7B016BFD3D}"/>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1" name="iṡḷídè">
                <a:extLst>
                  <a:ext uri="{FF2B5EF4-FFF2-40B4-BE49-F238E27FC236}">
                    <a16:creationId xmlns:a16="http://schemas.microsoft.com/office/drawing/2014/main" id="{D597F77C-5711-456E-83ED-E401C7E90727}"/>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2" name="ïṧliḍe">
                <a:extLst>
                  <a:ext uri="{FF2B5EF4-FFF2-40B4-BE49-F238E27FC236}">
                    <a16:creationId xmlns:a16="http://schemas.microsoft.com/office/drawing/2014/main" id="{53834FC8-A22B-4349-8E09-1B06AB55845E}"/>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3" name="íS1ïďe">
                <a:extLst>
                  <a:ext uri="{FF2B5EF4-FFF2-40B4-BE49-F238E27FC236}">
                    <a16:creationId xmlns:a16="http://schemas.microsoft.com/office/drawing/2014/main" id="{4ECEE506-CF46-4635-9ECB-7E6DA38200F9}"/>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4" name="îṧľîḑè">
                <a:extLst>
                  <a:ext uri="{FF2B5EF4-FFF2-40B4-BE49-F238E27FC236}">
                    <a16:creationId xmlns:a16="http://schemas.microsoft.com/office/drawing/2014/main" id="{F6746A87-A6ED-43E6-B26D-3CC5AAA57040}"/>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235" name="iṧḻíḑé">
              <a:extLst>
                <a:ext uri="{FF2B5EF4-FFF2-40B4-BE49-F238E27FC236}">
                  <a16:creationId xmlns:a16="http://schemas.microsoft.com/office/drawing/2014/main" id="{6A246CDB-CC49-4DA4-BAFD-9345E35E892E}"/>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6" name="íSľíḍe">
              <a:extLst>
                <a:ext uri="{FF2B5EF4-FFF2-40B4-BE49-F238E27FC236}">
                  <a16:creationId xmlns:a16="http://schemas.microsoft.com/office/drawing/2014/main" id="{AACD3894-F882-499A-B034-22D48E0546E9}"/>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7" name="iṧľíḍê">
              <a:extLst>
                <a:ext uri="{FF2B5EF4-FFF2-40B4-BE49-F238E27FC236}">
                  <a16:creationId xmlns:a16="http://schemas.microsoft.com/office/drawing/2014/main" id="{003073EA-51D7-44FA-B732-B40915B211F8}"/>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8" name="iṥḷide">
              <a:extLst>
                <a:ext uri="{FF2B5EF4-FFF2-40B4-BE49-F238E27FC236}">
                  <a16:creationId xmlns:a16="http://schemas.microsoft.com/office/drawing/2014/main" id="{08F11A8A-B86D-4264-AEB7-568BA4AEB31B}"/>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9" name="ïṩḻïḋè">
              <a:extLst>
                <a:ext uri="{FF2B5EF4-FFF2-40B4-BE49-F238E27FC236}">
                  <a16:creationId xmlns:a16="http://schemas.microsoft.com/office/drawing/2014/main" id="{DF79E003-60F6-4FD7-99CB-DC31C24DB510}"/>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0" name="ïṡḻídè">
              <a:extLst>
                <a:ext uri="{FF2B5EF4-FFF2-40B4-BE49-F238E27FC236}">
                  <a16:creationId xmlns:a16="http://schemas.microsoft.com/office/drawing/2014/main" id="{7E644D21-C5B2-40FA-9FFE-A820149F486C}"/>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1" name="îś1ïḑè">
              <a:extLst>
                <a:ext uri="{FF2B5EF4-FFF2-40B4-BE49-F238E27FC236}">
                  <a16:creationId xmlns:a16="http://schemas.microsoft.com/office/drawing/2014/main" id="{8320BF36-54DA-4D20-9430-9B20954737E5}"/>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2" name="îşļïḓe">
              <a:extLst>
                <a:ext uri="{FF2B5EF4-FFF2-40B4-BE49-F238E27FC236}">
                  <a16:creationId xmlns:a16="http://schemas.microsoft.com/office/drawing/2014/main" id="{84F78A1A-5F11-4679-A939-9F8B17546D04}"/>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3" name="î$ľíḑe">
              <a:extLst>
                <a:ext uri="{FF2B5EF4-FFF2-40B4-BE49-F238E27FC236}">
                  <a16:creationId xmlns:a16="http://schemas.microsoft.com/office/drawing/2014/main" id="{6D8EF301-DA24-4BF8-8B2A-5248452228BB}"/>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grpSp>
        <p:nvGrpSpPr>
          <p:cNvPr id="295" name="组合 294">
            <a:extLst>
              <a:ext uri="{FF2B5EF4-FFF2-40B4-BE49-F238E27FC236}">
                <a16:creationId xmlns:a16="http://schemas.microsoft.com/office/drawing/2014/main" id="{936E963F-38A6-4999-BA85-BAFEEF63D662}"/>
              </a:ext>
            </a:extLst>
          </p:cNvPr>
          <p:cNvGrpSpPr/>
          <p:nvPr userDrawn="1"/>
        </p:nvGrpSpPr>
        <p:grpSpPr>
          <a:xfrm>
            <a:off x="660400" y="452186"/>
            <a:ext cx="589166" cy="503600"/>
            <a:chOff x="5952731" y="1824220"/>
            <a:chExt cx="589166" cy="503600"/>
          </a:xfrm>
        </p:grpSpPr>
        <p:sp>
          <p:nvSpPr>
            <p:cNvPr id="296" name="文本框 295">
              <a:extLst>
                <a:ext uri="{FF2B5EF4-FFF2-40B4-BE49-F238E27FC236}">
                  <a16:creationId xmlns:a16="http://schemas.microsoft.com/office/drawing/2014/main" id="{7A66A09A-93C2-484E-A2BD-C4802B05D868}"/>
                </a:ext>
              </a:extLst>
            </p:cNvPr>
            <p:cNvSpPr txBox="1"/>
            <p:nvPr/>
          </p:nvSpPr>
          <p:spPr>
            <a:xfrm>
              <a:off x="6202716" y="1882939"/>
              <a:ext cx="51723" cy="144584"/>
            </a:xfrm>
            <a:custGeom>
              <a:avLst/>
              <a:gdLst/>
              <a:ahLst/>
              <a:cxnLst/>
              <a:rect l="l" t="t" r="r" b="b"/>
              <a:pathLst>
                <a:path w="51723" h="144584">
                  <a:moveTo>
                    <a:pt x="27650" y="94"/>
                  </a:moveTo>
                  <a:lnTo>
                    <a:pt x="51723" y="6083"/>
                  </a:lnTo>
                  <a:lnTo>
                    <a:pt x="51723" y="144584"/>
                  </a:lnTo>
                  <a:lnTo>
                    <a:pt x="991" y="144584"/>
                  </a:lnTo>
                  <a:lnTo>
                    <a:pt x="991" y="35586"/>
                  </a:lnTo>
                  <a:cubicBezTo>
                    <a:pt x="991" y="27717"/>
                    <a:pt x="897" y="21417"/>
                    <a:pt x="708" y="16687"/>
                  </a:cubicBezTo>
                  <a:lnTo>
                    <a:pt x="0" y="8757"/>
                  </a:lnTo>
                  <a:lnTo>
                    <a:pt x="24933" y="320"/>
                  </a:lnTo>
                  <a:cubicBezTo>
                    <a:pt x="25839" y="94"/>
                    <a:pt x="26745" y="-132"/>
                    <a:pt x="27650"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297" name="文本框 296">
              <a:extLst>
                <a:ext uri="{FF2B5EF4-FFF2-40B4-BE49-F238E27FC236}">
                  <a16:creationId xmlns:a16="http://schemas.microsoft.com/office/drawing/2014/main" id="{919EE5BC-9299-422D-95D0-6CDED4164EBD}"/>
                </a:ext>
              </a:extLst>
            </p:cNvPr>
            <p:cNvSpPr txBox="1"/>
            <p:nvPr/>
          </p:nvSpPr>
          <p:spPr>
            <a:xfrm>
              <a:off x="6313930" y="1934359"/>
              <a:ext cx="30120" cy="11305"/>
            </a:xfrm>
            <a:custGeom>
              <a:avLst/>
              <a:gdLst/>
              <a:ahLst/>
              <a:cxnLst/>
              <a:rect l="l" t="t" r="r" b="b"/>
              <a:pathLst>
                <a:path w="30120" h="11305">
                  <a:moveTo>
                    <a:pt x="0" y="0"/>
                  </a:moveTo>
                  <a:cubicBezTo>
                    <a:pt x="10191" y="2940"/>
                    <a:pt x="20382" y="7010"/>
                    <a:pt x="30120" y="11305"/>
                  </a:cubicBezTo>
                  <a:cubicBezTo>
                    <a:pt x="21967" y="8366"/>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298" name="文本框 297">
              <a:extLst>
                <a:ext uri="{FF2B5EF4-FFF2-40B4-BE49-F238E27FC236}">
                  <a16:creationId xmlns:a16="http://schemas.microsoft.com/office/drawing/2014/main" id="{823AD419-9F28-4778-9BD7-883D267DAD81}"/>
                </a:ext>
              </a:extLst>
            </p:cNvPr>
            <p:cNvSpPr txBox="1"/>
            <p:nvPr/>
          </p:nvSpPr>
          <p:spPr>
            <a:xfrm>
              <a:off x="6269091" y="2104840"/>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299" name="文本框 298">
              <a:extLst>
                <a:ext uri="{FF2B5EF4-FFF2-40B4-BE49-F238E27FC236}">
                  <a16:creationId xmlns:a16="http://schemas.microsoft.com/office/drawing/2014/main" id="{286A6981-51E3-4BF4-B1D7-6AD888E8ABF4}"/>
                </a:ext>
              </a:extLst>
            </p:cNvPr>
            <p:cNvSpPr txBox="1"/>
            <p:nvPr/>
          </p:nvSpPr>
          <p:spPr>
            <a:xfrm>
              <a:off x="6168672" y="1824220"/>
              <a:ext cx="85767" cy="67477"/>
            </a:xfrm>
            <a:custGeom>
              <a:avLst/>
              <a:gdLst/>
              <a:ahLst/>
              <a:cxnLst/>
              <a:rect l="l" t="t" r="r" b="b"/>
              <a:pathLst>
                <a:path w="85767" h="67477">
                  <a:moveTo>
                    <a:pt x="55880" y="0"/>
                  </a:moveTo>
                  <a:lnTo>
                    <a:pt x="85767" y="0"/>
                  </a:lnTo>
                  <a:lnTo>
                    <a:pt x="85767" y="64803"/>
                  </a:lnTo>
                  <a:lnTo>
                    <a:pt x="61694" y="58814"/>
                  </a:lnTo>
                  <a:cubicBezTo>
                    <a:pt x="60789" y="58588"/>
                    <a:pt x="59883" y="58814"/>
                    <a:pt x="58977" y="59040"/>
                  </a:cubicBezTo>
                  <a:lnTo>
                    <a:pt x="34044" y="67477"/>
                  </a:lnTo>
                  <a:lnTo>
                    <a:pt x="33905" y="65926"/>
                  </a:lnTo>
                  <a:cubicBezTo>
                    <a:pt x="33152" y="62745"/>
                    <a:pt x="31080" y="60338"/>
                    <a:pt x="27689" y="58706"/>
                  </a:cubicBezTo>
                  <a:cubicBezTo>
                    <a:pt x="24299" y="57073"/>
                    <a:pt x="16743" y="56257"/>
                    <a:pt x="5023" y="56257"/>
                  </a:cubicBezTo>
                  <a:lnTo>
                    <a:pt x="0" y="56257"/>
                  </a:lnTo>
                  <a:lnTo>
                    <a:pt x="0" y="32555"/>
                  </a:lnTo>
                  <a:cubicBezTo>
                    <a:pt x="24529" y="27276"/>
                    <a:pt x="43156" y="16424"/>
                    <a:pt x="55880"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0" name="文本框 299">
              <a:extLst>
                <a:ext uri="{FF2B5EF4-FFF2-40B4-BE49-F238E27FC236}">
                  <a16:creationId xmlns:a16="http://schemas.microsoft.com/office/drawing/2014/main" id="{3F4B2F76-5C7C-4FF3-BD83-140E15A9505F}"/>
                </a:ext>
              </a:extLst>
            </p:cNvPr>
            <p:cNvSpPr txBox="1"/>
            <p:nvPr/>
          </p:nvSpPr>
          <p:spPr>
            <a:xfrm>
              <a:off x="5952731" y="1889022"/>
              <a:ext cx="589166" cy="438798"/>
            </a:xfrm>
            <a:custGeom>
              <a:avLst/>
              <a:gdLst/>
              <a:ahLst/>
              <a:cxnLst/>
              <a:rect l="l" t="t" r="r" b="b"/>
              <a:pathLst>
                <a:path w="589166" h="438798">
                  <a:moveTo>
                    <a:pt x="301707" y="0"/>
                  </a:moveTo>
                  <a:lnTo>
                    <a:pt x="321143" y="4836"/>
                  </a:lnTo>
                  <a:cubicBezTo>
                    <a:pt x="335325" y="10065"/>
                    <a:pt x="349196" y="16396"/>
                    <a:pt x="362784" y="22274"/>
                  </a:cubicBezTo>
                  <a:cubicBezTo>
                    <a:pt x="392903" y="35162"/>
                    <a:pt x="422796" y="46467"/>
                    <a:pt x="454727" y="54154"/>
                  </a:cubicBezTo>
                  <a:cubicBezTo>
                    <a:pt x="481903" y="60938"/>
                    <a:pt x="509757" y="66590"/>
                    <a:pt x="536253" y="75634"/>
                  </a:cubicBezTo>
                  <a:cubicBezTo>
                    <a:pt x="553464" y="81512"/>
                    <a:pt x="577469" y="87618"/>
                    <a:pt x="588113" y="103444"/>
                  </a:cubicBezTo>
                  <a:cubicBezTo>
                    <a:pt x="590151" y="106384"/>
                    <a:pt x="589019" y="110002"/>
                    <a:pt x="586527" y="112037"/>
                  </a:cubicBezTo>
                  <a:cubicBezTo>
                    <a:pt x="586527" y="115427"/>
                    <a:pt x="584715" y="118819"/>
                    <a:pt x="580866" y="120402"/>
                  </a:cubicBezTo>
                  <a:cubicBezTo>
                    <a:pt x="555050" y="130124"/>
                    <a:pt x="530138" y="141655"/>
                    <a:pt x="505228" y="153639"/>
                  </a:cubicBezTo>
                  <a:cubicBezTo>
                    <a:pt x="528780" y="186198"/>
                    <a:pt x="516325" y="324345"/>
                    <a:pt x="515192" y="346278"/>
                  </a:cubicBezTo>
                  <a:cubicBezTo>
                    <a:pt x="515192" y="346278"/>
                    <a:pt x="515192" y="346504"/>
                    <a:pt x="515192" y="346504"/>
                  </a:cubicBezTo>
                  <a:cubicBezTo>
                    <a:pt x="515419" y="346730"/>
                    <a:pt x="515645" y="346956"/>
                    <a:pt x="515872" y="347181"/>
                  </a:cubicBezTo>
                  <a:cubicBezTo>
                    <a:pt x="534441" y="376123"/>
                    <a:pt x="549161" y="457971"/>
                    <a:pt x="488470" y="434683"/>
                  </a:cubicBezTo>
                  <a:cubicBezTo>
                    <a:pt x="446575" y="418630"/>
                    <a:pt x="460388" y="350347"/>
                    <a:pt x="498661" y="339268"/>
                  </a:cubicBezTo>
                  <a:cubicBezTo>
                    <a:pt x="501831" y="279577"/>
                    <a:pt x="505907" y="218304"/>
                    <a:pt x="491188" y="160196"/>
                  </a:cubicBezTo>
                  <a:cubicBezTo>
                    <a:pt x="468994" y="170823"/>
                    <a:pt x="446575" y="181449"/>
                    <a:pt x="423701" y="190945"/>
                  </a:cubicBezTo>
                  <a:cubicBezTo>
                    <a:pt x="395167" y="202703"/>
                    <a:pt x="363463" y="211974"/>
                    <a:pt x="337420" y="228478"/>
                  </a:cubicBezTo>
                  <a:cubicBezTo>
                    <a:pt x="323152" y="237296"/>
                    <a:pt x="311151" y="245662"/>
                    <a:pt x="295072" y="244080"/>
                  </a:cubicBezTo>
                  <a:cubicBezTo>
                    <a:pt x="293487" y="248150"/>
                    <a:pt x="289183" y="251088"/>
                    <a:pt x="284202" y="248150"/>
                  </a:cubicBezTo>
                  <a:cubicBezTo>
                    <a:pt x="229851" y="214686"/>
                    <a:pt x="166668" y="201798"/>
                    <a:pt x="110732" y="171953"/>
                  </a:cubicBezTo>
                  <a:cubicBezTo>
                    <a:pt x="89897" y="160875"/>
                    <a:pt x="69969" y="148665"/>
                    <a:pt x="49134" y="137586"/>
                  </a:cubicBezTo>
                  <a:cubicBezTo>
                    <a:pt x="34868" y="130124"/>
                    <a:pt x="15618" y="126281"/>
                    <a:pt x="2483" y="117689"/>
                  </a:cubicBezTo>
                  <a:cubicBezTo>
                    <a:pt x="218" y="116332"/>
                    <a:pt x="-914" y="112715"/>
                    <a:pt x="898" y="110454"/>
                  </a:cubicBezTo>
                  <a:cubicBezTo>
                    <a:pt x="-235" y="107967"/>
                    <a:pt x="218" y="104801"/>
                    <a:pt x="3389" y="103444"/>
                  </a:cubicBezTo>
                  <a:cubicBezTo>
                    <a:pt x="54343" y="81286"/>
                    <a:pt x="109373" y="68172"/>
                    <a:pt x="159195" y="43301"/>
                  </a:cubicBezTo>
                  <a:cubicBezTo>
                    <a:pt x="177765" y="34031"/>
                    <a:pt x="196335" y="23461"/>
                    <a:pt x="215442" y="14361"/>
                  </a:cubicBezTo>
                  <a:lnTo>
                    <a:pt x="249984" y="2674"/>
                  </a:lnTo>
                  <a:lnTo>
                    <a:pt x="250692" y="10604"/>
                  </a:lnTo>
                  <a:cubicBezTo>
                    <a:pt x="250881" y="15334"/>
                    <a:pt x="250975" y="21634"/>
                    <a:pt x="250975" y="29503"/>
                  </a:cubicBezTo>
                  <a:lnTo>
                    <a:pt x="250975" y="138501"/>
                  </a:lnTo>
                  <a:lnTo>
                    <a:pt x="301707" y="138501"/>
                  </a:lnTo>
                  <a:lnTo>
                    <a:pt x="301707" y="0"/>
                  </a:lnTo>
                  <a:close/>
                  <a:moveTo>
                    <a:pt x="361198" y="45336"/>
                  </a:moveTo>
                  <a:cubicBezTo>
                    <a:pt x="363010" y="46015"/>
                    <a:pt x="364822" y="46919"/>
                    <a:pt x="366634" y="47598"/>
                  </a:cubicBezTo>
                  <a:cubicBezTo>
                    <a:pt x="374786" y="50537"/>
                    <a:pt x="383165" y="53702"/>
                    <a:pt x="391318" y="56641"/>
                  </a:cubicBezTo>
                  <a:cubicBezTo>
                    <a:pt x="381580" y="52346"/>
                    <a:pt x="371389" y="48276"/>
                    <a:pt x="361198" y="45336"/>
                  </a:cubicBezTo>
                  <a:close/>
                  <a:moveTo>
                    <a:pt x="326550" y="215817"/>
                  </a:moveTo>
                  <a:cubicBezTo>
                    <a:pt x="325417" y="216269"/>
                    <a:pt x="324285" y="216495"/>
                    <a:pt x="323152" y="216947"/>
                  </a:cubicBezTo>
                  <a:cubicBezTo>
                    <a:pt x="320889" y="218530"/>
                    <a:pt x="318624" y="220113"/>
                    <a:pt x="316359" y="221470"/>
                  </a:cubicBezTo>
                  <a:cubicBezTo>
                    <a:pt x="316359" y="221696"/>
                    <a:pt x="316359" y="222148"/>
                    <a:pt x="316359" y="222374"/>
                  </a:cubicBezTo>
                  <a:cubicBezTo>
                    <a:pt x="319756" y="220113"/>
                    <a:pt x="323152" y="217852"/>
                    <a:pt x="326550" y="21581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1" name="文本框 300">
              <a:extLst>
                <a:ext uri="{FF2B5EF4-FFF2-40B4-BE49-F238E27FC236}">
                  <a16:creationId xmlns:a16="http://schemas.microsoft.com/office/drawing/2014/main" id="{E74ECA06-4F18-46D0-820D-28E511432E24}"/>
                </a:ext>
              </a:extLst>
            </p:cNvPr>
            <p:cNvSpPr txBox="1"/>
            <p:nvPr/>
          </p:nvSpPr>
          <p:spPr>
            <a:xfrm>
              <a:off x="6059290" y="2098831"/>
              <a:ext cx="340535" cy="187898"/>
            </a:xfrm>
            <a:custGeom>
              <a:avLst/>
              <a:gdLst/>
              <a:ahLst/>
              <a:cxnLst/>
              <a:rect l="l" t="t" r="r" b="b"/>
              <a:pathLst>
                <a:path w="340535" h="187898">
                  <a:moveTo>
                    <a:pt x="323229" y="1047"/>
                  </a:moveTo>
                  <a:cubicBezTo>
                    <a:pt x="325267" y="1047"/>
                    <a:pt x="327532" y="2177"/>
                    <a:pt x="328663" y="3986"/>
                  </a:cubicBezTo>
                  <a:cubicBezTo>
                    <a:pt x="335005" y="14839"/>
                    <a:pt x="332061" y="30666"/>
                    <a:pt x="332740" y="42875"/>
                  </a:cubicBezTo>
                  <a:cubicBezTo>
                    <a:pt x="333420" y="59832"/>
                    <a:pt x="334099" y="76562"/>
                    <a:pt x="335005" y="93520"/>
                  </a:cubicBezTo>
                  <a:cubicBezTo>
                    <a:pt x="336817" y="119973"/>
                    <a:pt x="347007" y="151852"/>
                    <a:pt x="334099" y="176722"/>
                  </a:cubicBezTo>
                  <a:cubicBezTo>
                    <a:pt x="333873" y="179662"/>
                    <a:pt x="332287" y="182601"/>
                    <a:pt x="329569" y="183506"/>
                  </a:cubicBezTo>
                  <a:cubicBezTo>
                    <a:pt x="326853" y="186444"/>
                    <a:pt x="322323" y="185992"/>
                    <a:pt x="320284" y="183506"/>
                  </a:cubicBezTo>
                  <a:cubicBezTo>
                    <a:pt x="296053" y="181697"/>
                    <a:pt x="272501" y="177853"/>
                    <a:pt x="247816" y="178531"/>
                  </a:cubicBezTo>
                  <a:cubicBezTo>
                    <a:pt x="218602" y="179436"/>
                    <a:pt x="189615" y="181923"/>
                    <a:pt x="160627" y="183280"/>
                  </a:cubicBezTo>
                  <a:cubicBezTo>
                    <a:pt x="130281" y="184635"/>
                    <a:pt x="99935" y="187349"/>
                    <a:pt x="69815" y="187575"/>
                  </a:cubicBezTo>
                  <a:cubicBezTo>
                    <a:pt x="53736" y="187575"/>
                    <a:pt x="29052" y="190062"/>
                    <a:pt x="13426" y="181245"/>
                  </a:cubicBezTo>
                  <a:cubicBezTo>
                    <a:pt x="12067" y="181245"/>
                    <a:pt x="10481" y="180792"/>
                    <a:pt x="9122" y="179436"/>
                  </a:cubicBezTo>
                  <a:cubicBezTo>
                    <a:pt x="-6730" y="164513"/>
                    <a:pt x="2555" y="129243"/>
                    <a:pt x="4141" y="110251"/>
                  </a:cubicBezTo>
                  <a:cubicBezTo>
                    <a:pt x="6858" y="75884"/>
                    <a:pt x="970" y="41518"/>
                    <a:pt x="2555" y="7152"/>
                  </a:cubicBezTo>
                  <a:cubicBezTo>
                    <a:pt x="2782" y="4438"/>
                    <a:pt x="4594" y="2630"/>
                    <a:pt x="6858" y="1951"/>
                  </a:cubicBezTo>
                  <a:cubicBezTo>
                    <a:pt x="8443" y="821"/>
                    <a:pt x="10934" y="368"/>
                    <a:pt x="13426" y="1499"/>
                  </a:cubicBezTo>
                  <a:cubicBezTo>
                    <a:pt x="43092" y="15065"/>
                    <a:pt x="72306" y="29535"/>
                    <a:pt x="103106" y="40387"/>
                  </a:cubicBezTo>
                  <a:cubicBezTo>
                    <a:pt x="127337" y="48980"/>
                    <a:pt x="158589" y="62771"/>
                    <a:pt x="184633" y="60284"/>
                  </a:cubicBezTo>
                  <a:cubicBezTo>
                    <a:pt x="230151" y="55762"/>
                    <a:pt x="279295" y="28631"/>
                    <a:pt x="315529" y="1499"/>
                  </a:cubicBezTo>
                  <a:cubicBezTo>
                    <a:pt x="318020" y="-535"/>
                    <a:pt x="320964" y="-309"/>
                    <a:pt x="323229"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grpSp>
      <p:cxnSp>
        <p:nvCxnSpPr>
          <p:cNvPr id="302" name="直接连接符 301">
            <a:extLst>
              <a:ext uri="{FF2B5EF4-FFF2-40B4-BE49-F238E27FC236}">
                <a16:creationId xmlns:a16="http://schemas.microsoft.com/office/drawing/2014/main" id="{63495EE6-02C4-480C-B83B-731BDE8E8128}"/>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304" name="标题 1">
            <a:extLst>
              <a:ext uri="{FF2B5EF4-FFF2-40B4-BE49-F238E27FC236}">
                <a16:creationId xmlns:a16="http://schemas.microsoft.com/office/drawing/2014/main" id="{52BE9750-F336-4DFE-BC83-8B00666A76B8}"/>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spTree>
    <p:extLst>
      <p:ext uri="{BB962C8B-B14F-4D97-AF65-F5344CB8AC3E}">
        <p14:creationId xmlns:p14="http://schemas.microsoft.com/office/powerpoint/2010/main" val="166656920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7_仅标题">
    <p:spTree>
      <p:nvGrpSpPr>
        <p:cNvPr id="1" name=""/>
        <p:cNvGrpSpPr/>
        <p:nvPr/>
      </p:nvGrpSpPr>
      <p:grpSpPr>
        <a:xfrm>
          <a:off x="0" y="0"/>
          <a:ext cx="0" cy="0"/>
          <a:chOff x="0" y="0"/>
          <a:chExt cx="0" cy="0"/>
        </a:xfrm>
      </p:grpSpPr>
      <p:sp>
        <p:nvSpPr>
          <p:cNvPr id="87" name="文本占位符 3">
            <a:extLst>
              <a:ext uri="{FF2B5EF4-FFF2-40B4-BE49-F238E27FC236}">
                <a16:creationId xmlns:a16="http://schemas.microsoft.com/office/drawing/2014/main" id="{180D7CD9-94D2-4D70-B841-B37DA04CA393}"/>
              </a:ext>
            </a:extLst>
          </p:cNvPr>
          <p:cNvSpPr>
            <a:spLocks noGrp="1"/>
          </p:cNvSpPr>
          <p:nvPr>
            <p:ph type="body" sz="quarter" idx="15"/>
          </p:nvPr>
        </p:nvSpPr>
        <p:spPr>
          <a:xfrm>
            <a:off x="676961" y="2437670"/>
            <a:ext cx="4994166" cy="3504100"/>
          </a:xfrm>
          <a:ln w="9525">
            <a:noFill/>
            <a:prstDash val="dash"/>
          </a:ln>
        </p:spPr>
        <p:txBody>
          <a:bodyPr vert="horz" lIns="0" tIns="45720" rIns="90000" bIns="45720" rtlCol="0">
            <a:normAutofit/>
          </a:bodyPr>
          <a:lstStyle>
            <a:lvl1pPr>
              <a:defRPr lang="zh-CN" altLang="en-US" sz="1800" b="0" kern="1200" dirty="0" smtClean="0">
                <a:solidFill>
                  <a:srgbClr val="000000"/>
                </a:solidFill>
                <a:latin typeface="+mn-lt"/>
                <a:ea typeface="+mn-ea"/>
                <a:cs typeface="+mn-cs"/>
              </a:defRPr>
            </a:lvl1pPr>
            <a:lvl2pPr>
              <a:defRPr lang="zh-CN" altLang="en-US" b="1" dirty="0"/>
            </a:lvl2pPr>
          </a:lstStyle>
          <a:p>
            <a:pPr marL="0" lvl="0" indent="0" algn="l" defTabSz="914400" rtl="0" eaLnBrk="1" latinLnBrk="0" hangingPunct="1">
              <a:lnSpc>
                <a:spcPct val="130000"/>
              </a:lnSpc>
              <a:spcBef>
                <a:spcPts val="1000"/>
              </a:spcBef>
              <a:buFont typeface="Arial" panose="020B0604020202020204" pitchFamily="34" charset="0"/>
              <a:buNone/>
            </a:pPr>
            <a:r>
              <a:rPr lang="zh-CN" altLang="en-US" dirty="0"/>
              <a:t>编辑母版文本样式</a:t>
            </a:r>
          </a:p>
          <a:p>
            <a:pPr marL="457200" lvl="1" indent="0">
              <a:buNone/>
            </a:pPr>
            <a:endParaRPr lang="zh-CN" altLang="en-US" dirty="0"/>
          </a:p>
        </p:txBody>
      </p:sp>
      <p:sp>
        <p:nvSpPr>
          <p:cNvPr id="90" name="文本占位符 3">
            <a:extLst>
              <a:ext uri="{FF2B5EF4-FFF2-40B4-BE49-F238E27FC236}">
                <a16:creationId xmlns:a16="http://schemas.microsoft.com/office/drawing/2014/main" id="{94703BDA-06C7-48FA-9535-B70DE25FD8F0}"/>
              </a:ext>
            </a:extLst>
          </p:cNvPr>
          <p:cNvSpPr>
            <a:spLocks noGrp="1"/>
          </p:cNvSpPr>
          <p:nvPr>
            <p:ph type="body" sz="quarter" idx="11"/>
          </p:nvPr>
        </p:nvSpPr>
        <p:spPr>
          <a:xfrm>
            <a:off x="691194" y="1686661"/>
            <a:ext cx="2600037" cy="484736"/>
          </a:xfrm>
        </p:spPr>
        <p:txBody>
          <a:bodyPr lIns="0">
            <a:noAutofit/>
          </a:bodyPr>
          <a:lstStyle>
            <a:lvl1pPr marL="0" indent="0" algn="l" defTabSz="914400" rtl="0" eaLnBrk="1" latinLnBrk="0" hangingPunct="1">
              <a:lnSpc>
                <a:spcPct val="130000"/>
              </a:lnSpc>
              <a:spcBef>
                <a:spcPts val="1000"/>
              </a:spcBef>
              <a:spcAft>
                <a:spcPts val="600"/>
              </a:spcAft>
              <a:buFont typeface="Arial" panose="020B0604020202020204" pitchFamily="34" charset="0"/>
              <a:buNone/>
              <a:defRPr lang="zh-CN" altLang="en-US" sz="2400" b="1" kern="1200" dirty="0" smtClean="0">
                <a:solidFill>
                  <a:schemeClr val="accent1"/>
                </a:solidFill>
                <a:latin typeface="+mj-ea"/>
                <a:ea typeface="+mj-ea"/>
                <a:cs typeface="+mn-cs"/>
              </a:defRPr>
            </a:lvl1pPr>
            <a:lvl5pPr marL="1828800" indent="0">
              <a:buNone/>
              <a:defRPr/>
            </a:lvl5pPr>
          </a:lstStyle>
          <a:p>
            <a:pPr lvl="0"/>
            <a:r>
              <a:rPr lang="zh-CN" altLang="en-US" dirty="0"/>
              <a:t>编辑母版文本样式</a:t>
            </a:r>
          </a:p>
        </p:txBody>
      </p:sp>
      <p:sp>
        <p:nvSpPr>
          <p:cNvPr id="91" name="text-quotes_13895">
            <a:extLst>
              <a:ext uri="{FF2B5EF4-FFF2-40B4-BE49-F238E27FC236}">
                <a16:creationId xmlns:a16="http://schemas.microsoft.com/office/drawing/2014/main" id="{7CBCF3FB-83E0-47DB-9C08-274F59092B77}"/>
              </a:ext>
            </a:extLst>
          </p:cNvPr>
          <p:cNvSpPr>
            <a:spLocks noChangeAspect="1"/>
          </p:cNvSpPr>
          <p:nvPr userDrawn="1"/>
        </p:nvSpPr>
        <p:spPr bwMode="auto">
          <a:xfrm rot="10800000" flipH="1" flipV="1">
            <a:off x="5290559" y="5523345"/>
            <a:ext cx="536078" cy="392346"/>
          </a:xfrm>
          <a:custGeom>
            <a:avLst/>
            <a:gdLst>
              <a:gd name="connsiteX0" fmla="*/ 439987 w 568260"/>
              <a:gd name="connsiteY0" fmla="*/ 0 h 364686"/>
              <a:gd name="connsiteX1" fmla="*/ 568260 w 568260"/>
              <a:gd name="connsiteY1" fmla="*/ 130771 h 364686"/>
              <a:gd name="connsiteX2" fmla="*/ 568260 w 568260"/>
              <a:gd name="connsiteY2" fmla="*/ 131692 h 364686"/>
              <a:gd name="connsiteX3" fmla="*/ 337553 w 568260"/>
              <a:gd name="connsiteY3" fmla="*/ 364686 h 364686"/>
              <a:gd name="connsiteX4" fmla="*/ 308023 w 568260"/>
              <a:gd name="connsiteY4" fmla="*/ 331533 h 364686"/>
              <a:gd name="connsiteX5" fmla="*/ 340322 w 568260"/>
              <a:gd name="connsiteY5" fmla="*/ 299301 h 364686"/>
              <a:gd name="connsiteX6" fmla="*/ 444601 w 568260"/>
              <a:gd name="connsiteY6" fmla="*/ 262464 h 364686"/>
              <a:gd name="connsiteX7" fmla="*/ 441833 w 568260"/>
              <a:gd name="connsiteY7" fmla="*/ 262464 h 364686"/>
              <a:gd name="connsiteX8" fmla="*/ 309869 w 568260"/>
              <a:gd name="connsiteY8" fmla="*/ 131692 h 364686"/>
              <a:gd name="connsiteX9" fmla="*/ 439987 w 568260"/>
              <a:gd name="connsiteY9" fmla="*/ 0 h 364686"/>
              <a:gd name="connsiteX10" fmla="*/ 131871 w 568260"/>
              <a:gd name="connsiteY10" fmla="*/ 0 h 364686"/>
              <a:gd name="connsiteX11" fmla="*/ 260976 w 568260"/>
              <a:gd name="connsiteY11" fmla="*/ 130771 h 364686"/>
              <a:gd name="connsiteX12" fmla="*/ 260976 w 568260"/>
              <a:gd name="connsiteY12" fmla="*/ 131692 h 364686"/>
              <a:gd name="connsiteX13" fmla="*/ 30432 w 568260"/>
              <a:gd name="connsiteY13" fmla="*/ 364686 h 364686"/>
              <a:gd name="connsiteX14" fmla="*/ 0 w 568260"/>
              <a:gd name="connsiteY14" fmla="*/ 331533 h 364686"/>
              <a:gd name="connsiteX15" fmla="*/ 33198 w 568260"/>
              <a:gd name="connsiteY15" fmla="*/ 299301 h 364686"/>
              <a:gd name="connsiteX16" fmla="*/ 136482 w 568260"/>
              <a:gd name="connsiteY16" fmla="*/ 262464 h 364686"/>
              <a:gd name="connsiteX17" fmla="*/ 134638 w 568260"/>
              <a:gd name="connsiteY17" fmla="*/ 262464 h 364686"/>
              <a:gd name="connsiteX18" fmla="*/ 1844 w 568260"/>
              <a:gd name="connsiteY18" fmla="*/ 131692 h 364686"/>
              <a:gd name="connsiteX19" fmla="*/ 131871 w 568260"/>
              <a:gd name="connsiteY19" fmla="*/ 0 h 3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260" h="364686">
                <a:moveTo>
                  <a:pt x="439987" y="0"/>
                </a:moveTo>
                <a:cubicBezTo>
                  <a:pt x="511968" y="0"/>
                  <a:pt x="568260" y="58939"/>
                  <a:pt x="568260" y="130771"/>
                </a:cubicBezTo>
                <a:lnTo>
                  <a:pt x="568260" y="131692"/>
                </a:lnTo>
                <a:cubicBezTo>
                  <a:pt x="568260" y="259701"/>
                  <a:pt x="466749" y="364686"/>
                  <a:pt x="337553" y="364686"/>
                </a:cubicBezTo>
                <a:cubicBezTo>
                  <a:pt x="319097" y="364686"/>
                  <a:pt x="308023" y="349951"/>
                  <a:pt x="308023" y="331533"/>
                </a:cubicBezTo>
                <a:cubicBezTo>
                  <a:pt x="308023" y="313114"/>
                  <a:pt x="322788" y="299301"/>
                  <a:pt x="340322" y="299301"/>
                </a:cubicBezTo>
                <a:cubicBezTo>
                  <a:pt x="380003" y="299301"/>
                  <a:pt x="415994" y="285487"/>
                  <a:pt x="444601" y="262464"/>
                </a:cubicBezTo>
                <a:cubicBezTo>
                  <a:pt x="443678" y="262464"/>
                  <a:pt x="442756" y="262464"/>
                  <a:pt x="441833" y="262464"/>
                </a:cubicBezTo>
                <a:cubicBezTo>
                  <a:pt x="369852" y="262464"/>
                  <a:pt x="309869" y="203524"/>
                  <a:pt x="309869" y="131692"/>
                </a:cubicBezTo>
                <a:cubicBezTo>
                  <a:pt x="309869" y="58939"/>
                  <a:pt x="367084" y="0"/>
                  <a:pt x="439987" y="0"/>
                </a:cubicBezTo>
                <a:close/>
                <a:moveTo>
                  <a:pt x="131871" y="0"/>
                </a:moveTo>
                <a:cubicBezTo>
                  <a:pt x="204723" y="0"/>
                  <a:pt x="260976" y="58939"/>
                  <a:pt x="260976" y="130771"/>
                </a:cubicBezTo>
                <a:lnTo>
                  <a:pt x="260976" y="131692"/>
                </a:lnTo>
                <a:cubicBezTo>
                  <a:pt x="260976" y="259701"/>
                  <a:pt x="158614" y="364686"/>
                  <a:pt x="30432" y="364686"/>
                </a:cubicBezTo>
                <a:cubicBezTo>
                  <a:pt x="11988" y="364686"/>
                  <a:pt x="0" y="349951"/>
                  <a:pt x="0" y="331533"/>
                </a:cubicBezTo>
                <a:cubicBezTo>
                  <a:pt x="0" y="313114"/>
                  <a:pt x="14755" y="299301"/>
                  <a:pt x="33198" y="299301"/>
                </a:cubicBezTo>
                <a:cubicBezTo>
                  <a:pt x="71930" y="299301"/>
                  <a:pt x="107895" y="285487"/>
                  <a:pt x="136482" y="262464"/>
                </a:cubicBezTo>
                <a:cubicBezTo>
                  <a:pt x="136482" y="262464"/>
                  <a:pt x="134638" y="262464"/>
                  <a:pt x="134638" y="262464"/>
                </a:cubicBezTo>
                <a:cubicBezTo>
                  <a:pt x="61786" y="262464"/>
                  <a:pt x="1844" y="203524"/>
                  <a:pt x="1844" y="131692"/>
                </a:cubicBezTo>
                <a:cubicBezTo>
                  <a:pt x="1844" y="58939"/>
                  <a:pt x="59941" y="0"/>
                  <a:pt x="131871" y="0"/>
                </a:cubicBezTo>
                <a:close/>
              </a:path>
            </a:pathLst>
          </a:custGeom>
          <a:solidFill>
            <a:schemeClr val="bg1">
              <a:lumMod val="85000"/>
              <a:alpha val="63000"/>
            </a:schemeClr>
          </a:solidFill>
          <a:ln>
            <a:noFill/>
          </a:ln>
        </p:spPr>
      </p:sp>
      <p:sp>
        <p:nvSpPr>
          <p:cNvPr id="110" name="任意多边形: 形状 109">
            <a:extLst>
              <a:ext uri="{FF2B5EF4-FFF2-40B4-BE49-F238E27FC236}">
                <a16:creationId xmlns:a16="http://schemas.microsoft.com/office/drawing/2014/main" id="{B16AB90C-AD91-431A-BB23-9B9F86FB727D}"/>
              </a:ext>
            </a:extLst>
          </p:cNvPr>
          <p:cNvSpPr>
            <a:spLocks noChangeAspect="1"/>
          </p:cNvSpPr>
          <p:nvPr userDrawn="1"/>
        </p:nvSpPr>
        <p:spPr bwMode="auto">
          <a:xfrm>
            <a:off x="6096000" y="1304590"/>
            <a:ext cx="5476234" cy="1453399"/>
          </a:xfrm>
          <a:custGeom>
            <a:avLst/>
            <a:gdLst>
              <a:gd name="connsiteX0" fmla="*/ 5439459 w 5476234"/>
              <a:gd name="connsiteY0" fmla="*/ 492938 h 1453399"/>
              <a:gd name="connsiteX1" fmla="*/ 5475061 w 5476234"/>
              <a:gd name="connsiteY1" fmla="*/ 549865 h 1453399"/>
              <a:gd name="connsiteX2" fmla="*/ 5473971 w 5476234"/>
              <a:gd name="connsiteY2" fmla="*/ 559655 h 1453399"/>
              <a:gd name="connsiteX3" fmla="*/ 5464257 w 5476234"/>
              <a:gd name="connsiteY3" fmla="*/ 561014 h 1453399"/>
              <a:gd name="connsiteX4" fmla="*/ 5439459 w 5476234"/>
              <a:gd name="connsiteY4" fmla="*/ 546566 h 1453399"/>
              <a:gd name="connsiteX5" fmla="*/ 5439459 w 5476234"/>
              <a:gd name="connsiteY5" fmla="*/ 221002 h 1453399"/>
              <a:gd name="connsiteX6" fmla="*/ 5439459 w 5476234"/>
              <a:gd name="connsiteY6" fmla="*/ 492938 h 1453399"/>
              <a:gd name="connsiteX7" fmla="*/ 5360945 w 5476234"/>
              <a:gd name="connsiteY7" fmla="*/ 367394 h 1453399"/>
              <a:gd name="connsiteX8" fmla="*/ 5363306 w 5476234"/>
              <a:gd name="connsiteY8" fmla="*/ 366941 h 1453399"/>
              <a:gd name="connsiteX9" fmla="*/ 5372384 w 5476234"/>
              <a:gd name="connsiteY9" fmla="*/ 364222 h 1453399"/>
              <a:gd name="connsiteX10" fmla="*/ 5396532 w 5476234"/>
              <a:gd name="connsiteY10" fmla="*/ 332496 h 1453399"/>
              <a:gd name="connsiteX11" fmla="*/ 5404431 w 5476234"/>
              <a:gd name="connsiteY11" fmla="*/ 276386 h 1453399"/>
              <a:gd name="connsiteX12" fmla="*/ 5436840 w 5476234"/>
              <a:gd name="connsiteY12" fmla="*/ 229703 h 1453399"/>
              <a:gd name="connsiteX13" fmla="*/ 5439459 w 5476234"/>
              <a:gd name="connsiteY13" fmla="*/ 192196 h 1453399"/>
              <a:gd name="connsiteX14" fmla="*/ 5444081 w 5476234"/>
              <a:gd name="connsiteY14" fmla="*/ 205648 h 1453399"/>
              <a:gd name="connsiteX15" fmla="*/ 5439459 w 5476234"/>
              <a:gd name="connsiteY15" fmla="*/ 221002 h 1453399"/>
              <a:gd name="connsiteX16" fmla="*/ 5431211 w 5476234"/>
              <a:gd name="connsiteY16" fmla="*/ 175650 h 1453399"/>
              <a:gd name="connsiteX17" fmla="*/ 5439459 w 5476234"/>
              <a:gd name="connsiteY17" fmla="*/ 175650 h 1453399"/>
              <a:gd name="connsiteX18" fmla="*/ 5439459 w 5476234"/>
              <a:gd name="connsiteY18" fmla="*/ 192196 h 1453399"/>
              <a:gd name="connsiteX19" fmla="*/ 5435933 w 5476234"/>
              <a:gd name="connsiteY19" fmla="*/ 181933 h 1453399"/>
              <a:gd name="connsiteX20" fmla="*/ 5103832 w 5476234"/>
              <a:gd name="connsiteY20" fmla="*/ 175650 h 1453399"/>
              <a:gd name="connsiteX21" fmla="*/ 5121884 w 5476234"/>
              <a:gd name="connsiteY21" fmla="*/ 175650 h 1453399"/>
              <a:gd name="connsiteX22" fmla="*/ 5115011 w 5476234"/>
              <a:gd name="connsiteY22" fmla="*/ 209670 h 1453399"/>
              <a:gd name="connsiteX23" fmla="*/ 5234120 w 5476234"/>
              <a:gd name="connsiteY23" fmla="*/ 328598 h 1453399"/>
              <a:gd name="connsiteX24" fmla="*/ 5353228 w 5476234"/>
              <a:gd name="connsiteY24" fmla="*/ 209670 h 1453399"/>
              <a:gd name="connsiteX25" fmla="*/ 5346355 w 5476234"/>
              <a:gd name="connsiteY25" fmla="*/ 175650 h 1453399"/>
              <a:gd name="connsiteX26" fmla="*/ 5364326 w 5476234"/>
              <a:gd name="connsiteY26" fmla="*/ 175650 h 1453399"/>
              <a:gd name="connsiteX27" fmla="*/ 5371204 w 5476234"/>
              <a:gd name="connsiteY27" fmla="*/ 209670 h 1453399"/>
              <a:gd name="connsiteX28" fmla="*/ 5234120 w 5476234"/>
              <a:gd name="connsiteY28" fmla="*/ 346637 h 1453399"/>
              <a:gd name="connsiteX29" fmla="*/ 5096945 w 5476234"/>
              <a:gd name="connsiteY29" fmla="*/ 209670 h 1453399"/>
              <a:gd name="connsiteX30" fmla="*/ 0 w 5476234"/>
              <a:gd name="connsiteY30" fmla="*/ 175650 h 1453399"/>
              <a:gd name="connsiteX31" fmla="*/ 5041165 w 5476234"/>
              <a:gd name="connsiteY31" fmla="*/ 175650 h 1453399"/>
              <a:gd name="connsiteX32" fmla="*/ 5031399 w 5476234"/>
              <a:gd name="connsiteY32" fmla="*/ 189728 h 1453399"/>
              <a:gd name="connsiteX33" fmla="*/ 5032307 w 5476234"/>
              <a:gd name="connsiteY33" fmla="*/ 237499 h 1453399"/>
              <a:gd name="connsiteX34" fmla="*/ 5066442 w 5476234"/>
              <a:gd name="connsiteY34" fmla="*/ 282912 h 1453399"/>
              <a:gd name="connsiteX35" fmla="*/ 5076610 w 5476234"/>
              <a:gd name="connsiteY35" fmla="*/ 338750 h 1453399"/>
              <a:gd name="connsiteX36" fmla="*/ 5105388 w 5476234"/>
              <a:gd name="connsiteY36" fmla="*/ 370658 h 1453399"/>
              <a:gd name="connsiteX37" fmla="*/ 4999443 w 5476234"/>
              <a:gd name="connsiteY37" fmla="*/ 544154 h 1453399"/>
              <a:gd name="connsiteX38" fmla="*/ 5000624 w 5476234"/>
              <a:gd name="connsiteY38" fmla="*/ 553944 h 1453399"/>
              <a:gd name="connsiteX39" fmla="*/ 5010338 w 5476234"/>
              <a:gd name="connsiteY39" fmla="*/ 555213 h 1453399"/>
              <a:gd name="connsiteX40" fmla="*/ 5096673 w 5476234"/>
              <a:gd name="connsiteY40" fmla="*/ 503635 h 1453399"/>
              <a:gd name="connsiteX41" fmla="*/ 5100668 w 5476234"/>
              <a:gd name="connsiteY41" fmla="*/ 542251 h 1453399"/>
              <a:gd name="connsiteX42" fmla="*/ 5104390 w 5476234"/>
              <a:gd name="connsiteY42" fmla="*/ 577421 h 1453399"/>
              <a:gd name="connsiteX43" fmla="*/ 5105661 w 5476234"/>
              <a:gd name="connsiteY43" fmla="*/ 589115 h 1453399"/>
              <a:gd name="connsiteX44" fmla="*/ 5114194 w 5476234"/>
              <a:gd name="connsiteY44" fmla="*/ 600536 h 1453399"/>
              <a:gd name="connsiteX45" fmla="*/ 5114285 w 5476234"/>
              <a:gd name="connsiteY45" fmla="*/ 600536 h 1453399"/>
              <a:gd name="connsiteX46" fmla="*/ 5119914 w 5476234"/>
              <a:gd name="connsiteY46" fmla="*/ 598179 h 1453399"/>
              <a:gd name="connsiteX47" fmla="*/ 5122183 w 5476234"/>
              <a:gd name="connsiteY47" fmla="*/ 593466 h 1453399"/>
              <a:gd name="connsiteX48" fmla="*/ 5201529 w 5476234"/>
              <a:gd name="connsiteY48" fmla="*/ 403381 h 1453399"/>
              <a:gd name="connsiteX49" fmla="*/ 5214147 w 5476234"/>
              <a:gd name="connsiteY49" fmla="*/ 412174 h 1453399"/>
              <a:gd name="connsiteX50" fmla="*/ 5253729 w 5476234"/>
              <a:gd name="connsiteY50" fmla="*/ 415981 h 1453399"/>
              <a:gd name="connsiteX51" fmla="*/ 5261991 w 5476234"/>
              <a:gd name="connsiteY51" fmla="*/ 411176 h 1453399"/>
              <a:gd name="connsiteX52" fmla="*/ 5269072 w 5476234"/>
              <a:gd name="connsiteY52" fmla="*/ 405919 h 1453399"/>
              <a:gd name="connsiteX53" fmla="*/ 5352775 w 5476234"/>
              <a:gd name="connsiteY53" fmla="*/ 600445 h 1453399"/>
              <a:gd name="connsiteX54" fmla="*/ 5355135 w 5476234"/>
              <a:gd name="connsiteY54" fmla="*/ 605159 h 1453399"/>
              <a:gd name="connsiteX55" fmla="*/ 5360854 w 5476234"/>
              <a:gd name="connsiteY55" fmla="*/ 607425 h 1453399"/>
              <a:gd name="connsiteX56" fmla="*/ 5360945 w 5476234"/>
              <a:gd name="connsiteY56" fmla="*/ 607425 h 1453399"/>
              <a:gd name="connsiteX57" fmla="*/ 5369297 w 5476234"/>
              <a:gd name="connsiteY57" fmla="*/ 595913 h 1453399"/>
              <a:gd name="connsiteX58" fmla="*/ 5370477 w 5476234"/>
              <a:gd name="connsiteY58" fmla="*/ 584220 h 1453399"/>
              <a:gd name="connsiteX59" fmla="*/ 5373746 w 5476234"/>
              <a:gd name="connsiteY59" fmla="*/ 549049 h 1453399"/>
              <a:gd name="connsiteX60" fmla="*/ 5377286 w 5476234"/>
              <a:gd name="connsiteY60" fmla="*/ 510343 h 1453399"/>
              <a:gd name="connsiteX61" fmla="*/ 5439459 w 5476234"/>
              <a:gd name="connsiteY61" fmla="*/ 546566 h 1453399"/>
              <a:gd name="connsiteX62" fmla="*/ 5439459 w 5476234"/>
              <a:gd name="connsiteY62" fmla="*/ 1453399 h 1453399"/>
              <a:gd name="connsiteX63" fmla="*/ 0 w 5476234"/>
              <a:gd name="connsiteY63" fmla="*/ 1453399 h 1453399"/>
              <a:gd name="connsiteX64" fmla="*/ 5234120 w 5476234"/>
              <a:gd name="connsiteY64" fmla="*/ 90743 h 1453399"/>
              <a:gd name="connsiteX65" fmla="*/ 5343873 w 5476234"/>
              <a:gd name="connsiteY65" fmla="*/ 163363 h 1453399"/>
              <a:gd name="connsiteX66" fmla="*/ 5346355 w 5476234"/>
              <a:gd name="connsiteY66" fmla="*/ 175650 h 1453399"/>
              <a:gd name="connsiteX67" fmla="*/ 5121884 w 5476234"/>
              <a:gd name="connsiteY67" fmla="*/ 175650 h 1453399"/>
              <a:gd name="connsiteX68" fmla="*/ 5124366 w 5476234"/>
              <a:gd name="connsiteY68" fmla="*/ 163363 h 1453399"/>
              <a:gd name="connsiteX69" fmla="*/ 5234120 w 5476234"/>
              <a:gd name="connsiteY69" fmla="*/ 90743 h 1453399"/>
              <a:gd name="connsiteX70" fmla="*/ 5234767 w 5476234"/>
              <a:gd name="connsiteY70" fmla="*/ 188 h 1453399"/>
              <a:gd name="connsiteX71" fmla="*/ 5254092 w 5476234"/>
              <a:gd name="connsiteY71" fmla="*/ 7258 h 1453399"/>
              <a:gd name="connsiteX72" fmla="*/ 5300846 w 5476234"/>
              <a:gd name="connsiteY72" fmla="*/ 39619 h 1453399"/>
              <a:gd name="connsiteX73" fmla="*/ 5357132 w 5476234"/>
              <a:gd name="connsiteY73" fmla="*/ 47595 h 1453399"/>
              <a:gd name="connsiteX74" fmla="*/ 5391630 w 5476234"/>
              <a:gd name="connsiteY74" fmla="*/ 80681 h 1453399"/>
              <a:gd name="connsiteX75" fmla="*/ 5401798 w 5476234"/>
              <a:gd name="connsiteY75" fmla="*/ 136519 h 1453399"/>
              <a:gd name="connsiteX76" fmla="*/ 5431211 w 5476234"/>
              <a:gd name="connsiteY76" fmla="*/ 175650 h 1453399"/>
              <a:gd name="connsiteX77" fmla="*/ 5364326 w 5476234"/>
              <a:gd name="connsiteY77" fmla="*/ 175650 h 1453399"/>
              <a:gd name="connsiteX78" fmla="*/ 5360432 w 5476234"/>
              <a:gd name="connsiteY78" fmla="*/ 156390 h 1453399"/>
              <a:gd name="connsiteX79" fmla="*/ 5234120 w 5476234"/>
              <a:gd name="connsiteY79" fmla="*/ 72795 h 1453399"/>
              <a:gd name="connsiteX80" fmla="*/ 5107731 w 5476234"/>
              <a:gd name="connsiteY80" fmla="*/ 156390 h 1453399"/>
              <a:gd name="connsiteX81" fmla="*/ 5103832 w 5476234"/>
              <a:gd name="connsiteY81" fmla="*/ 175650 h 1453399"/>
              <a:gd name="connsiteX82" fmla="*/ 5041165 w 5476234"/>
              <a:gd name="connsiteY82" fmla="*/ 175650 h 1453399"/>
              <a:gd name="connsiteX83" fmla="*/ 5063718 w 5476234"/>
              <a:gd name="connsiteY83" fmla="*/ 143136 h 1453399"/>
              <a:gd name="connsiteX84" fmla="*/ 5071707 w 5476234"/>
              <a:gd name="connsiteY84" fmla="*/ 86936 h 1453399"/>
              <a:gd name="connsiteX85" fmla="*/ 5095856 w 5476234"/>
              <a:gd name="connsiteY85" fmla="*/ 55210 h 1453399"/>
              <a:gd name="connsiteX86" fmla="*/ 5104934 w 5476234"/>
              <a:gd name="connsiteY86" fmla="*/ 52490 h 1453399"/>
              <a:gd name="connsiteX87" fmla="*/ 5160857 w 5476234"/>
              <a:gd name="connsiteY87" fmla="*/ 42338 h 1453399"/>
              <a:gd name="connsiteX88" fmla="*/ 5206249 w 5476234"/>
              <a:gd name="connsiteY88" fmla="*/ 8255 h 1453399"/>
              <a:gd name="connsiteX89" fmla="*/ 5214420 w 5476234"/>
              <a:gd name="connsiteY89" fmla="*/ 3451 h 1453399"/>
              <a:gd name="connsiteX90" fmla="*/ 5234767 w 5476234"/>
              <a:gd name="connsiteY90" fmla="*/ 188 h 145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476234" h="1453399">
                <a:moveTo>
                  <a:pt x="5439459" y="492938"/>
                </a:moveTo>
                <a:lnTo>
                  <a:pt x="5475061" y="549865"/>
                </a:lnTo>
                <a:cubicBezTo>
                  <a:pt x="5476967" y="553037"/>
                  <a:pt x="5476513" y="557026"/>
                  <a:pt x="5473971" y="559655"/>
                </a:cubicBezTo>
                <a:cubicBezTo>
                  <a:pt x="5471429" y="562283"/>
                  <a:pt x="5467435" y="562827"/>
                  <a:pt x="5464257" y="561014"/>
                </a:cubicBezTo>
                <a:lnTo>
                  <a:pt x="5439459" y="546566"/>
                </a:lnTo>
                <a:close/>
                <a:moveTo>
                  <a:pt x="5439459" y="221002"/>
                </a:moveTo>
                <a:lnTo>
                  <a:pt x="5439459" y="492938"/>
                </a:lnTo>
                <a:lnTo>
                  <a:pt x="5360945" y="367394"/>
                </a:lnTo>
                <a:lnTo>
                  <a:pt x="5363306" y="366941"/>
                </a:lnTo>
                <a:cubicBezTo>
                  <a:pt x="5366483" y="366397"/>
                  <a:pt x="5369479" y="365491"/>
                  <a:pt x="5372384" y="364222"/>
                </a:cubicBezTo>
                <a:cubicBezTo>
                  <a:pt x="5385275" y="358602"/>
                  <a:pt x="5394535" y="346455"/>
                  <a:pt x="5396532" y="332496"/>
                </a:cubicBezTo>
                <a:lnTo>
                  <a:pt x="5404431" y="276386"/>
                </a:lnTo>
                <a:lnTo>
                  <a:pt x="5436840" y="229703"/>
                </a:lnTo>
                <a:close/>
                <a:moveTo>
                  <a:pt x="5439459" y="192196"/>
                </a:moveTo>
                <a:lnTo>
                  <a:pt x="5444081" y="205648"/>
                </a:lnTo>
                <a:lnTo>
                  <a:pt x="5439459" y="221002"/>
                </a:lnTo>
                <a:close/>
                <a:moveTo>
                  <a:pt x="5431211" y="175650"/>
                </a:moveTo>
                <a:lnTo>
                  <a:pt x="5439459" y="175650"/>
                </a:lnTo>
                <a:lnTo>
                  <a:pt x="5439459" y="192196"/>
                </a:lnTo>
                <a:lnTo>
                  <a:pt x="5435933" y="181933"/>
                </a:lnTo>
                <a:close/>
                <a:moveTo>
                  <a:pt x="5103832" y="175650"/>
                </a:moveTo>
                <a:lnTo>
                  <a:pt x="5121884" y="175650"/>
                </a:lnTo>
                <a:lnTo>
                  <a:pt x="5115011" y="209670"/>
                </a:lnTo>
                <a:cubicBezTo>
                  <a:pt x="5115011" y="275389"/>
                  <a:pt x="5168302" y="328598"/>
                  <a:pt x="5234120" y="328598"/>
                </a:cubicBezTo>
                <a:cubicBezTo>
                  <a:pt x="5299938" y="328598"/>
                  <a:pt x="5353228" y="275389"/>
                  <a:pt x="5353228" y="209670"/>
                </a:cubicBezTo>
                <a:lnTo>
                  <a:pt x="5346355" y="175650"/>
                </a:lnTo>
                <a:lnTo>
                  <a:pt x="5364326" y="175650"/>
                </a:lnTo>
                <a:lnTo>
                  <a:pt x="5371204" y="209670"/>
                </a:lnTo>
                <a:cubicBezTo>
                  <a:pt x="5371204" y="285269"/>
                  <a:pt x="5309834" y="346637"/>
                  <a:pt x="5234120" y="346637"/>
                </a:cubicBezTo>
                <a:cubicBezTo>
                  <a:pt x="5158406" y="346637"/>
                  <a:pt x="5096945" y="285269"/>
                  <a:pt x="5096945" y="209670"/>
                </a:cubicBezTo>
                <a:close/>
                <a:moveTo>
                  <a:pt x="0" y="175650"/>
                </a:moveTo>
                <a:lnTo>
                  <a:pt x="5041165" y="175650"/>
                </a:lnTo>
                <a:lnTo>
                  <a:pt x="5031399" y="189728"/>
                </a:lnTo>
                <a:cubicBezTo>
                  <a:pt x="5021322" y="204232"/>
                  <a:pt x="5021686" y="223449"/>
                  <a:pt x="5032307" y="237499"/>
                </a:cubicBezTo>
                <a:lnTo>
                  <a:pt x="5066442" y="282912"/>
                </a:lnTo>
                <a:lnTo>
                  <a:pt x="5076610" y="338750"/>
                </a:lnTo>
                <a:cubicBezTo>
                  <a:pt x="5079424" y="354160"/>
                  <a:pt x="5090681" y="366307"/>
                  <a:pt x="5105388" y="370658"/>
                </a:cubicBezTo>
                <a:lnTo>
                  <a:pt x="4999443" y="544154"/>
                </a:lnTo>
                <a:cubicBezTo>
                  <a:pt x="4997537" y="547327"/>
                  <a:pt x="4997991" y="551315"/>
                  <a:pt x="5000624" y="553944"/>
                </a:cubicBezTo>
                <a:cubicBezTo>
                  <a:pt x="5003166" y="556573"/>
                  <a:pt x="5007251" y="557117"/>
                  <a:pt x="5010338" y="555213"/>
                </a:cubicBezTo>
                <a:lnTo>
                  <a:pt x="5096673" y="503635"/>
                </a:lnTo>
                <a:cubicBezTo>
                  <a:pt x="5097672" y="513425"/>
                  <a:pt x="5099215" y="527838"/>
                  <a:pt x="5100668" y="542251"/>
                </a:cubicBezTo>
                <a:cubicBezTo>
                  <a:pt x="5102029" y="555032"/>
                  <a:pt x="5103300" y="567813"/>
                  <a:pt x="5104390" y="577421"/>
                </a:cubicBezTo>
                <a:cubicBezTo>
                  <a:pt x="5104934" y="582226"/>
                  <a:pt x="5105388" y="586305"/>
                  <a:pt x="5105661" y="589115"/>
                </a:cubicBezTo>
                <a:cubicBezTo>
                  <a:pt x="5106296" y="594100"/>
                  <a:pt x="5107022" y="600445"/>
                  <a:pt x="5114194" y="600536"/>
                </a:cubicBezTo>
                <a:cubicBezTo>
                  <a:pt x="5114194" y="600536"/>
                  <a:pt x="5114194" y="600536"/>
                  <a:pt x="5114285" y="600536"/>
                </a:cubicBezTo>
                <a:cubicBezTo>
                  <a:pt x="5116373" y="600536"/>
                  <a:pt x="5118370" y="599720"/>
                  <a:pt x="5119914" y="598179"/>
                </a:cubicBezTo>
                <a:cubicBezTo>
                  <a:pt x="5121094" y="597001"/>
                  <a:pt x="5121911" y="595188"/>
                  <a:pt x="5122183" y="593466"/>
                </a:cubicBezTo>
                <a:cubicBezTo>
                  <a:pt x="5124907" y="583857"/>
                  <a:pt x="5166486" y="485416"/>
                  <a:pt x="5201529" y="403381"/>
                </a:cubicBezTo>
                <a:lnTo>
                  <a:pt x="5214147" y="412174"/>
                </a:lnTo>
                <a:cubicBezTo>
                  <a:pt x="5225677" y="420150"/>
                  <a:pt x="5240838" y="421601"/>
                  <a:pt x="5253729" y="415981"/>
                </a:cubicBezTo>
                <a:cubicBezTo>
                  <a:pt x="5256634" y="414712"/>
                  <a:pt x="5259449" y="413080"/>
                  <a:pt x="5261991" y="411176"/>
                </a:cubicBezTo>
                <a:lnTo>
                  <a:pt x="5269072" y="405919"/>
                </a:lnTo>
                <a:cubicBezTo>
                  <a:pt x="5305385" y="488498"/>
                  <a:pt x="5349960" y="590656"/>
                  <a:pt x="5352775" y="600445"/>
                </a:cubicBezTo>
                <a:cubicBezTo>
                  <a:pt x="5353047" y="602258"/>
                  <a:pt x="5353955" y="603981"/>
                  <a:pt x="5355135" y="605159"/>
                </a:cubicBezTo>
                <a:cubicBezTo>
                  <a:pt x="5356678" y="606700"/>
                  <a:pt x="5358676" y="607425"/>
                  <a:pt x="5360854" y="607425"/>
                </a:cubicBezTo>
                <a:lnTo>
                  <a:pt x="5360945" y="607425"/>
                </a:lnTo>
                <a:cubicBezTo>
                  <a:pt x="5368026" y="607244"/>
                  <a:pt x="5368753" y="600989"/>
                  <a:pt x="5369297" y="595913"/>
                </a:cubicBezTo>
                <a:cubicBezTo>
                  <a:pt x="5369570" y="593103"/>
                  <a:pt x="5370024" y="589024"/>
                  <a:pt x="5370477" y="584220"/>
                </a:cubicBezTo>
                <a:cubicBezTo>
                  <a:pt x="5371385" y="574611"/>
                  <a:pt x="5372565" y="561830"/>
                  <a:pt x="5373746" y="549049"/>
                </a:cubicBezTo>
                <a:cubicBezTo>
                  <a:pt x="5375107" y="534636"/>
                  <a:pt x="5376378" y="520224"/>
                  <a:pt x="5377286" y="510343"/>
                </a:cubicBezTo>
                <a:lnTo>
                  <a:pt x="5439459" y="546566"/>
                </a:lnTo>
                <a:lnTo>
                  <a:pt x="5439459" y="1453399"/>
                </a:lnTo>
                <a:lnTo>
                  <a:pt x="0" y="1453399"/>
                </a:lnTo>
                <a:close/>
                <a:moveTo>
                  <a:pt x="5234120" y="90743"/>
                </a:moveTo>
                <a:cubicBezTo>
                  <a:pt x="5283483" y="90743"/>
                  <a:pt x="5325800" y="120673"/>
                  <a:pt x="5343873" y="163363"/>
                </a:cubicBezTo>
                <a:lnTo>
                  <a:pt x="5346355" y="175650"/>
                </a:lnTo>
                <a:lnTo>
                  <a:pt x="5121884" y="175650"/>
                </a:lnTo>
                <a:lnTo>
                  <a:pt x="5124366" y="163363"/>
                </a:lnTo>
                <a:cubicBezTo>
                  <a:pt x="5142439" y="120673"/>
                  <a:pt x="5184756" y="90743"/>
                  <a:pt x="5234120" y="90743"/>
                </a:cubicBezTo>
                <a:close/>
                <a:moveTo>
                  <a:pt x="5234767" y="188"/>
                </a:moveTo>
                <a:cubicBezTo>
                  <a:pt x="5241587" y="845"/>
                  <a:pt x="5248236" y="3224"/>
                  <a:pt x="5254092" y="7258"/>
                </a:cubicBezTo>
                <a:lnTo>
                  <a:pt x="5300846" y="39619"/>
                </a:lnTo>
                <a:lnTo>
                  <a:pt x="5357132" y="47595"/>
                </a:lnTo>
                <a:cubicBezTo>
                  <a:pt x="5374563" y="50043"/>
                  <a:pt x="5388453" y="63368"/>
                  <a:pt x="5391630" y="80681"/>
                </a:cubicBezTo>
                <a:lnTo>
                  <a:pt x="5401798" y="136519"/>
                </a:lnTo>
                <a:lnTo>
                  <a:pt x="5431211" y="175650"/>
                </a:lnTo>
                <a:lnTo>
                  <a:pt x="5364326" y="175650"/>
                </a:lnTo>
                <a:lnTo>
                  <a:pt x="5360432" y="156390"/>
                </a:lnTo>
                <a:cubicBezTo>
                  <a:pt x="5339623" y="107263"/>
                  <a:pt x="5290905" y="72795"/>
                  <a:pt x="5234120" y="72795"/>
                </a:cubicBezTo>
                <a:cubicBezTo>
                  <a:pt x="5177334" y="72795"/>
                  <a:pt x="5128566" y="107263"/>
                  <a:pt x="5107731" y="156390"/>
                </a:cubicBezTo>
                <a:lnTo>
                  <a:pt x="5103832" y="175650"/>
                </a:lnTo>
                <a:lnTo>
                  <a:pt x="5041165" y="175650"/>
                </a:lnTo>
                <a:lnTo>
                  <a:pt x="5063718" y="143136"/>
                </a:lnTo>
                <a:lnTo>
                  <a:pt x="5071707" y="86936"/>
                </a:lnTo>
                <a:cubicBezTo>
                  <a:pt x="5073705" y="72976"/>
                  <a:pt x="5082965" y="60830"/>
                  <a:pt x="5095856" y="55210"/>
                </a:cubicBezTo>
                <a:cubicBezTo>
                  <a:pt x="5098761" y="53941"/>
                  <a:pt x="5101757" y="53034"/>
                  <a:pt x="5104934" y="52490"/>
                </a:cubicBezTo>
                <a:lnTo>
                  <a:pt x="5160857" y="42338"/>
                </a:lnTo>
                <a:lnTo>
                  <a:pt x="5206249" y="8255"/>
                </a:lnTo>
                <a:cubicBezTo>
                  <a:pt x="5208791" y="6351"/>
                  <a:pt x="5211515" y="4720"/>
                  <a:pt x="5214420" y="3451"/>
                </a:cubicBezTo>
                <a:cubicBezTo>
                  <a:pt x="5220956" y="595"/>
                  <a:pt x="5227947" y="-470"/>
                  <a:pt x="5234767" y="188"/>
                </a:cubicBezTo>
                <a:close/>
              </a:path>
            </a:pathLst>
          </a:custGeom>
          <a:solidFill>
            <a:schemeClr val="accent1"/>
          </a:solidFill>
          <a:ln>
            <a:noFill/>
          </a:ln>
        </p:spPr>
      </p:sp>
      <p:sp>
        <p:nvSpPr>
          <p:cNvPr id="92" name="文本占位符 3">
            <a:extLst>
              <a:ext uri="{FF2B5EF4-FFF2-40B4-BE49-F238E27FC236}">
                <a16:creationId xmlns:a16="http://schemas.microsoft.com/office/drawing/2014/main" id="{2BB5425D-5835-4E55-A5BF-19E5CE0881A1}"/>
              </a:ext>
            </a:extLst>
          </p:cNvPr>
          <p:cNvSpPr>
            <a:spLocks noGrp="1"/>
          </p:cNvSpPr>
          <p:nvPr>
            <p:ph type="body" sz="quarter" idx="16"/>
          </p:nvPr>
        </p:nvSpPr>
        <p:spPr>
          <a:xfrm>
            <a:off x="6339675" y="1557593"/>
            <a:ext cx="4682492" cy="392027"/>
          </a:xfrm>
          <a:ln w="28575">
            <a:noFill/>
          </a:ln>
        </p:spPr>
        <p:txBody>
          <a:bodyPr lIns="90000" rIns="90000">
            <a:noAutofit/>
          </a:bodyPr>
          <a:lstStyle>
            <a:lvl1pPr marL="0" indent="0">
              <a:lnSpc>
                <a:spcPct val="130000"/>
              </a:lnSpc>
              <a:buNone/>
              <a:defRPr lang="zh-CN" altLang="en-US" sz="1800" b="1" kern="1200" dirty="0" smtClean="0">
                <a:solidFill>
                  <a:schemeClr val="bg1"/>
                </a:solidFill>
                <a:latin typeface="+mn-lt"/>
                <a:ea typeface="+mn-ea"/>
                <a:cs typeface="+mn-cs"/>
              </a:defRPr>
            </a:lvl1pPr>
            <a:lvl2pPr marL="457200" indent="0">
              <a:buNone/>
              <a:defRPr sz="1800" b="1">
                <a:solidFill>
                  <a:schemeClr val="bg1"/>
                </a:solidFill>
              </a:defRPr>
            </a:lvl2pPr>
          </a:lstStyle>
          <a:p>
            <a:pPr lvl="0"/>
            <a:r>
              <a:rPr lang="zh-CN" altLang="en-US" dirty="0"/>
              <a:t>编辑母版文本样式</a:t>
            </a:r>
          </a:p>
          <a:p>
            <a:pPr lvl="1"/>
            <a:endParaRPr lang="zh-CN" altLang="en-US" dirty="0"/>
          </a:p>
        </p:txBody>
      </p:sp>
      <p:sp>
        <p:nvSpPr>
          <p:cNvPr id="94" name="文本占位符 3">
            <a:extLst>
              <a:ext uri="{FF2B5EF4-FFF2-40B4-BE49-F238E27FC236}">
                <a16:creationId xmlns:a16="http://schemas.microsoft.com/office/drawing/2014/main" id="{F4A54513-DA8D-4EBA-AFAD-9A41DDE46933}"/>
              </a:ext>
            </a:extLst>
          </p:cNvPr>
          <p:cNvSpPr>
            <a:spLocks noGrp="1"/>
          </p:cNvSpPr>
          <p:nvPr>
            <p:ph type="body" sz="quarter" idx="18"/>
          </p:nvPr>
        </p:nvSpPr>
        <p:spPr>
          <a:xfrm>
            <a:off x="6096000" y="1979722"/>
            <a:ext cx="5410134" cy="778268"/>
          </a:xfrm>
          <a:ln w="28575">
            <a:noFill/>
          </a:ln>
        </p:spPr>
        <p:txBody>
          <a:bodyPr lIns="90000" rIns="90000">
            <a:normAutofit/>
          </a:bodyPr>
          <a:lstStyle>
            <a:lvl1pPr marL="0" indent="0">
              <a:lnSpc>
                <a:spcPct val="130000"/>
              </a:lnSpc>
              <a:buNone/>
              <a:defRPr lang="zh-CN" altLang="en-US" sz="1600" kern="1200" dirty="0" smtClean="0">
                <a:solidFill>
                  <a:srgbClr val="000000"/>
                </a:solidFill>
                <a:latin typeface="+mn-lt"/>
                <a:ea typeface="+mn-ea"/>
                <a:cs typeface="+mn-cs"/>
              </a:defRPr>
            </a:lvl1pPr>
            <a:lvl2pPr marL="457200" indent="0">
              <a:buNone/>
              <a:defRPr sz="1600"/>
            </a:lvl2pPr>
          </a:lstStyle>
          <a:p>
            <a:pPr lvl="0"/>
            <a:r>
              <a:rPr lang="zh-CN" altLang="en-US" dirty="0"/>
              <a:t>编辑母版文本样式</a:t>
            </a:r>
          </a:p>
          <a:p>
            <a:pPr lvl="1"/>
            <a:endParaRPr lang="zh-CN" altLang="en-US" dirty="0"/>
          </a:p>
        </p:txBody>
      </p:sp>
      <p:sp>
        <p:nvSpPr>
          <p:cNvPr id="111" name="任意多边形: 形状 110">
            <a:extLst>
              <a:ext uri="{FF2B5EF4-FFF2-40B4-BE49-F238E27FC236}">
                <a16:creationId xmlns:a16="http://schemas.microsoft.com/office/drawing/2014/main" id="{79659F29-D594-43B6-9D1E-AD0A6AA7F02E}"/>
              </a:ext>
            </a:extLst>
          </p:cNvPr>
          <p:cNvSpPr>
            <a:spLocks noChangeAspect="1"/>
          </p:cNvSpPr>
          <p:nvPr userDrawn="1"/>
        </p:nvSpPr>
        <p:spPr bwMode="auto">
          <a:xfrm>
            <a:off x="6096000" y="2894075"/>
            <a:ext cx="5476234" cy="1453399"/>
          </a:xfrm>
          <a:custGeom>
            <a:avLst/>
            <a:gdLst>
              <a:gd name="connsiteX0" fmla="*/ 5439459 w 5476234"/>
              <a:gd name="connsiteY0" fmla="*/ 492938 h 1453399"/>
              <a:gd name="connsiteX1" fmla="*/ 5475061 w 5476234"/>
              <a:gd name="connsiteY1" fmla="*/ 549865 h 1453399"/>
              <a:gd name="connsiteX2" fmla="*/ 5473971 w 5476234"/>
              <a:gd name="connsiteY2" fmla="*/ 559655 h 1453399"/>
              <a:gd name="connsiteX3" fmla="*/ 5464257 w 5476234"/>
              <a:gd name="connsiteY3" fmla="*/ 561014 h 1453399"/>
              <a:gd name="connsiteX4" fmla="*/ 5439459 w 5476234"/>
              <a:gd name="connsiteY4" fmla="*/ 546566 h 1453399"/>
              <a:gd name="connsiteX5" fmla="*/ 5439459 w 5476234"/>
              <a:gd name="connsiteY5" fmla="*/ 221002 h 1453399"/>
              <a:gd name="connsiteX6" fmla="*/ 5439459 w 5476234"/>
              <a:gd name="connsiteY6" fmla="*/ 492938 h 1453399"/>
              <a:gd name="connsiteX7" fmla="*/ 5360945 w 5476234"/>
              <a:gd name="connsiteY7" fmla="*/ 367394 h 1453399"/>
              <a:gd name="connsiteX8" fmla="*/ 5363306 w 5476234"/>
              <a:gd name="connsiteY8" fmla="*/ 366941 h 1453399"/>
              <a:gd name="connsiteX9" fmla="*/ 5372384 w 5476234"/>
              <a:gd name="connsiteY9" fmla="*/ 364222 h 1453399"/>
              <a:gd name="connsiteX10" fmla="*/ 5396532 w 5476234"/>
              <a:gd name="connsiteY10" fmla="*/ 332496 h 1453399"/>
              <a:gd name="connsiteX11" fmla="*/ 5404431 w 5476234"/>
              <a:gd name="connsiteY11" fmla="*/ 276386 h 1453399"/>
              <a:gd name="connsiteX12" fmla="*/ 5436840 w 5476234"/>
              <a:gd name="connsiteY12" fmla="*/ 229703 h 1453399"/>
              <a:gd name="connsiteX13" fmla="*/ 5439459 w 5476234"/>
              <a:gd name="connsiteY13" fmla="*/ 192196 h 1453399"/>
              <a:gd name="connsiteX14" fmla="*/ 5444081 w 5476234"/>
              <a:gd name="connsiteY14" fmla="*/ 205648 h 1453399"/>
              <a:gd name="connsiteX15" fmla="*/ 5439459 w 5476234"/>
              <a:gd name="connsiteY15" fmla="*/ 221002 h 1453399"/>
              <a:gd name="connsiteX16" fmla="*/ 5431211 w 5476234"/>
              <a:gd name="connsiteY16" fmla="*/ 175650 h 1453399"/>
              <a:gd name="connsiteX17" fmla="*/ 5439459 w 5476234"/>
              <a:gd name="connsiteY17" fmla="*/ 175650 h 1453399"/>
              <a:gd name="connsiteX18" fmla="*/ 5439459 w 5476234"/>
              <a:gd name="connsiteY18" fmla="*/ 192196 h 1453399"/>
              <a:gd name="connsiteX19" fmla="*/ 5435933 w 5476234"/>
              <a:gd name="connsiteY19" fmla="*/ 181933 h 1453399"/>
              <a:gd name="connsiteX20" fmla="*/ 5103832 w 5476234"/>
              <a:gd name="connsiteY20" fmla="*/ 175650 h 1453399"/>
              <a:gd name="connsiteX21" fmla="*/ 5121884 w 5476234"/>
              <a:gd name="connsiteY21" fmla="*/ 175650 h 1453399"/>
              <a:gd name="connsiteX22" fmla="*/ 5115011 w 5476234"/>
              <a:gd name="connsiteY22" fmla="*/ 209670 h 1453399"/>
              <a:gd name="connsiteX23" fmla="*/ 5234120 w 5476234"/>
              <a:gd name="connsiteY23" fmla="*/ 328598 h 1453399"/>
              <a:gd name="connsiteX24" fmla="*/ 5353228 w 5476234"/>
              <a:gd name="connsiteY24" fmla="*/ 209670 h 1453399"/>
              <a:gd name="connsiteX25" fmla="*/ 5346355 w 5476234"/>
              <a:gd name="connsiteY25" fmla="*/ 175650 h 1453399"/>
              <a:gd name="connsiteX26" fmla="*/ 5364326 w 5476234"/>
              <a:gd name="connsiteY26" fmla="*/ 175650 h 1453399"/>
              <a:gd name="connsiteX27" fmla="*/ 5371204 w 5476234"/>
              <a:gd name="connsiteY27" fmla="*/ 209670 h 1453399"/>
              <a:gd name="connsiteX28" fmla="*/ 5234120 w 5476234"/>
              <a:gd name="connsiteY28" fmla="*/ 346637 h 1453399"/>
              <a:gd name="connsiteX29" fmla="*/ 5096945 w 5476234"/>
              <a:gd name="connsiteY29" fmla="*/ 209670 h 1453399"/>
              <a:gd name="connsiteX30" fmla="*/ 0 w 5476234"/>
              <a:gd name="connsiteY30" fmla="*/ 175650 h 1453399"/>
              <a:gd name="connsiteX31" fmla="*/ 5041165 w 5476234"/>
              <a:gd name="connsiteY31" fmla="*/ 175650 h 1453399"/>
              <a:gd name="connsiteX32" fmla="*/ 5031399 w 5476234"/>
              <a:gd name="connsiteY32" fmla="*/ 189728 h 1453399"/>
              <a:gd name="connsiteX33" fmla="*/ 5032307 w 5476234"/>
              <a:gd name="connsiteY33" fmla="*/ 237499 h 1453399"/>
              <a:gd name="connsiteX34" fmla="*/ 5066442 w 5476234"/>
              <a:gd name="connsiteY34" fmla="*/ 282912 h 1453399"/>
              <a:gd name="connsiteX35" fmla="*/ 5076610 w 5476234"/>
              <a:gd name="connsiteY35" fmla="*/ 338750 h 1453399"/>
              <a:gd name="connsiteX36" fmla="*/ 5105388 w 5476234"/>
              <a:gd name="connsiteY36" fmla="*/ 370658 h 1453399"/>
              <a:gd name="connsiteX37" fmla="*/ 4999443 w 5476234"/>
              <a:gd name="connsiteY37" fmla="*/ 544154 h 1453399"/>
              <a:gd name="connsiteX38" fmla="*/ 5000624 w 5476234"/>
              <a:gd name="connsiteY38" fmla="*/ 553944 h 1453399"/>
              <a:gd name="connsiteX39" fmla="*/ 5010338 w 5476234"/>
              <a:gd name="connsiteY39" fmla="*/ 555213 h 1453399"/>
              <a:gd name="connsiteX40" fmla="*/ 5096673 w 5476234"/>
              <a:gd name="connsiteY40" fmla="*/ 503635 h 1453399"/>
              <a:gd name="connsiteX41" fmla="*/ 5100668 w 5476234"/>
              <a:gd name="connsiteY41" fmla="*/ 542251 h 1453399"/>
              <a:gd name="connsiteX42" fmla="*/ 5104390 w 5476234"/>
              <a:gd name="connsiteY42" fmla="*/ 577421 h 1453399"/>
              <a:gd name="connsiteX43" fmla="*/ 5105661 w 5476234"/>
              <a:gd name="connsiteY43" fmla="*/ 589115 h 1453399"/>
              <a:gd name="connsiteX44" fmla="*/ 5114194 w 5476234"/>
              <a:gd name="connsiteY44" fmla="*/ 600536 h 1453399"/>
              <a:gd name="connsiteX45" fmla="*/ 5114285 w 5476234"/>
              <a:gd name="connsiteY45" fmla="*/ 600536 h 1453399"/>
              <a:gd name="connsiteX46" fmla="*/ 5119914 w 5476234"/>
              <a:gd name="connsiteY46" fmla="*/ 598179 h 1453399"/>
              <a:gd name="connsiteX47" fmla="*/ 5122183 w 5476234"/>
              <a:gd name="connsiteY47" fmla="*/ 593466 h 1453399"/>
              <a:gd name="connsiteX48" fmla="*/ 5201529 w 5476234"/>
              <a:gd name="connsiteY48" fmla="*/ 403381 h 1453399"/>
              <a:gd name="connsiteX49" fmla="*/ 5214147 w 5476234"/>
              <a:gd name="connsiteY49" fmla="*/ 412174 h 1453399"/>
              <a:gd name="connsiteX50" fmla="*/ 5253729 w 5476234"/>
              <a:gd name="connsiteY50" fmla="*/ 415981 h 1453399"/>
              <a:gd name="connsiteX51" fmla="*/ 5261991 w 5476234"/>
              <a:gd name="connsiteY51" fmla="*/ 411176 h 1453399"/>
              <a:gd name="connsiteX52" fmla="*/ 5269072 w 5476234"/>
              <a:gd name="connsiteY52" fmla="*/ 405919 h 1453399"/>
              <a:gd name="connsiteX53" fmla="*/ 5352775 w 5476234"/>
              <a:gd name="connsiteY53" fmla="*/ 600445 h 1453399"/>
              <a:gd name="connsiteX54" fmla="*/ 5355135 w 5476234"/>
              <a:gd name="connsiteY54" fmla="*/ 605159 h 1453399"/>
              <a:gd name="connsiteX55" fmla="*/ 5360854 w 5476234"/>
              <a:gd name="connsiteY55" fmla="*/ 607425 h 1453399"/>
              <a:gd name="connsiteX56" fmla="*/ 5360945 w 5476234"/>
              <a:gd name="connsiteY56" fmla="*/ 607425 h 1453399"/>
              <a:gd name="connsiteX57" fmla="*/ 5369297 w 5476234"/>
              <a:gd name="connsiteY57" fmla="*/ 595913 h 1453399"/>
              <a:gd name="connsiteX58" fmla="*/ 5370477 w 5476234"/>
              <a:gd name="connsiteY58" fmla="*/ 584220 h 1453399"/>
              <a:gd name="connsiteX59" fmla="*/ 5373746 w 5476234"/>
              <a:gd name="connsiteY59" fmla="*/ 549049 h 1453399"/>
              <a:gd name="connsiteX60" fmla="*/ 5377286 w 5476234"/>
              <a:gd name="connsiteY60" fmla="*/ 510343 h 1453399"/>
              <a:gd name="connsiteX61" fmla="*/ 5439459 w 5476234"/>
              <a:gd name="connsiteY61" fmla="*/ 546566 h 1453399"/>
              <a:gd name="connsiteX62" fmla="*/ 5439459 w 5476234"/>
              <a:gd name="connsiteY62" fmla="*/ 1453399 h 1453399"/>
              <a:gd name="connsiteX63" fmla="*/ 0 w 5476234"/>
              <a:gd name="connsiteY63" fmla="*/ 1453399 h 1453399"/>
              <a:gd name="connsiteX64" fmla="*/ 5234120 w 5476234"/>
              <a:gd name="connsiteY64" fmla="*/ 90743 h 1453399"/>
              <a:gd name="connsiteX65" fmla="*/ 5343873 w 5476234"/>
              <a:gd name="connsiteY65" fmla="*/ 163363 h 1453399"/>
              <a:gd name="connsiteX66" fmla="*/ 5346355 w 5476234"/>
              <a:gd name="connsiteY66" fmla="*/ 175650 h 1453399"/>
              <a:gd name="connsiteX67" fmla="*/ 5121884 w 5476234"/>
              <a:gd name="connsiteY67" fmla="*/ 175650 h 1453399"/>
              <a:gd name="connsiteX68" fmla="*/ 5124366 w 5476234"/>
              <a:gd name="connsiteY68" fmla="*/ 163363 h 1453399"/>
              <a:gd name="connsiteX69" fmla="*/ 5234120 w 5476234"/>
              <a:gd name="connsiteY69" fmla="*/ 90743 h 1453399"/>
              <a:gd name="connsiteX70" fmla="*/ 5234767 w 5476234"/>
              <a:gd name="connsiteY70" fmla="*/ 188 h 1453399"/>
              <a:gd name="connsiteX71" fmla="*/ 5254092 w 5476234"/>
              <a:gd name="connsiteY71" fmla="*/ 7258 h 1453399"/>
              <a:gd name="connsiteX72" fmla="*/ 5300846 w 5476234"/>
              <a:gd name="connsiteY72" fmla="*/ 39619 h 1453399"/>
              <a:gd name="connsiteX73" fmla="*/ 5357132 w 5476234"/>
              <a:gd name="connsiteY73" fmla="*/ 47595 h 1453399"/>
              <a:gd name="connsiteX74" fmla="*/ 5391630 w 5476234"/>
              <a:gd name="connsiteY74" fmla="*/ 80681 h 1453399"/>
              <a:gd name="connsiteX75" fmla="*/ 5401798 w 5476234"/>
              <a:gd name="connsiteY75" fmla="*/ 136519 h 1453399"/>
              <a:gd name="connsiteX76" fmla="*/ 5431211 w 5476234"/>
              <a:gd name="connsiteY76" fmla="*/ 175650 h 1453399"/>
              <a:gd name="connsiteX77" fmla="*/ 5364326 w 5476234"/>
              <a:gd name="connsiteY77" fmla="*/ 175650 h 1453399"/>
              <a:gd name="connsiteX78" fmla="*/ 5360432 w 5476234"/>
              <a:gd name="connsiteY78" fmla="*/ 156390 h 1453399"/>
              <a:gd name="connsiteX79" fmla="*/ 5234120 w 5476234"/>
              <a:gd name="connsiteY79" fmla="*/ 72795 h 1453399"/>
              <a:gd name="connsiteX80" fmla="*/ 5107731 w 5476234"/>
              <a:gd name="connsiteY80" fmla="*/ 156390 h 1453399"/>
              <a:gd name="connsiteX81" fmla="*/ 5103832 w 5476234"/>
              <a:gd name="connsiteY81" fmla="*/ 175650 h 1453399"/>
              <a:gd name="connsiteX82" fmla="*/ 5041165 w 5476234"/>
              <a:gd name="connsiteY82" fmla="*/ 175650 h 1453399"/>
              <a:gd name="connsiteX83" fmla="*/ 5063718 w 5476234"/>
              <a:gd name="connsiteY83" fmla="*/ 143136 h 1453399"/>
              <a:gd name="connsiteX84" fmla="*/ 5071707 w 5476234"/>
              <a:gd name="connsiteY84" fmla="*/ 86936 h 1453399"/>
              <a:gd name="connsiteX85" fmla="*/ 5095856 w 5476234"/>
              <a:gd name="connsiteY85" fmla="*/ 55210 h 1453399"/>
              <a:gd name="connsiteX86" fmla="*/ 5104934 w 5476234"/>
              <a:gd name="connsiteY86" fmla="*/ 52490 h 1453399"/>
              <a:gd name="connsiteX87" fmla="*/ 5160857 w 5476234"/>
              <a:gd name="connsiteY87" fmla="*/ 42338 h 1453399"/>
              <a:gd name="connsiteX88" fmla="*/ 5206249 w 5476234"/>
              <a:gd name="connsiteY88" fmla="*/ 8255 h 1453399"/>
              <a:gd name="connsiteX89" fmla="*/ 5214420 w 5476234"/>
              <a:gd name="connsiteY89" fmla="*/ 3451 h 1453399"/>
              <a:gd name="connsiteX90" fmla="*/ 5234767 w 5476234"/>
              <a:gd name="connsiteY90" fmla="*/ 188 h 145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476234" h="1453399">
                <a:moveTo>
                  <a:pt x="5439459" y="492938"/>
                </a:moveTo>
                <a:lnTo>
                  <a:pt x="5475061" y="549865"/>
                </a:lnTo>
                <a:cubicBezTo>
                  <a:pt x="5476967" y="553037"/>
                  <a:pt x="5476513" y="557026"/>
                  <a:pt x="5473971" y="559655"/>
                </a:cubicBezTo>
                <a:cubicBezTo>
                  <a:pt x="5471429" y="562283"/>
                  <a:pt x="5467435" y="562827"/>
                  <a:pt x="5464257" y="561014"/>
                </a:cubicBezTo>
                <a:lnTo>
                  <a:pt x="5439459" y="546566"/>
                </a:lnTo>
                <a:close/>
                <a:moveTo>
                  <a:pt x="5439459" y="221002"/>
                </a:moveTo>
                <a:lnTo>
                  <a:pt x="5439459" y="492938"/>
                </a:lnTo>
                <a:lnTo>
                  <a:pt x="5360945" y="367394"/>
                </a:lnTo>
                <a:lnTo>
                  <a:pt x="5363306" y="366941"/>
                </a:lnTo>
                <a:cubicBezTo>
                  <a:pt x="5366483" y="366397"/>
                  <a:pt x="5369479" y="365491"/>
                  <a:pt x="5372384" y="364222"/>
                </a:cubicBezTo>
                <a:cubicBezTo>
                  <a:pt x="5385275" y="358602"/>
                  <a:pt x="5394535" y="346455"/>
                  <a:pt x="5396532" y="332496"/>
                </a:cubicBezTo>
                <a:lnTo>
                  <a:pt x="5404431" y="276386"/>
                </a:lnTo>
                <a:lnTo>
                  <a:pt x="5436840" y="229703"/>
                </a:lnTo>
                <a:close/>
                <a:moveTo>
                  <a:pt x="5439459" y="192196"/>
                </a:moveTo>
                <a:lnTo>
                  <a:pt x="5444081" y="205648"/>
                </a:lnTo>
                <a:lnTo>
                  <a:pt x="5439459" y="221002"/>
                </a:lnTo>
                <a:close/>
                <a:moveTo>
                  <a:pt x="5431211" y="175650"/>
                </a:moveTo>
                <a:lnTo>
                  <a:pt x="5439459" y="175650"/>
                </a:lnTo>
                <a:lnTo>
                  <a:pt x="5439459" y="192196"/>
                </a:lnTo>
                <a:lnTo>
                  <a:pt x="5435933" y="181933"/>
                </a:lnTo>
                <a:close/>
                <a:moveTo>
                  <a:pt x="5103832" y="175650"/>
                </a:moveTo>
                <a:lnTo>
                  <a:pt x="5121884" y="175650"/>
                </a:lnTo>
                <a:lnTo>
                  <a:pt x="5115011" y="209670"/>
                </a:lnTo>
                <a:cubicBezTo>
                  <a:pt x="5115011" y="275389"/>
                  <a:pt x="5168302" y="328598"/>
                  <a:pt x="5234120" y="328598"/>
                </a:cubicBezTo>
                <a:cubicBezTo>
                  <a:pt x="5299938" y="328598"/>
                  <a:pt x="5353228" y="275389"/>
                  <a:pt x="5353228" y="209670"/>
                </a:cubicBezTo>
                <a:lnTo>
                  <a:pt x="5346355" y="175650"/>
                </a:lnTo>
                <a:lnTo>
                  <a:pt x="5364326" y="175650"/>
                </a:lnTo>
                <a:lnTo>
                  <a:pt x="5371204" y="209670"/>
                </a:lnTo>
                <a:cubicBezTo>
                  <a:pt x="5371204" y="285269"/>
                  <a:pt x="5309834" y="346637"/>
                  <a:pt x="5234120" y="346637"/>
                </a:cubicBezTo>
                <a:cubicBezTo>
                  <a:pt x="5158406" y="346637"/>
                  <a:pt x="5096945" y="285269"/>
                  <a:pt x="5096945" y="209670"/>
                </a:cubicBezTo>
                <a:close/>
                <a:moveTo>
                  <a:pt x="0" y="175650"/>
                </a:moveTo>
                <a:lnTo>
                  <a:pt x="5041165" y="175650"/>
                </a:lnTo>
                <a:lnTo>
                  <a:pt x="5031399" y="189728"/>
                </a:lnTo>
                <a:cubicBezTo>
                  <a:pt x="5021322" y="204232"/>
                  <a:pt x="5021686" y="223449"/>
                  <a:pt x="5032307" y="237499"/>
                </a:cubicBezTo>
                <a:lnTo>
                  <a:pt x="5066442" y="282912"/>
                </a:lnTo>
                <a:lnTo>
                  <a:pt x="5076610" y="338750"/>
                </a:lnTo>
                <a:cubicBezTo>
                  <a:pt x="5079424" y="354160"/>
                  <a:pt x="5090681" y="366307"/>
                  <a:pt x="5105388" y="370658"/>
                </a:cubicBezTo>
                <a:lnTo>
                  <a:pt x="4999443" y="544154"/>
                </a:lnTo>
                <a:cubicBezTo>
                  <a:pt x="4997537" y="547327"/>
                  <a:pt x="4997991" y="551315"/>
                  <a:pt x="5000624" y="553944"/>
                </a:cubicBezTo>
                <a:cubicBezTo>
                  <a:pt x="5003166" y="556573"/>
                  <a:pt x="5007251" y="557117"/>
                  <a:pt x="5010338" y="555213"/>
                </a:cubicBezTo>
                <a:lnTo>
                  <a:pt x="5096673" y="503635"/>
                </a:lnTo>
                <a:cubicBezTo>
                  <a:pt x="5097672" y="513425"/>
                  <a:pt x="5099215" y="527838"/>
                  <a:pt x="5100668" y="542251"/>
                </a:cubicBezTo>
                <a:cubicBezTo>
                  <a:pt x="5102029" y="555032"/>
                  <a:pt x="5103300" y="567813"/>
                  <a:pt x="5104390" y="577421"/>
                </a:cubicBezTo>
                <a:cubicBezTo>
                  <a:pt x="5104934" y="582226"/>
                  <a:pt x="5105388" y="586305"/>
                  <a:pt x="5105661" y="589115"/>
                </a:cubicBezTo>
                <a:cubicBezTo>
                  <a:pt x="5106296" y="594100"/>
                  <a:pt x="5107022" y="600445"/>
                  <a:pt x="5114194" y="600536"/>
                </a:cubicBezTo>
                <a:cubicBezTo>
                  <a:pt x="5114194" y="600536"/>
                  <a:pt x="5114194" y="600536"/>
                  <a:pt x="5114285" y="600536"/>
                </a:cubicBezTo>
                <a:cubicBezTo>
                  <a:pt x="5116373" y="600536"/>
                  <a:pt x="5118370" y="599720"/>
                  <a:pt x="5119914" y="598179"/>
                </a:cubicBezTo>
                <a:cubicBezTo>
                  <a:pt x="5121094" y="597001"/>
                  <a:pt x="5121911" y="595188"/>
                  <a:pt x="5122183" y="593466"/>
                </a:cubicBezTo>
                <a:cubicBezTo>
                  <a:pt x="5124907" y="583857"/>
                  <a:pt x="5166486" y="485416"/>
                  <a:pt x="5201529" y="403381"/>
                </a:cubicBezTo>
                <a:lnTo>
                  <a:pt x="5214147" y="412174"/>
                </a:lnTo>
                <a:cubicBezTo>
                  <a:pt x="5225677" y="420150"/>
                  <a:pt x="5240838" y="421601"/>
                  <a:pt x="5253729" y="415981"/>
                </a:cubicBezTo>
                <a:cubicBezTo>
                  <a:pt x="5256634" y="414712"/>
                  <a:pt x="5259449" y="413080"/>
                  <a:pt x="5261991" y="411176"/>
                </a:cubicBezTo>
                <a:lnTo>
                  <a:pt x="5269072" y="405919"/>
                </a:lnTo>
                <a:cubicBezTo>
                  <a:pt x="5305385" y="488498"/>
                  <a:pt x="5349960" y="590656"/>
                  <a:pt x="5352775" y="600445"/>
                </a:cubicBezTo>
                <a:cubicBezTo>
                  <a:pt x="5353047" y="602258"/>
                  <a:pt x="5353955" y="603981"/>
                  <a:pt x="5355135" y="605159"/>
                </a:cubicBezTo>
                <a:cubicBezTo>
                  <a:pt x="5356678" y="606700"/>
                  <a:pt x="5358676" y="607425"/>
                  <a:pt x="5360854" y="607425"/>
                </a:cubicBezTo>
                <a:lnTo>
                  <a:pt x="5360945" y="607425"/>
                </a:lnTo>
                <a:cubicBezTo>
                  <a:pt x="5368026" y="607244"/>
                  <a:pt x="5368753" y="600989"/>
                  <a:pt x="5369297" y="595913"/>
                </a:cubicBezTo>
                <a:cubicBezTo>
                  <a:pt x="5369570" y="593103"/>
                  <a:pt x="5370024" y="589024"/>
                  <a:pt x="5370477" y="584220"/>
                </a:cubicBezTo>
                <a:cubicBezTo>
                  <a:pt x="5371385" y="574611"/>
                  <a:pt x="5372565" y="561830"/>
                  <a:pt x="5373746" y="549049"/>
                </a:cubicBezTo>
                <a:cubicBezTo>
                  <a:pt x="5375107" y="534636"/>
                  <a:pt x="5376378" y="520224"/>
                  <a:pt x="5377286" y="510343"/>
                </a:cubicBezTo>
                <a:lnTo>
                  <a:pt x="5439459" y="546566"/>
                </a:lnTo>
                <a:lnTo>
                  <a:pt x="5439459" y="1453399"/>
                </a:lnTo>
                <a:lnTo>
                  <a:pt x="0" y="1453399"/>
                </a:lnTo>
                <a:close/>
                <a:moveTo>
                  <a:pt x="5234120" y="90743"/>
                </a:moveTo>
                <a:cubicBezTo>
                  <a:pt x="5283483" y="90743"/>
                  <a:pt x="5325800" y="120673"/>
                  <a:pt x="5343873" y="163363"/>
                </a:cubicBezTo>
                <a:lnTo>
                  <a:pt x="5346355" y="175650"/>
                </a:lnTo>
                <a:lnTo>
                  <a:pt x="5121884" y="175650"/>
                </a:lnTo>
                <a:lnTo>
                  <a:pt x="5124366" y="163363"/>
                </a:lnTo>
                <a:cubicBezTo>
                  <a:pt x="5142439" y="120673"/>
                  <a:pt x="5184756" y="90743"/>
                  <a:pt x="5234120" y="90743"/>
                </a:cubicBezTo>
                <a:close/>
                <a:moveTo>
                  <a:pt x="5234767" y="188"/>
                </a:moveTo>
                <a:cubicBezTo>
                  <a:pt x="5241587" y="845"/>
                  <a:pt x="5248236" y="3224"/>
                  <a:pt x="5254092" y="7258"/>
                </a:cubicBezTo>
                <a:lnTo>
                  <a:pt x="5300846" y="39619"/>
                </a:lnTo>
                <a:lnTo>
                  <a:pt x="5357132" y="47595"/>
                </a:lnTo>
                <a:cubicBezTo>
                  <a:pt x="5374563" y="50043"/>
                  <a:pt x="5388453" y="63368"/>
                  <a:pt x="5391630" y="80681"/>
                </a:cubicBezTo>
                <a:lnTo>
                  <a:pt x="5401798" y="136519"/>
                </a:lnTo>
                <a:lnTo>
                  <a:pt x="5431211" y="175650"/>
                </a:lnTo>
                <a:lnTo>
                  <a:pt x="5364326" y="175650"/>
                </a:lnTo>
                <a:lnTo>
                  <a:pt x="5360432" y="156390"/>
                </a:lnTo>
                <a:cubicBezTo>
                  <a:pt x="5339623" y="107263"/>
                  <a:pt x="5290905" y="72795"/>
                  <a:pt x="5234120" y="72795"/>
                </a:cubicBezTo>
                <a:cubicBezTo>
                  <a:pt x="5177334" y="72795"/>
                  <a:pt x="5128566" y="107263"/>
                  <a:pt x="5107731" y="156390"/>
                </a:cubicBezTo>
                <a:lnTo>
                  <a:pt x="5103832" y="175650"/>
                </a:lnTo>
                <a:lnTo>
                  <a:pt x="5041165" y="175650"/>
                </a:lnTo>
                <a:lnTo>
                  <a:pt x="5063718" y="143136"/>
                </a:lnTo>
                <a:lnTo>
                  <a:pt x="5071707" y="86936"/>
                </a:lnTo>
                <a:cubicBezTo>
                  <a:pt x="5073705" y="72976"/>
                  <a:pt x="5082965" y="60830"/>
                  <a:pt x="5095856" y="55210"/>
                </a:cubicBezTo>
                <a:cubicBezTo>
                  <a:pt x="5098761" y="53941"/>
                  <a:pt x="5101757" y="53034"/>
                  <a:pt x="5104934" y="52490"/>
                </a:cubicBezTo>
                <a:lnTo>
                  <a:pt x="5160857" y="42338"/>
                </a:lnTo>
                <a:lnTo>
                  <a:pt x="5206249" y="8255"/>
                </a:lnTo>
                <a:cubicBezTo>
                  <a:pt x="5208791" y="6351"/>
                  <a:pt x="5211515" y="4720"/>
                  <a:pt x="5214420" y="3451"/>
                </a:cubicBezTo>
                <a:cubicBezTo>
                  <a:pt x="5220956" y="595"/>
                  <a:pt x="5227947" y="-470"/>
                  <a:pt x="5234767" y="188"/>
                </a:cubicBezTo>
                <a:close/>
              </a:path>
            </a:pathLst>
          </a:custGeom>
          <a:solidFill>
            <a:schemeClr val="accent1"/>
          </a:solidFill>
          <a:ln>
            <a:noFill/>
          </a:ln>
        </p:spPr>
      </p:sp>
      <p:sp>
        <p:nvSpPr>
          <p:cNvPr id="112" name="任意多边形: 形状 111">
            <a:extLst>
              <a:ext uri="{FF2B5EF4-FFF2-40B4-BE49-F238E27FC236}">
                <a16:creationId xmlns:a16="http://schemas.microsoft.com/office/drawing/2014/main" id="{899A4385-FB50-4DFB-A8E9-DE0C34A9FB1D}"/>
              </a:ext>
            </a:extLst>
          </p:cNvPr>
          <p:cNvSpPr>
            <a:spLocks noChangeAspect="1"/>
          </p:cNvSpPr>
          <p:nvPr userDrawn="1"/>
        </p:nvSpPr>
        <p:spPr bwMode="auto">
          <a:xfrm>
            <a:off x="6096000" y="4488371"/>
            <a:ext cx="5476234" cy="1453399"/>
          </a:xfrm>
          <a:custGeom>
            <a:avLst/>
            <a:gdLst>
              <a:gd name="connsiteX0" fmla="*/ 5439459 w 5476234"/>
              <a:gd name="connsiteY0" fmla="*/ 492938 h 1453399"/>
              <a:gd name="connsiteX1" fmla="*/ 5475061 w 5476234"/>
              <a:gd name="connsiteY1" fmla="*/ 549865 h 1453399"/>
              <a:gd name="connsiteX2" fmla="*/ 5473971 w 5476234"/>
              <a:gd name="connsiteY2" fmla="*/ 559655 h 1453399"/>
              <a:gd name="connsiteX3" fmla="*/ 5464257 w 5476234"/>
              <a:gd name="connsiteY3" fmla="*/ 561014 h 1453399"/>
              <a:gd name="connsiteX4" fmla="*/ 5439459 w 5476234"/>
              <a:gd name="connsiteY4" fmla="*/ 546566 h 1453399"/>
              <a:gd name="connsiteX5" fmla="*/ 5439459 w 5476234"/>
              <a:gd name="connsiteY5" fmla="*/ 221002 h 1453399"/>
              <a:gd name="connsiteX6" fmla="*/ 5439459 w 5476234"/>
              <a:gd name="connsiteY6" fmla="*/ 492938 h 1453399"/>
              <a:gd name="connsiteX7" fmla="*/ 5360945 w 5476234"/>
              <a:gd name="connsiteY7" fmla="*/ 367394 h 1453399"/>
              <a:gd name="connsiteX8" fmla="*/ 5363306 w 5476234"/>
              <a:gd name="connsiteY8" fmla="*/ 366941 h 1453399"/>
              <a:gd name="connsiteX9" fmla="*/ 5372384 w 5476234"/>
              <a:gd name="connsiteY9" fmla="*/ 364222 h 1453399"/>
              <a:gd name="connsiteX10" fmla="*/ 5396532 w 5476234"/>
              <a:gd name="connsiteY10" fmla="*/ 332496 h 1453399"/>
              <a:gd name="connsiteX11" fmla="*/ 5404431 w 5476234"/>
              <a:gd name="connsiteY11" fmla="*/ 276386 h 1453399"/>
              <a:gd name="connsiteX12" fmla="*/ 5436840 w 5476234"/>
              <a:gd name="connsiteY12" fmla="*/ 229703 h 1453399"/>
              <a:gd name="connsiteX13" fmla="*/ 5439459 w 5476234"/>
              <a:gd name="connsiteY13" fmla="*/ 192196 h 1453399"/>
              <a:gd name="connsiteX14" fmla="*/ 5444081 w 5476234"/>
              <a:gd name="connsiteY14" fmla="*/ 205648 h 1453399"/>
              <a:gd name="connsiteX15" fmla="*/ 5439459 w 5476234"/>
              <a:gd name="connsiteY15" fmla="*/ 221002 h 1453399"/>
              <a:gd name="connsiteX16" fmla="*/ 5431211 w 5476234"/>
              <a:gd name="connsiteY16" fmla="*/ 175650 h 1453399"/>
              <a:gd name="connsiteX17" fmla="*/ 5439459 w 5476234"/>
              <a:gd name="connsiteY17" fmla="*/ 175650 h 1453399"/>
              <a:gd name="connsiteX18" fmla="*/ 5439459 w 5476234"/>
              <a:gd name="connsiteY18" fmla="*/ 192196 h 1453399"/>
              <a:gd name="connsiteX19" fmla="*/ 5435933 w 5476234"/>
              <a:gd name="connsiteY19" fmla="*/ 181933 h 1453399"/>
              <a:gd name="connsiteX20" fmla="*/ 5103832 w 5476234"/>
              <a:gd name="connsiteY20" fmla="*/ 175650 h 1453399"/>
              <a:gd name="connsiteX21" fmla="*/ 5121884 w 5476234"/>
              <a:gd name="connsiteY21" fmla="*/ 175650 h 1453399"/>
              <a:gd name="connsiteX22" fmla="*/ 5115011 w 5476234"/>
              <a:gd name="connsiteY22" fmla="*/ 209670 h 1453399"/>
              <a:gd name="connsiteX23" fmla="*/ 5234120 w 5476234"/>
              <a:gd name="connsiteY23" fmla="*/ 328598 h 1453399"/>
              <a:gd name="connsiteX24" fmla="*/ 5353228 w 5476234"/>
              <a:gd name="connsiteY24" fmla="*/ 209670 h 1453399"/>
              <a:gd name="connsiteX25" fmla="*/ 5346355 w 5476234"/>
              <a:gd name="connsiteY25" fmla="*/ 175650 h 1453399"/>
              <a:gd name="connsiteX26" fmla="*/ 5364326 w 5476234"/>
              <a:gd name="connsiteY26" fmla="*/ 175650 h 1453399"/>
              <a:gd name="connsiteX27" fmla="*/ 5371204 w 5476234"/>
              <a:gd name="connsiteY27" fmla="*/ 209670 h 1453399"/>
              <a:gd name="connsiteX28" fmla="*/ 5234120 w 5476234"/>
              <a:gd name="connsiteY28" fmla="*/ 346637 h 1453399"/>
              <a:gd name="connsiteX29" fmla="*/ 5096945 w 5476234"/>
              <a:gd name="connsiteY29" fmla="*/ 209670 h 1453399"/>
              <a:gd name="connsiteX30" fmla="*/ 0 w 5476234"/>
              <a:gd name="connsiteY30" fmla="*/ 175650 h 1453399"/>
              <a:gd name="connsiteX31" fmla="*/ 5041165 w 5476234"/>
              <a:gd name="connsiteY31" fmla="*/ 175650 h 1453399"/>
              <a:gd name="connsiteX32" fmla="*/ 5031399 w 5476234"/>
              <a:gd name="connsiteY32" fmla="*/ 189728 h 1453399"/>
              <a:gd name="connsiteX33" fmla="*/ 5032307 w 5476234"/>
              <a:gd name="connsiteY33" fmla="*/ 237499 h 1453399"/>
              <a:gd name="connsiteX34" fmla="*/ 5066442 w 5476234"/>
              <a:gd name="connsiteY34" fmla="*/ 282912 h 1453399"/>
              <a:gd name="connsiteX35" fmla="*/ 5076610 w 5476234"/>
              <a:gd name="connsiteY35" fmla="*/ 338750 h 1453399"/>
              <a:gd name="connsiteX36" fmla="*/ 5105388 w 5476234"/>
              <a:gd name="connsiteY36" fmla="*/ 370658 h 1453399"/>
              <a:gd name="connsiteX37" fmla="*/ 4999443 w 5476234"/>
              <a:gd name="connsiteY37" fmla="*/ 544154 h 1453399"/>
              <a:gd name="connsiteX38" fmla="*/ 5000624 w 5476234"/>
              <a:gd name="connsiteY38" fmla="*/ 553944 h 1453399"/>
              <a:gd name="connsiteX39" fmla="*/ 5010338 w 5476234"/>
              <a:gd name="connsiteY39" fmla="*/ 555213 h 1453399"/>
              <a:gd name="connsiteX40" fmla="*/ 5096673 w 5476234"/>
              <a:gd name="connsiteY40" fmla="*/ 503635 h 1453399"/>
              <a:gd name="connsiteX41" fmla="*/ 5100668 w 5476234"/>
              <a:gd name="connsiteY41" fmla="*/ 542251 h 1453399"/>
              <a:gd name="connsiteX42" fmla="*/ 5104390 w 5476234"/>
              <a:gd name="connsiteY42" fmla="*/ 577421 h 1453399"/>
              <a:gd name="connsiteX43" fmla="*/ 5105661 w 5476234"/>
              <a:gd name="connsiteY43" fmla="*/ 589115 h 1453399"/>
              <a:gd name="connsiteX44" fmla="*/ 5114194 w 5476234"/>
              <a:gd name="connsiteY44" fmla="*/ 600536 h 1453399"/>
              <a:gd name="connsiteX45" fmla="*/ 5114285 w 5476234"/>
              <a:gd name="connsiteY45" fmla="*/ 600536 h 1453399"/>
              <a:gd name="connsiteX46" fmla="*/ 5119914 w 5476234"/>
              <a:gd name="connsiteY46" fmla="*/ 598179 h 1453399"/>
              <a:gd name="connsiteX47" fmla="*/ 5122183 w 5476234"/>
              <a:gd name="connsiteY47" fmla="*/ 593466 h 1453399"/>
              <a:gd name="connsiteX48" fmla="*/ 5201529 w 5476234"/>
              <a:gd name="connsiteY48" fmla="*/ 403381 h 1453399"/>
              <a:gd name="connsiteX49" fmla="*/ 5214147 w 5476234"/>
              <a:gd name="connsiteY49" fmla="*/ 412174 h 1453399"/>
              <a:gd name="connsiteX50" fmla="*/ 5253729 w 5476234"/>
              <a:gd name="connsiteY50" fmla="*/ 415981 h 1453399"/>
              <a:gd name="connsiteX51" fmla="*/ 5261991 w 5476234"/>
              <a:gd name="connsiteY51" fmla="*/ 411176 h 1453399"/>
              <a:gd name="connsiteX52" fmla="*/ 5269072 w 5476234"/>
              <a:gd name="connsiteY52" fmla="*/ 405919 h 1453399"/>
              <a:gd name="connsiteX53" fmla="*/ 5352775 w 5476234"/>
              <a:gd name="connsiteY53" fmla="*/ 600445 h 1453399"/>
              <a:gd name="connsiteX54" fmla="*/ 5355135 w 5476234"/>
              <a:gd name="connsiteY54" fmla="*/ 605159 h 1453399"/>
              <a:gd name="connsiteX55" fmla="*/ 5360854 w 5476234"/>
              <a:gd name="connsiteY55" fmla="*/ 607425 h 1453399"/>
              <a:gd name="connsiteX56" fmla="*/ 5360945 w 5476234"/>
              <a:gd name="connsiteY56" fmla="*/ 607425 h 1453399"/>
              <a:gd name="connsiteX57" fmla="*/ 5369297 w 5476234"/>
              <a:gd name="connsiteY57" fmla="*/ 595913 h 1453399"/>
              <a:gd name="connsiteX58" fmla="*/ 5370477 w 5476234"/>
              <a:gd name="connsiteY58" fmla="*/ 584220 h 1453399"/>
              <a:gd name="connsiteX59" fmla="*/ 5373746 w 5476234"/>
              <a:gd name="connsiteY59" fmla="*/ 549049 h 1453399"/>
              <a:gd name="connsiteX60" fmla="*/ 5377286 w 5476234"/>
              <a:gd name="connsiteY60" fmla="*/ 510343 h 1453399"/>
              <a:gd name="connsiteX61" fmla="*/ 5439459 w 5476234"/>
              <a:gd name="connsiteY61" fmla="*/ 546566 h 1453399"/>
              <a:gd name="connsiteX62" fmla="*/ 5439459 w 5476234"/>
              <a:gd name="connsiteY62" fmla="*/ 1453399 h 1453399"/>
              <a:gd name="connsiteX63" fmla="*/ 0 w 5476234"/>
              <a:gd name="connsiteY63" fmla="*/ 1453399 h 1453399"/>
              <a:gd name="connsiteX64" fmla="*/ 5234120 w 5476234"/>
              <a:gd name="connsiteY64" fmla="*/ 90743 h 1453399"/>
              <a:gd name="connsiteX65" fmla="*/ 5343873 w 5476234"/>
              <a:gd name="connsiteY65" fmla="*/ 163363 h 1453399"/>
              <a:gd name="connsiteX66" fmla="*/ 5346355 w 5476234"/>
              <a:gd name="connsiteY66" fmla="*/ 175650 h 1453399"/>
              <a:gd name="connsiteX67" fmla="*/ 5121884 w 5476234"/>
              <a:gd name="connsiteY67" fmla="*/ 175650 h 1453399"/>
              <a:gd name="connsiteX68" fmla="*/ 5124366 w 5476234"/>
              <a:gd name="connsiteY68" fmla="*/ 163363 h 1453399"/>
              <a:gd name="connsiteX69" fmla="*/ 5234120 w 5476234"/>
              <a:gd name="connsiteY69" fmla="*/ 90743 h 1453399"/>
              <a:gd name="connsiteX70" fmla="*/ 5234767 w 5476234"/>
              <a:gd name="connsiteY70" fmla="*/ 188 h 1453399"/>
              <a:gd name="connsiteX71" fmla="*/ 5254092 w 5476234"/>
              <a:gd name="connsiteY71" fmla="*/ 7258 h 1453399"/>
              <a:gd name="connsiteX72" fmla="*/ 5300846 w 5476234"/>
              <a:gd name="connsiteY72" fmla="*/ 39619 h 1453399"/>
              <a:gd name="connsiteX73" fmla="*/ 5357132 w 5476234"/>
              <a:gd name="connsiteY73" fmla="*/ 47595 h 1453399"/>
              <a:gd name="connsiteX74" fmla="*/ 5391630 w 5476234"/>
              <a:gd name="connsiteY74" fmla="*/ 80681 h 1453399"/>
              <a:gd name="connsiteX75" fmla="*/ 5401798 w 5476234"/>
              <a:gd name="connsiteY75" fmla="*/ 136519 h 1453399"/>
              <a:gd name="connsiteX76" fmla="*/ 5431211 w 5476234"/>
              <a:gd name="connsiteY76" fmla="*/ 175650 h 1453399"/>
              <a:gd name="connsiteX77" fmla="*/ 5364326 w 5476234"/>
              <a:gd name="connsiteY77" fmla="*/ 175650 h 1453399"/>
              <a:gd name="connsiteX78" fmla="*/ 5360432 w 5476234"/>
              <a:gd name="connsiteY78" fmla="*/ 156390 h 1453399"/>
              <a:gd name="connsiteX79" fmla="*/ 5234120 w 5476234"/>
              <a:gd name="connsiteY79" fmla="*/ 72795 h 1453399"/>
              <a:gd name="connsiteX80" fmla="*/ 5107731 w 5476234"/>
              <a:gd name="connsiteY80" fmla="*/ 156390 h 1453399"/>
              <a:gd name="connsiteX81" fmla="*/ 5103832 w 5476234"/>
              <a:gd name="connsiteY81" fmla="*/ 175650 h 1453399"/>
              <a:gd name="connsiteX82" fmla="*/ 5041165 w 5476234"/>
              <a:gd name="connsiteY82" fmla="*/ 175650 h 1453399"/>
              <a:gd name="connsiteX83" fmla="*/ 5063718 w 5476234"/>
              <a:gd name="connsiteY83" fmla="*/ 143136 h 1453399"/>
              <a:gd name="connsiteX84" fmla="*/ 5071707 w 5476234"/>
              <a:gd name="connsiteY84" fmla="*/ 86936 h 1453399"/>
              <a:gd name="connsiteX85" fmla="*/ 5095856 w 5476234"/>
              <a:gd name="connsiteY85" fmla="*/ 55210 h 1453399"/>
              <a:gd name="connsiteX86" fmla="*/ 5104934 w 5476234"/>
              <a:gd name="connsiteY86" fmla="*/ 52490 h 1453399"/>
              <a:gd name="connsiteX87" fmla="*/ 5160857 w 5476234"/>
              <a:gd name="connsiteY87" fmla="*/ 42338 h 1453399"/>
              <a:gd name="connsiteX88" fmla="*/ 5206249 w 5476234"/>
              <a:gd name="connsiteY88" fmla="*/ 8255 h 1453399"/>
              <a:gd name="connsiteX89" fmla="*/ 5214420 w 5476234"/>
              <a:gd name="connsiteY89" fmla="*/ 3451 h 1453399"/>
              <a:gd name="connsiteX90" fmla="*/ 5234767 w 5476234"/>
              <a:gd name="connsiteY90" fmla="*/ 188 h 145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476234" h="1453399">
                <a:moveTo>
                  <a:pt x="5439459" y="492938"/>
                </a:moveTo>
                <a:lnTo>
                  <a:pt x="5475061" y="549865"/>
                </a:lnTo>
                <a:cubicBezTo>
                  <a:pt x="5476967" y="553037"/>
                  <a:pt x="5476513" y="557026"/>
                  <a:pt x="5473971" y="559655"/>
                </a:cubicBezTo>
                <a:cubicBezTo>
                  <a:pt x="5471429" y="562283"/>
                  <a:pt x="5467435" y="562827"/>
                  <a:pt x="5464257" y="561014"/>
                </a:cubicBezTo>
                <a:lnTo>
                  <a:pt x="5439459" y="546566"/>
                </a:lnTo>
                <a:close/>
                <a:moveTo>
                  <a:pt x="5439459" y="221002"/>
                </a:moveTo>
                <a:lnTo>
                  <a:pt x="5439459" y="492938"/>
                </a:lnTo>
                <a:lnTo>
                  <a:pt x="5360945" y="367394"/>
                </a:lnTo>
                <a:lnTo>
                  <a:pt x="5363306" y="366941"/>
                </a:lnTo>
                <a:cubicBezTo>
                  <a:pt x="5366483" y="366397"/>
                  <a:pt x="5369479" y="365491"/>
                  <a:pt x="5372384" y="364222"/>
                </a:cubicBezTo>
                <a:cubicBezTo>
                  <a:pt x="5385275" y="358602"/>
                  <a:pt x="5394535" y="346455"/>
                  <a:pt x="5396532" y="332496"/>
                </a:cubicBezTo>
                <a:lnTo>
                  <a:pt x="5404431" y="276386"/>
                </a:lnTo>
                <a:lnTo>
                  <a:pt x="5436840" y="229703"/>
                </a:lnTo>
                <a:close/>
                <a:moveTo>
                  <a:pt x="5439459" y="192196"/>
                </a:moveTo>
                <a:lnTo>
                  <a:pt x="5444081" y="205648"/>
                </a:lnTo>
                <a:lnTo>
                  <a:pt x="5439459" y="221002"/>
                </a:lnTo>
                <a:close/>
                <a:moveTo>
                  <a:pt x="5431211" y="175650"/>
                </a:moveTo>
                <a:lnTo>
                  <a:pt x="5439459" y="175650"/>
                </a:lnTo>
                <a:lnTo>
                  <a:pt x="5439459" y="192196"/>
                </a:lnTo>
                <a:lnTo>
                  <a:pt x="5435933" y="181933"/>
                </a:lnTo>
                <a:close/>
                <a:moveTo>
                  <a:pt x="5103832" y="175650"/>
                </a:moveTo>
                <a:lnTo>
                  <a:pt x="5121884" y="175650"/>
                </a:lnTo>
                <a:lnTo>
                  <a:pt x="5115011" y="209670"/>
                </a:lnTo>
                <a:cubicBezTo>
                  <a:pt x="5115011" y="275389"/>
                  <a:pt x="5168302" y="328598"/>
                  <a:pt x="5234120" y="328598"/>
                </a:cubicBezTo>
                <a:cubicBezTo>
                  <a:pt x="5299938" y="328598"/>
                  <a:pt x="5353228" y="275389"/>
                  <a:pt x="5353228" y="209670"/>
                </a:cubicBezTo>
                <a:lnTo>
                  <a:pt x="5346355" y="175650"/>
                </a:lnTo>
                <a:lnTo>
                  <a:pt x="5364326" y="175650"/>
                </a:lnTo>
                <a:lnTo>
                  <a:pt x="5371204" y="209670"/>
                </a:lnTo>
                <a:cubicBezTo>
                  <a:pt x="5371204" y="285269"/>
                  <a:pt x="5309834" y="346637"/>
                  <a:pt x="5234120" y="346637"/>
                </a:cubicBezTo>
                <a:cubicBezTo>
                  <a:pt x="5158406" y="346637"/>
                  <a:pt x="5096945" y="285269"/>
                  <a:pt x="5096945" y="209670"/>
                </a:cubicBezTo>
                <a:close/>
                <a:moveTo>
                  <a:pt x="0" y="175650"/>
                </a:moveTo>
                <a:lnTo>
                  <a:pt x="5041165" y="175650"/>
                </a:lnTo>
                <a:lnTo>
                  <a:pt x="5031399" y="189728"/>
                </a:lnTo>
                <a:cubicBezTo>
                  <a:pt x="5021322" y="204232"/>
                  <a:pt x="5021686" y="223449"/>
                  <a:pt x="5032307" y="237499"/>
                </a:cubicBezTo>
                <a:lnTo>
                  <a:pt x="5066442" y="282912"/>
                </a:lnTo>
                <a:lnTo>
                  <a:pt x="5076610" y="338750"/>
                </a:lnTo>
                <a:cubicBezTo>
                  <a:pt x="5079424" y="354160"/>
                  <a:pt x="5090681" y="366307"/>
                  <a:pt x="5105388" y="370658"/>
                </a:cubicBezTo>
                <a:lnTo>
                  <a:pt x="4999443" y="544154"/>
                </a:lnTo>
                <a:cubicBezTo>
                  <a:pt x="4997537" y="547327"/>
                  <a:pt x="4997991" y="551315"/>
                  <a:pt x="5000624" y="553944"/>
                </a:cubicBezTo>
                <a:cubicBezTo>
                  <a:pt x="5003166" y="556573"/>
                  <a:pt x="5007251" y="557117"/>
                  <a:pt x="5010338" y="555213"/>
                </a:cubicBezTo>
                <a:lnTo>
                  <a:pt x="5096673" y="503635"/>
                </a:lnTo>
                <a:cubicBezTo>
                  <a:pt x="5097672" y="513425"/>
                  <a:pt x="5099215" y="527838"/>
                  <a:pt x="5100668" y="542251"/>
                </a:cubicBezTo>
                <a:cubicBezTo>
                  <a:pt x="5102029" y="555032"/>
                  <a:pt x="5103300" y="567813"/>
                  <a:pt x="5104390" y="577421"/>
                </a:cubicBezTo>
                <a:cubicBezTo>
                  <a:pt x="5104934" y="582226"/>
                  <a:pt x="5105388" y="586305"/>
                  <a:pt x="5105661" y="589115"/>
                </a:cubicBezTo>
                <a:cubicBezTo>
                  <a:pt x="5106296" y="594100"/>
                  <a:pt x="5107022" y="600445"/>
                  <a:pt x="5114194" y="600536"/>
                </a:cubicBezTo>
                <a:cubicBezTo>
                  <a:pt x="5114194" y="600536"/>
                  <a:pt x="5114194" y="600536"/>
                  <a:pt x="5114285" y="600536"/>
                </a:cubicBezTo>
                <a:cubicBezTo>
                  <a:pt x="5116373" y="600536"/>
                  <a:pt x="5118370" y="599720"/>
                  <a:pt x="5119914" y="598179"/>
                </a:cubicBezTo>
                <a:cubicBezTo>
                  <a:pt x="5121094" y="597001"/>
                  <a:pt x="5121911" y="595188"/>
                  <a:pt x="5122183" y="593466"/>
                </a:cubicBezTo>
                <a:cubicBezTo>
                  <a:pt x="5124907" y="583857"/>
                  <a:pt x="5166486" y="485416"/>
                  <a:pt x="5201529" y="403381"/>
                </a:cubicBezTo>
                <a:lnTo>
                  <a:pt x="5214147" y="412174"/>
                </a:lnTo>
                <a:cubicBezTo>
                  <a:pt x="5225677" y="420150"/>
                  <a:pt x="5240838" y="421601"/>
                  <a:pt x="5253729" y="415981"/>
                </a:cubicBezTo>
                <a:cubicBezTo>
                  <a:pt x="5256634" y="414712"/>
                  <a:pt x="5259449" y="413080"/>
                  <a:pt x="5261991" y="411176"/>
                </a:cubicBezTo>
                <a:lnTo>
                  <a:pt x="5269072" y="405919"/>
                </a:lnTo>
                <a:cubicBezTo>
                  <a:pt x="5305385" y="488498"/>
                  <a:pt x="5349960" y="590656"/>
                  <a:pt x="5352775" y="600445"/>
                </a:cubicBezTo>
                <a:cubicBezTo>
                  <a:pt x="5353047" y="602258"/>
                  <a:pt x="5353955" y="603981"/>
                  <a:pt x="5355135" y="605159"/>
                </a:cubicBezTo>
                <a:cubicBezTo>
                  <a:pt x="5356678" y="606700"/>
                  <a:pt x="5358676" y="607425"/>
                  <a:pt x="5360854" y="607425"/>
                </a:cubicBezTo>
                <a:lnTo>
                  <a:pt x="5360945" y="607425"/>
                </a:lnTo>
                <a:cubicBezTo>
                  <a:pt x="5368026" y="607244"/>
                  <a:pt x="5368753" y="600989"/>
                  <a:pt x="5369297" y="595913"/>
                </a:cubicBezTo>
                <a:cubicBezTo>
                  <a:pt x="5369570" y="593103"/>
                  <a:pt x="5370024" y="589024"/>
                  <a:pt x="5370477" y="584220"/>
                </a:cubicBezTo>
                <a:cubicBezTo>
                  <a:pt x="5371385" y="574611"/>
                  <a:pt x="5372565" y="561830"/>
                  <a:pt x="5373746" y="549049"/>
                </a:cubicBezTo>
                <a:cubicBezTo>
                  <a:pt x="5375107" y="534636"/>
                  <a:pt x="5376378" y="520224"/>
                  <a:pt x="5377286" y="510343"/>
                </a:cubicBezTo>
                <a:lnTo>
                  <a:pt x="5439459" y="546566"/>
                </a:lnTo>
                <a:lnTo>
                  <a:pt x="5439459" y="1453399"/>
                </a:lnTo>
                <a:lnTo>
                  <a:pt x="0" y="1453399"/>
                </a:lnTo>
                <a:close/>
                <a:moveTo>
                  <a:pt x="5234120" y="90743"/>
                </a:moveTo>
                <a:cubicBezTo>
                  <a:pt x="5283483" y="90743"/>
                  <a:pt x="5325800" y="120673"/>
                  <a:pt x="5343873" y="163363"/>
                </a:cubicBezTo>
                <a:lnTo>
                  <a:pt x="5346355" y="175650"/>
                </a:lnTo>
                <a:lnTo>
                  <a:pt x="5121884" y="175650"/>
                </a:lnTo>
                <a:lnTo>
                  <a:pt x="5124366" y="163363"/>
                </a:lnTo>
                <a:cubicBezTo>
                  <a:pt x="5142439" y="120673"/>
                  <a:pt x="5184756" y="90743"/>
                  <a:pt x="5234120" y="90743"/>
                </a:cubicBezTo>
                <a:close/>
                <a:moveTo>
                  <a:pt x="5234767" y="188"/>
                </a:moveTo>
                <a:cubicBezTo>
                  <a:pt x="5241587" y="845"/>
                  <a:pt x="5248236" y="3224"/>
                  <a:pt x="5254092" y="7258"/>
                </a:cubicBezTo>
                <a:lnTo>
                  <a:pt x="5300846" y="39619"/>
                </a:lnTo>
                <a:lnTo>
                  <a:pt x="5357132" y="47595"/>
                </a:lnTo>
                <a:cubicBezTo>
                  <a:pt x="5374563" y="50043"/>
                  <a:pt x="5388453" y="63368"/>
                  <a:pt x="5391630" y="80681"/>
                </a:cubicBezTo>
                <a:lnTo>
                  <a:pt x="5401798" y="136519"/>
                </a:lnTo>
                <a:lnTo>
                  <a:pt x="5431211" y="175650"/>
                </a:lnTo>
                <a:lnTo>
                  <a:pt x="5364326" y="175650"/>
                </a:lnTo>
                <a:lnTo>
                  <a:pt x="5360432" y="156390"/>
                </a:lnTo>
                <a:cubicBezTo>
                  <a:pt x="5339623" y="107263"/>
                  <a:pt x="5290905" y="72795"/>
                  <a:pt x="5234120" y="72795"/>
                </a:cubicBezTo>
                <a:cubicBezTo>
                  <a:pt x="5177334" y="72795"/>
                  <a:pt x="5128566" y="107263"/>
                  <a:pt x="5107731" y="156390"/>
                </a:cubicBezTo>
                <a:lnTo>
                  <a:pt x="5103832" y="175650"/>
                </a:lnTo>
                <a:lnTo>
                  <a:pt x="5041165" y="175650"/>
                </a:lnTo>
                <a:lnTo>
                  <a:pt x="5063718" y="143136"/>
                </a:lnTo>
                <a:lnTo>
                  <a:pt x="5071707" y="86936"/>
                </a:lnTo>
                <a:cubicBezTo>
                  <a:pt x="5073705" y="72976"/>
                  <a:pt x="5082965" y="60830"/>
                  <a:pt x="5095856" y="55210"/>
                </a:cubicBezTo>
                <a:cubicBezTo>
                  <a:pt x="5098761" y="53941"/>
                  <a:pt x="5101757" y="53034"/>
                  <a:pt x="5104934" y="52490"/>
                </a:cubicBezTo>
                <a:lnTo>
                  <a:pt x="5160857" y="42338"/>
                </a:lnTo>
                <a:lnTo>
                  <a:pt x="5206249" y="8255"/>
                </a:lnTo>
                <a:cubicBezTo>
                  <a:pt x="5208791" y="6351"/>
                  <a:pt x="5211515" y="4720"/>
                  <a:pt x="5214420" y="3451"/>
                </a:cubicBezTo>
                <a:cubicBezTo>
                  <a:pt x="5220956" y="595"/>
                  <a:pt x="5227947" y="-470"/>
                  <a:pt x="5234767" y="188"/>
                </a:cubicBezTo>
                <a:close/>
              </a:path>
            </a:pathLst>
          </a:custGeom>
          <a:solidFill>
            <a:schemeClr val="accent1"/>
          </a:solidFill>
          <a:ln>
            <a:noFill/>
          </a:ln>
        </p:spPr>
      </p:sp>
      <p:sp>
        <p:nvSpPr>
          <p:cNvPr id="114" name="文本占位符 3">
            <a:extLst>
              <a:ext uri="{FF2B5EF4-FFF2-40B4-BE49-F238E27FC236}">
                <a16:creationId xmlns:a16="http://schemas.microsoft.com/office/drawing/2014/main" id="{D0CFB007-5EF4-4D9E-A407-F9364B5FDEE0}"/>
              </a:ext>
            </a:extLst>
          </p:cNvPr>
          <p:cNvSpPr>
            <a:spLocks noGrp="1"/>
          </p:cNvSpPr>
          <p:nvPr>
            <p:ph type="body" sz="quarter" idx="20"/>
          </p:nvPr>
        </p:nvSpPr>
        <p:spPr>
          <a:xfrm>
            <a:off x="6108766" y="3569206"/>
            <a:ext cx="5410134" cy="778268"/>
          </a:xfrm>
          <a:ln w="28575">
            <a:noFill/>
          </a:ln>
        </p:spPr>
        <p:txBody>
          <a:bodyPr lIns="90000" rIns="90000">
            <a:normAutofit/>
          </a:bodyPr>
          <a:lstStyle>
            <a:lvl1pPr marL="0" indent="0">
              <a:lnSpc>
                <a:spcPct val="130000"/>
              </a:lnSpc>
              <a:buNone/>
              <a:defRPr lang="zh-CN" altLang="en-US" sz="1600" kern="1200" dirty="0" smtClean="0">
                <a:solidFill>
                  <a:srgbClr val="000000"/>
                </a:solidFill>
                <a:latin typeface="+mn-lt"/>
                <a:ea typeface="+mn-ea"/>
                <a:cs typeface="+mn-cs"/>
              </a:defRPr>
            </a:lvl1pPr>
            <a:lvl2pPr marL="457200" indent="0">
              <a:buNone/>
              <a:defRPr sz="1600"/>
            </a:lvl2pPr>
          </a:lstStyle>
          <a:p>
            <a:pPr lvl="0"/>
            <a:r>
              <a:rPr lang="zh-CN" altLang="en-US" dirty="0"/>
              <a:t>编辑母版文本样式</a:t>
            </a:r>
          </a:p>
          <a:p>
            <a:pPr lvl="1"/>
            <a:endParaRPr lang="zh-CN" altLang="en-US" dirty="0"/>
          </a:p>
        </p:txBody>
      </p:sp>
      <p:sp>
        <p:nvSpPr>
          <p:cNvPr id="116" name="文本占位符 3">
            <a:extLst>
              <a:ext uri="{FF2B5EF4-FFF2-40B4-BE49-F238E27FC236}">
                <a16:creationId xmlns:a16="http://schemas.microsoft.com/office/drawing/2014/main" id="{9D349A70-17C2-4DB1-BD2A-FCC62EB721C6}"/>
              </a:ext>
            </a:extLst>
          </p:cNvPr>
          <p:cNvSpPr>
            <a:spLocks noGrp="1"/>
          </p:cNvSpPr>
          <p:nvPr>
            <p:ph type="body" sz="quarter" idx="22"/>
          </p:nvPr>
        </p:nvSpPr>
        <p:spPr>
          <a:xfrm>
            <a:off x="6121532" y="5158690"/>
            <a:ext cx="5410134" cy="778268"/>
          </a:xfrm>
          <a:ln w="28575">
            <a:noFill/>
          </a:ln>
        </p:spPr>
        <p:txBody>
          <a:bodyPr lIns="90000" rIns="90000">
            <a:normAutofit/>
          </a:bodyPr>
          <a:lstStyle>
            <a:lvl1pPr marL="0" indent="0">
              <a:lnSpc>
                <a:spcPct val="130000"/>
              </a:lnSpc>
              <a:buNone/>
              <a:defRPr lang="zh-CN" altLang="en-US" sz="1600" kern="1200" dirty="0" smtClean="0">
                <a:solidFill>
                  <a:srgbClr val="000000"/>
                </a:solidFill>
                <a:latin typeface="+mn-lt"/>
                <a:ea typeface="+mn-ea"/>
                <a:cs typeface="+mn-cs"/>
              </a:defRPr>
            </a:lvl1pPr>
            <a:lvl2pPr marL="457200" indent="0">
              <a:buNone/>
              <a:defRPr sz="1600"/>
            </a:lvl2pPr>
          </a:lstStyle>
          <a:p>
            <a:pPr lvl="0"/>
            <a:r>
              <a:rPr lang="zh-CN" altLang="en-US" dirty="0"/>
              <a:t>编辑母版文本样式</a:t>
            </a:r>
          </a:p>
          <a:p>
            <a:pPr lvl="1"/>
            <a:endParaRPr lang="zh-CN" altLang="en-US" dirty="0"/>
          </a:p>
        </p:txBody>
      </p:sp>
      <p:cxnSp>
        <p:nvCxnSpPr>
          <p:cNvPr id="4" name="直接连接符 3">
            <a:extLst>
              <a:ext uri="{FF2B5EF4-FFF2-40B4-BE49-F238E27FC236}">
                <a16:creationId xmlns:a16="http://schemas.microsoft.com/office/drawing/2014/main" id="{DA684ED6-1300-46B5-9049-4B35C6E6FB51}"/>
              </a:ext>
            </a:extLst>
          </p:cNvPr>
          <p:cNvCxnSpPr>
            <a:cxnSpLocks/>
          </p:cNvCxnSpPr>
          <p:nvPr userDrawn="1"/>
        </p:nvCxnSpPr>
        <p:spPr>
          <a:xfrm flipV="1">
            <a:off x="6095999" y="1478461"/>
            <a:ext cx="397165" cy="42661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9" name="文本占位符 3">
            <a:extLst>
              <a:ext uri="{FF2B5EF4-FFF2-40B4-BE49-F238E27FC236}">
                <a16:creationId xmlns:a16="http://schemas.microsoft.com/office/drawing/2014/main" id="{1E83093C-CFC3-4E97-8A33-7594D7DB8A27}"/>
              </a:ext>
            </a:extLst>
          </p:cNvPr>
          <p:cNvSpPr>
            <a:spLocks noGrp="1"/>
          </p:cNvSpPr>
          <p:nvPr>
            <p:ph type="body" sz="quarter" idx="23"/>
          </p:nvPr>
        </p:nvSpPr>
        <p:spPr>
          <a:xfrm>
            <a:off x="6339675" y="3180224"/>
            <a:ext cx="4682492" cy="392027"/>
          </a:xfrm>
          <a:ln w="28575">
            <a:noFill/>
          </a:ln>
        </p:spPr>
        <p:txBody>
          <a:bodyPr lIns="90000" rIns="90000">
            <a:noAutofit/>
          </a:bodyPr>
          <a:lstStyle>
            <a:lvl1pPr marL="0" indent="0">
              <a:lnSpc>
                <a:spcPct val="130000"/>
              </a:lnSpc>
              <a:buNone/>
              <a:defRPr lang="zh-CN" altLang="en-US" sz="1800" b="1" kern="1200" dirty="0" smtClean="0">
                <a:solidFill>
                  <a:schemeClr val="bg1"/>
                </a:solidFill>
                <a:latin typeface="+mn-lt"/>
                <a:ea typeface="+mn-ea"/>
                <a:cs typeface="+mn-cs"/>
              </a:defRPr>
            </a:lvl1pPr>
            <a:lvl2pPr marL="457200" indent="0">
              <a:buNone/>
              <a:defRPr sz="1800" b="1">
                <a:solidFill>
                  <a:schemeClr val="bg1"/>
                </a:solidFill>
              </a:defRPr>
            </a:lvl2pPr>
          </a:lstStyle>
          <a:p>
            <a:pPr lvl="0"/>
            <a:r>
              <a:rPr lang="zh-CN" altLang="en-US" dirty="0"/>
              <a:t>编辑母版文本样式</a:t>
            </a:r>
          </a:p>
          <a:p>
            <a:pPr lvl="1"/>
            <a:endParaRPr lang="zh-CN" altLang="en-US" dirty="0"/>
          </a:p>
        </p:txBody>
      </p:sp>
      <p:cxnSp>
        <p:nvCxnSpPr>
          <p:cNvPr id="120" name="直接连接符 119">
            <a:extLst>
              <a:ext uri="{FF2B5EF4-FFF2-40B4-BE49-F238E27FC236}">
                <a16:creationId xmlns:a16="http://schemas.microsoft.com/office/drawing/2014/main" id="{03662A2A-5464-4CA9-9BD0-62A518B8F129}"/>
              </a:ext>
            </a:extLst>
          </p:cNvPr>
          <p:cNvCxnSpPr>
            <a:cxnSpLocks/>
          </p:cNvCxnSpPr>
          <p:nvPr userDrawn="1"/>
        </p:nvCxnSpPr>
        <p:spPr>
          <a:xfrm flipV="1">
            <a:off x="6121532" y="2997796"/>
            <a:ext cx="473232" cy="52991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22" name="文本占位符 3">
            <a:extLst>
              <a:ext uri="{FF2B5EF4-FFF2-40B4-BE49-F238E27FC236}">
                <a16:creationId xmlns:a16="http://schemas.microsoft.com/office/drawing/2014/main" id="{ABCD666A-A099-449B-82D1-D4166BA1FB9C}"/>
              </a:ext>
            </a:extLst>
          </p:cNvPr>
          <p:cNvSpPr>
            <a:spLocks noGrp="1"/>
          </p:cNvSpPr>
          <p:nvPr>
            <p:ph type="body" sz="quarter" idx="24"/>
          </p:nvPr>
        </p:nvSpPr>
        <p:spPr>
          <a:xfrm>
            <a:off x="6339675" y="4736456"/>
            <a:ext cx="4682492" cy="392027"/>
          </a:xfrm>
          <a:ln w="28575">
            <a:noFill/>
          </a:ln>
        </p:spPr>
        <p:txBody>
          <a:bodyPr lIns="90000" rIns="90000">
            <a:noAutofit/>
          </a:bodyPr>
          <a:lstStyle>
            <a:lvl1pPr marL="0" indent="0">
              <a:lnSpc>
                <a:spcPct val="130000"/>
              </a:lnSpc>
              <a:buNone/>
              <a:defRPr lang="zh-CN" altLang="en-US" sz="1800" b="1" kern="1200" dirty="0" smtClean="0">
                <a:solidFill>
                  <a:schemeClr val="bg1"/>
                </a:solidFill>
                <a:latin typeface="+mn-lt"/>
                <a:ea typeface="+mn-ea"/>
                <a:cs typeface="+mn-cs"/>
              </a:defRPr>
            </a:lvl1pPr>
            <a:lvl2pPr marL="457200" indent="0">
              <a:buNone/>
              <a:defRPr sz="1800" b="1">
                <a:solidFill>
                  <a:schemeClr val="bg1"/>
                </a:solidFill>
              </a:defRPr>
            </a:lvl2pPr>
          </a:lstStyle>
          <a:p>
            <a:pPr lvl="0"/>
            <a:r>
              <a:rPr lang="zh-CN" altLang="en-US" dirty="0"/>
              <a:t>编辑母版文本样式</a:t>
            </a:r>
          </a:p>
          <a:p>
            <a:pPr lvl="1"/>
            <a:endParaRPr lang="zh-CN" altLang="en-US" dirty="0"/>
          </a:p>
        </p:txBody>
      </p:sp>
      <p:cxnSp>
        <p:nvCxnSpPr>
          <p:cNvPr id="123" name="直接连接符 122">
            <a:extLst>
              <a:ext uri="{FF2B5EF4-FFF2-40B4-BE49-F238E27FC236}">
                <a16:creationId xmlns:a16="http://schemas.microsoft.com/office/drawing/2014/main" id="{A2933E79-E7C5-4F8A-9741-45DC70CA6142}"/>
              </a:ext>
            </a:extLst>
          </p:cNvPr>
          <p:cNvCxnSpPr>
            <a:cxnSpLocks/>
          </p:cNvCxnSpPr>
          <p:nvPr userDrawn="1"/>
        </p:nvCxnSpPr>
        <p:spPr>
          <a:xfrm flipV="1">
            <a:off x="6108766" y="4646066"/>
            <a:ext cx="473232" cy="52991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5" name="文本框 94">
            <a:extLst>
              <a:ext uri="{FF2B5EF4-FFF2-40B4-BE49-F238E27FC236}">
                <a16:creationId xmlns:a16="http://schemas.microsoft.com/office/drawing/2014/main" id="{3FE5C8E7-9D57-47EB-8396-EC19CD90AF44}"/>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96" name="矩形 95">
            <a:extLst>
              <a:ext uri="{FF2B5EF4-FFF2-40B4-BE49-F238E27FC236}">
                <a16:creationId xmlns:a16="http://schemas.microsoft.com/office/drawing/2014/main" id="{CB9B6D5A-E774-4DAD-B1D8-A3DA72F8D200}"/>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241"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5024628-96B9-4FAA-AB26-9E2289F19E4F}"/>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242" name="îşḷïḑe">
              <a:extLst>
                <a:ext uri="{FF2B5EF4-FFF2-40B4-BE49-F238E27FC236}">
                  <a16:creationId xmlns:a16="http://schemas.microsoft.com/office/drawing/2014/main" id="{8CC285BB-C718-43E7-AAB6-609D561937EB}"/>
                </a:ext>
              </a:extLst>
            </p:cNvPr>
            <p:cNvGrpSpPr/>
            <p:nvPr/>
          </p:nvGrpSpPr>
          <p:grpSpPr>
            <a:xfrm>
              <a:off x="2195845" y="2493506"/>
              <a:ext cx="1885155" cy="1889098"/>
              <a:chOff x="1801111" y="2332774"/>
              <a:chExt cx="2180165" cy="2184725"/>
            </a:xfrm>
          </p:grpSpPr>
          <p:sp>
            <p:nvSpPr>
              <p:cNvPr id="252" name="îŝļíḑè">
                <a:extLst>
                  <a:ext uri="{FF2B5EF4-FFF2-40B4-BE49-F238E27FC236}">
                    <a16:creationId xmlns:a16="http://schemas.microsoft.com/office/drawing/2014/main" id="{99E256CF-84CD-4C5A-B3CA-CC1D033EB3A6}"/>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3" name="îşḻiḑê">
                <a:extLst>
                  <a:ext uri="{FF2B5EF4-FFF2-40B4-BE49-F238E27FC236}">
                    <a16:creationId xmlns:a16="http://schemas.microsoft.com/office/drawing/2014/main" id="{89B00658-CD5D-4397-8B9A-1395A78F0B40}"/>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4" name="išḻíḋê">
                <a:extLst>
                  <a:ext uri="{FF2B5EF4-FFF2-40B4-BE49-F238E27FC236}">
                    <a16:creationId xmlns:a16="http://schemas.microsoft.com/office/drawing/2014/main" id="{A7562094-E9B9-423A-9856-EB41FCF509F2}"/>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5" name="îşľíḓé">
                <a:extLst>
                  <a:ext uri="{FF2B5EF4-FFF2-40B4-BE49-F238E27FC236}">
                    <a16:creationId xmlns:a16="http://schemas.microsoft.com/office/drawing/2014/main" id="{23E10115-DD1F-4E2B-B173-E07C7F6488A0}"/>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6" name="iŝlîḋè">
                <a:extLst>
                  <a:ext uri="{FF2B5EF4-FFF2-40B4-BE49-F238E27FC236}">
                    <a16:creationId xmlns:a16="http://schemas.microsoft.com/office/drawing/2014/main" id="{346B754C-3B8F-4814-BC93-87AE3B9DCFE4}"/>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7" name="ïṡļíḓe">
                <a:extLst>
                  <a:ext uri="{FF2B5EF4-FFF2-40B4-BE49-F238E27FC236}">
                    <a16:creationId xmlns:a16="http://schemas.microsoft.com/office/drawing/2014/main" id="{D3800A65-0AAA-45F1-9DA8-A902C7B20CBC}"/>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8" name="iSḻïďe">
                <a:extLst>
                  <a:ext uri="{FF2B5EF4-FFF2-40B4-BE49-F238E27FC236}">
                    <a16:creationId xmlns:a16="http://schemas.microsoft.com/office/drawing/2014/main" id="{206E6B91-BD0E-4C97-99D9-9565475336C5}"/>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9" name="ísľïḋè">
                <a:extLst>
                  <a:ext uri="{FF2B5EF4-FFF2-40B4-BE49-F238E27FC236}">
                    <a16:creationId xmlns:a16="http://schemas.microsoft.com/office/drawing/2014/main" id="{87CB2282-0D06-4AE2-9570-9D54D084CD28}"/>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0" name="ïṣļîḑè">
                <a:extLst>
                  <a:ext uri="{FF2B5EF4-FFF2-40B4-BE49-F238E27FC236}">
                    <a16:creationId xmlns:a16="http://schemas.microsoft.com/office/drawing/2014/main" id="{B0202295-2F58-46C0-B667-1BE498A0B530}"/>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1" name="iṡḻïḍê">
                <a:extLst>
                  <a:ext uri="{FF2B5EF4-FFF2-40B4-BE49-F238E27FC236}">
                    <a16:creationId xmlns:a16="http://schemas.microsoft.com/office/drawing/2014/main" id="{C7913706-E166-4D81-AC41-3A9741A0BC8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2" name="iSḷîde">
                <a:extLst>
                  <a:ext uri="{FF2B5EF4-FFF2-40B4-BE49-F238E27FC236}">
                    <a16:creationId xmlns:a16="http://schemas.microsoft.com/office/drawing/2014/main" id="{89C166B1-5491-47E6-914E-C06D37392FEE}"/>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3" name="íṣ1îde">
                <a:extLst>
                  <a:ext uri="{FF2B5EF4-FFF2-40B4-BE49-F238E27FC236}">
                    <a16:creationId xmlns:a16="http://schemas.microsoft.com/office/drawing/2014/main" id="{E5F910A5-DDCD-4D54-92D5-184EBF1525DE}"/>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4" name="ïšḻídé">
                <a:extLst>
                  <a:ext uri="{FF2B5EF4-FFF2-40B4-BE49-F238E27FC236}">
                    <a16:creationId xmlns:a16="http://schemas.microsoft.com/office/drawing/2014/main" id="{D75F0395-8745-4E0E-AF5A-704A70FF7008}"/>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5" name="iśľïďé">
                <a:extLst>
                  <a:ext uri="{FF2B5EF4-FFF2-40B4-BE49-F238E27FC236}">
                    <a16:creationId xmlns:a16="http://schemas.microsoft.com/office/drawing/2014/main" id="{2A398C8C-8DF7-48CC-8ED1-4B0F9D06E21E}"/>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6" name="îśḷiḋè">
                <a:extLst>
                  <a:ext uri="{FF2B5EF4-FFF2-40B4-BE49-F238E27FC236}">
                    <a16:creationId xmlns:a16="http://schemas.microsoft.com/office/drawing/2014/main" id="{5EC78623-7814-4E54-B921-5BEE0DA37EB5}"/>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7" name="íṡḷiḓê">
                <a:extLst>
                  <a:ext uri="{FF2B5EF4-FFF2-40B4-BE49-F238E27FC236}">
                    <a16:creationId xmlns:a16="http://schemas.microsoft.com/office/drawing/2014/main" id="{B668062B-1F04-4DCD-A6D4-928F66685591}"/>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8" name="iŝḻíḑé">
                <a:extLst>
                  <a:ext uri="{FF2B5EF4-FFF2-40B4-BE49-F238E27FC236}">
                    <a16:creationId xmlns:a16="http://schemas.microsoft.com/office/drawing/2014/main" id="{8878592A-83BD-4CC2-BB2B-5CDFC366AA30}"/>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9" name="iSļíḑé">
                <a:extLst>
                  <a:ext uri="{FF2B5EF4-FFF2-40B4-BE49-F238E27FC236}">
                    <a16:creationId xmlns:a16="http://schemas.microsoft.com/office/drawing/2014/main" id="{442EAC3D-AE27-4E03-96BF-B5B8900168C8}"/>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0" name="íšľiḑe">
                <a:extLst>
                  <a:ext uri="{FF2B5EF4-FFF2-40B4-BE49-F238E27FC236}">
                    <a16:creationId xmlns:a16="http://schemas.microsoft.com/office/drawing/2014/main" id="{7B327D71-1C3E-4095-803A-33FF691E44A2}"/>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1" name="íś1íďê">
                <a:extLst>
                  <a:ext uri="{FF2B5EF4-FFF2-40B4-BE49-F238E27FC236}">
                    <a16:creationId xmlns:a16="http://schemas.microsoft.com/office/drawing/2014/main" id="{191C431F-E172-4919-9488-079E2D47889B}"/>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2" name="í$ľïḍé">
                <a:extLst>
                  <a:ext uri="{FF2B5EF4-FFF2-40B4-BE49-F238E27FC236}">
                    <a16:creationId xmlns:a16="http://schemas.microsoft.com/office/drawing/2014/main" id="{1551AF76-E52F-4C37-B803-9B0A1515C150}"/>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3" name="íš1idè">
                <a:extLst>
                  <a:ext uri="{FF2B5EF4-FFF2-40B4-BE49-F238E27FC236}">
                    <a16:creationId xmlns:a16="http://schemas.microsoft.com/office/drawing/2014/main" id="{A0CBD28D-9B1D-431E-B80C-85E6D6A18348}"/>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4" name="ïšḷïḑê">
                <a:extLst>
                  <a:ext uri="{FF2B5EF4-FFF2-40B4-BE49-F238E27FC236}">
                    <a16:creationId xmlns:a16="http://schemas.microsoft.com/office/drawing/2014/main" id="{C25DBDB8-8072-4812-A6B5-0341A8A597FF}"/>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5" name="ï$ḷiḓè">
                <a:extLst>
                  <a:ext uri="{FF2B5EF4-FFF2-40B4-BE49-F238E27FC236}">
                    <a16:creationId xmlns:a16="http://schemas.microsoft.com/office/drawing/2014/main" id="{8555A942-668D-4880-A3AF-AE85656DC029}"/>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6" name="ïsḻîḑè">
                <a:extLst>
                  <a:ext uri="{FF2B5EF4-FFF2-40B4-BE49-F238E27FC236}">
                    <a16:creationId xmlns:a16="http://schemas.microsoft.com/office/drawing/2014/main" id="{DC7E786D-E301-4C97-8D7C-7F21F25598B6}"/>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7" name="ïşḷidè">
                <a:extLst>
                  <a:ext uri="{FF2B5EF4-FFF2-40B4-BE49-F238E27FC236}">
                    <a16:creationId xmlns:a16="http://schemas.microsoft.com/office/drawing/2014/main" id="{29104616-22AF-4DC9-904F-0180B6CE4148}"/>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8" name="iśļïďé">
                <a:extLst>
                  <a:ext uri="{FF2B5EF4-FFF2-40B4-BE49-F238E27FC236}">
                    <a16:creationId xmlns:a16="http://schemas.microsoft.com/office/drawing/2014/main" id="{A345FA74-9102-46DC-9716-5E19F3D59E5F}"/>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9" name="îṡḷiḍé">
                <a:extLst>
                  <a:ext uri="{FF2B5EF4-FFF2-40B4-BE49-F238E27FC236}">
                    <a16:creationId xmlns:a16="http://schemas.microsoft.com/office/drawing/2014/main" id="{9DC0E0A2-3958-43DE-8BAA-47A9957369E1}"/>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0" name="íṣļíḋé">
                <a:extLst>
                  <a:ext uri="{FF2B5EF4-FFF2-40B4-BE49-F238E27FC236}">
                    <a16:creationId xmlns:a16="http://schemas.microsoft.com/office/drawing/2014/main" id="{A7989052-8A17-442E-91E8-D718C1929B2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1" name="i$ļiďè">
                <a:extLst>
                  <a:ext uri="{FF2B5EF4-FFF2-40B4-BE49-F238E27FC236}">
                    <a16:creationId xmlns:a16="http://schemas.microsoft.com/office/drawing/2014/main" id="{62020C63-CFE5-417F-871D-00DA12D87BEE}"/>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2" name="ïšlîḋe">
                <a:extLst>
                  <a:ext uri="{FF2B5EF4-FFF2-40B4-BE49-F238E27FC236}">
                    <a16:creationId xmlns:a16="http://schemas.microsoft.com/office/drawing/2014/main" id="{8BC91AD2-676B-4FE4-8DBF-DBDDCA9425FF}"/>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3" name="îṣḻíḑè">
                <a:extLst>
                  <a:ext uri="{FF2B5EF4-FFF2-40B4-BE49-F238E27FC236}">
                    <a16:creationId xmlns:a16="http://schemas.microsoft.com/office/drawing/2014/main" id="{845E788B-4198-4B8B-BEFF-52C927612C6A}"/>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4" name="islïḍè">
                <a:extLst>
                  <a:ext uri="{FF2B5EF4-FFF2-40B4-BE49-F238E27FC236}">
                    <a16:creationId xmlns:a16="http://schemas.microsoft.com/office/drawing/2014/main" id="{9AE97FA2-D4D3-4274-9F5C-66D27BA3A11B}"/>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5" name="îṧḷiḋê">
                <a:extLst>
                  <a:ext uri="{FF2B5EF4-FFF2-40B4-BE49-F238E27FC236}">
                    <a16:creationId xmlns:a16="http://schemas.microsoft.com/office/drawing/2014/main" id="{02D5DA44-B000-48D2-A088-3BB6EE29A652}"/>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6" name="ïṥļidê">
                <a:extLst>
                  <a:ext uri="{FF2B5EF4-FFF2-40B4-BE49-F238E27FC236}">
                    <a16:creationId xmlns:a16="http://schemas.microsoft.com/office/drawing/2014/main" id="{B53A8466-BF35-4641-827B-23E8152E1160}"/>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7" name="ï$ľíde">
                <a:extLst>
                  <a:ext uri="{FF2B5EF4-FFF2-40B4-BE49-F238E27FC236}">
                    <a16:creationId xmlns:a16="http://schemas.microsoft.com/office/drawing/2014/main" id="{19BC6041-D08F-4A03-BF29-0B91595B0D9F}"/>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8" name="íS1îḍê">
                <a:extLst>
                  <a:ext uri="{FF2B5EF4-FFF2-40B4-BE49-F238E27FC236}">
                    <a16:creationId xmlns:a16="http://schemas.microsoft.com/office/drawing/2014/main" id="{3950EDA7-9B7A-4033-9393-8D993D83B5D7}"/>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9" name="ïṧ1íde">
                <a:extLst>
                  <a:ext uri="{FF2B5EF4-FFF2-40B4-BE49-F238E27FC236}">
                    <a16:creationId xmlns:a16="http://schemas.microsoft.com/office/drawing/2014/main" id="{11B75024-62C5-4471-A076-F4823ACB7C04}"/>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0" name="î$ḷiḍe">
                <a:extLst>
                  <a:ext uri="{FF2B5EF4-FFF2-40B4-BE49-F238E27FC236}">
                    <a16:creationId xmlns:a16="http://schemas.microsoft.com/office/drawing/2014/main" id="{83A42E39-7EBC-41A5-84E6-2762E3F7F36F}"/>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1" name="îṣļíḓé">
                <a:extLst>
                  <a:ext uri="{FF2B5EF4-FFF2-40B4-BE49-F238E27FC236}">
                    <a16:creationId xmlns:a16="http://schemas.microsoft.com/office/drawing/2014/main" id="{10D8AFB4-58DA-4912-850B-668F765C8C0D}"/>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2" name="îṥļiḓè">
                <a:extLst>
                  <a:ext uri="{FF2B5EF4-FFF2-40B4-BE49-F238E27FC236}">
                    <a16:creationId xmlns:a16="http://schemas.microsoft.com/office/drawing/2014/main" id="{698478B7-6AA8-4EDC-89DA-B147680B10D1}"/>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3" name="iş1iḍè">
                <a:extLst>
                  <a:ext uri="{FF2B5EF4-FFF2-40B4-BE49-F238E27FC236}">
                    <a16:creationId xmlns:a16="http://schemas.microsoft.com/office/drawing/2014/main" id="{AD01E197-3EBF-425A-8BFB-E19EB47F93B7}"/>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4" name="işľïḍé">
                <a:extLst>
                  <a:ext uri="{FF2B5EF4-FFF2-40B4-BE49-F238E27FC236}">
                    <a16:creationId xmlns:a16="http://schemas.microsoft.com/office/drawing/2014/main" id="{E90DEAF1-A05C-4924-B696-5DFF9E8A4011}"/>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5" name="ïṣľíḑê">
                <a:extLst>
                  <a:ext uri="{FF2B5EF4-FFF2-40B4-BE49-F238E27FC236}">
                    <a16:creationId xmlns:a16="http://schemas.microsoft.com/office/drawing/2014/main" id="{57D54E51-1F98-4612-9937-05A1EC238241}"/>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6" name="iṥḷiḑè">
                <a:extLst>
                  <a:ext uri="{FF2B5EF4-FFF2-40B4-BE49-F238E27FC236}">
                    <a16:creationId xmlns:a16="http://schemas.microsoft.com/office/drawing/2014/main" id="{1B62A172-8C8B-452B-AF7A-4C623E805D6D}"/>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7" name="î$lídê">
                <a:extLst>
                  <a:ext uri="{FF2B5EF4-FFF2-40B4-BE49-F238E27FC236}">
                    <a16:creationId xmlns:a16="http://schemas.microsoft.com/office/drawing/2014/main" id="{FD1E1320-D22F-4A88-BDF6-3695DA89EC8F}"/>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8" name="iṧ1ïḋe">
                <a:extLst>
                  <a:ext uri="{FF2B5EF4-FFF2-40B4-BE49-F238E27FC236}">
                    <a16:creationId xmlns:a16="http://schemas.microsoft.com/office/drawing/2014/main" id="{DE130754-31B0-41E3-B85C-634B27473B94}"/>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9" name="iṡḷídè">
                <a:extLst>
                  <a:ext uri="{FF2B5EF4-FFF2-40B4-BE49-F238E27FC236}">
                    <a16:creationId xmlns:a16="http://schemas.microsoft.com/office/drawing/2014/main" id="{D08027C9-EEC8-41FD-AE55-0B7EEF0C9F30}"/>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0" name="ïṧliḍe">
                <a:extLst>
                  <a:ext uri="{FF2B5EF4-FFF2-40B4-BE49-F238E27FC236}">
                    <a16:creationId xmlns:a16="http://schemas.microsoft.com/office/drawing/2014/main" id="{7F1CADA1-ECA0-43DC-B6BF-3AED4D5129B2}"/>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1" name="íS1ïďe">
                <a:extLst>
                  <a:ext uri="{FF2B5EF4-FFF2-40B4-BE49-F238E27FC236}">
                    <a16:creationId xmlns:a16="http://schemas.microsoft.com/office/drawing/2014/main" id="{ACB3EDDB-03BF-4BF7-89DA-9ABDE1BD12FA}"/>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2" name="îṧľîḑè">
                <a:extLst>
                  <a:ext uri="{FF2B5EF4-FFF2-40B4-BE49-F238E27FC236}">
                    <a16:creationId xmlns:a16="http://schemas.microsoft.com/office/drawing/2014/main" id="{183D2A0B-99FC-4D16-A429-FE5ADD8890D9}"/>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243" name="iṧḻíḑé">
              <a:extLst>
                <a:ext uri="{FF2B5EF4-FFF2-40B4-BE49-F238E27FC236}">
                  <a16:creationId xmlns:a16="http://schemas.microsoft.com/office/drawing/2014/main" id="{9AB6C191-6B92-4AA1-887D-D8607F082BD6}"/>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4" name="íSľíḍe">
              <a:extLst>
                <a:ext uri="{FF2B5EF4-FFF2-40B4-BE49-F238E27FC236}">
                  <a16:creationId xmlns:a16="http://schemas.microsoft.com/office/drawing/2014/main" id="{5A298CB3-A27A-4D13-85BD-9B90DC080583}"/>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5" name="iṧľíḍê">
              <a:extLst>
                <a:ext uri="{FF2B5EF4-FFF2-40B4-BE49-F238E27FC236}">
                  <a16:creationId xmlns:a16="http://schemas.microsoft.com/office/drawing/2014/main" id="{6B1E4336-FA6F-4D1C-A0E8-6FB9E3AC206D}"/>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6" name="iṥḷide">
              <a:extLst>
                <a:ext uri="{FF2B5EF4-FFF2-40B4-BE49-F238E27FC236}">
                  <a16:creationId xmlns:a16="http://schemas.microsoft.com/office/drawing/2014/main" id="{B6505E23-0FFC-492B-8F3F-FF64E7F89AD0}"/>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7" name="ïṩḻïḋè">
              <a:extLst>
                <a:ext uri="{FF2B5EF4-FFF2-40B4-BE49-F238E27FC236}">
                  <a16:creationId xmlns:a16="http://schemas.microsoft.com/office/drawing/2014/main" id="{67D3DD5B-ADAB-4F23-84CA-1CDC556BFB2E}"/>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8" name="ïṡḻídè">
              <a:extLst>
                <a:ext uri="{FF2B5EF4-FFF2-40B4-BE49-F238E27FC236}">
                  <a16:creationId xmlns:a16="http://schemas.microsoft.com/office/drawing/2014/main" id="{805C5690-DE5A-43BF-85F4-766273743A82}"/>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9" name="îś1ïḑè">
              <a:extLst>
                <a:ext uri="{FF2B5EF4-FFF2-40B4-BE49-F238E27FC236}">
                  <a16:creationId xmlns:a16="http://schemas.microsoft.com/office/drawing/2014/main" id="{6A25B31F-3800-4976-9509-C7292F85F6ED}"/>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0" name="îşļïḓe">
              <a:extLst>
                <a:ext uri="{FF2B5EF4-FFF2-40B4-BE49-F238E27FC236}">
                  <a16:creationId xmlns:a16="http://schemas.microsoft.com/office/drawing/2014/main" id="{E692BE49-FAA8-497F-A1A0-6E73F49D770C}"/>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1" name="î$ľíḑe">
              <a:extLst>
                <a:ext uri="{FF2B5EF4-FFF2-40B4-BE49-F238E27FC236}">
                  <a16:creationId xmlns:a16="http://schemas.microsoft.com/office/drawing/2014/main" id="{E773B74B-EB3D-4EC5-80D2-2C59E39C4F28}"/>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grpSp>
        <p:nvGrpSpPr>
          <p:cNvPr id="303" name="组合 302">
            <a:extLst>
              <a:ext uri="{FF2B5EF4-FFF2-40B4-BE49-F238E27FC236}">
                <a16:creationId xmlns:a16="http://schemas.microsoft.com/office/drawing/2014/main" id="{77554A43-BBF7-4578-8D1C-D9E70EE36915}"/>
              </a:ext>
            </a:extLst>
          </p:cNvPr>
          <p:cNvGrpSpPr/>
          <p:nvPr userDrawn="1"/>
        </p:nvGrpSpPr>
        <p:grpSpPr>
          <a:xfrm>
            <a:off x="660400" y="452186"/>
            <a:ext cx="589166" cy="503600"/>
            <a:chOff x="5952731" y="1824220"/>
            <a:chExt cx="589166" cy="503600"/>
          </a:xfrm>
        </p:grpSpPr>
        <p:sp>
          <p:nvSpPr>
            <p:cNvPr id="304" name="文本框 303">
              <a:extLst>
                <a:ext uri="{FF2B5EF4-FFF2-40B4-BE49-F238E27FC236}">
                  <a16:creationId xmlns:a16="http://schemas.microsoft.com/office/drawing/2014/main" id="{CF6778DC-5584-439E-978F-E8B0FC37FB8A}"/>
                </a:ext>
              </a:extLst>
            </p:cNvPr>
            <p:cNvSpPr txBox="1"/>
            <p:nvPr/>
          </p:nvSpPr>
          <p:spPr>
            <a:xfrm>
              <a:off x="6202716" y="1882939"/>
              <a:ext cx="51723" cy="144584"/>
            </a:xfrm>
            <a:custGeom>
              <a:avLst/>
              <a:gdLst/>
              <a:ahLst/>
              <a:cxnLst/>
              <a:rect l="l" t="t" r="r" b="b"/>
              <a:pathLst>
                <a:path w="51723" h="144584">
                  <a:moveTo>
                    <a:pt x="27650" y="94"/>
                  </a:moveTo>
                  <a:lnTo>
                    <a:pt x="51723" y="6083"/>
                  </a:lnTo>
                  <a:lnTo>
                    <a:pt x="51723" y="144584"/>
                  </a:lnTo>
                  <a:lnTo>
                    <a:pt x="991" y="144584"/>
                  </a:lnTo>
                  <a:lnTo>
                    <a:pt x="991" y="35586"/>
                  </a:lnTo>
                  <a:cubicBezTo>
                    <a:pt x="991" y="27717"/>
                    <a:pt x="897" y="21417"/>
                    <a:pt x="708" y="16687"/>
                  </a:cubicBezTo>
                  <a:lnTo>
                    <a:pt x="0" y="8757"/>
                  </a:lnTo>
                  <a:lnTo>
                    <a:pt x="24933" y="320"/>
                  </a:lnTo>
                  <a:cubicBezTo>
                    <a:pt x="25839" y="94"/>
                    <a:pt x="26745" y="-132"/>
                    <a:pt x="27650"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5" name="文本框 304">
              <a:extLst>
                <a:ext uri="{FF2B5EF4-FFF2-40B4-BE49-F238E27FC236}">
                  <a16:creationId xmlns:a16="http://schemas.microsoft.com/office/drawing/2014/main" id="{BA02E6A5-2C96-4B3D-B226-1BB3CC201F46}"/>
                </a:ext>
              </a:extLst>
            </p:cNvPr>
            <p:cNvSpPr txBox="1"/>
            <p:nvPr/>
          </p:nvSpPr>
          <p:spPr>
            <a:xfrm>
              <a:off x="6313930" y="1934359"/>
              <a:ext cx="30120" cy="11305"/>
            </a:xfrm>
            <a:custGeom>
              <a:avLst/>
              <a:gdLst/>
              <a:ahLst/>
              <a:cxnLst/>
              <a:rect l="l" t="t" r="r" b="b"/>
              <a:pathLst>
                <a:path w="30120" h="11305">
                  <a:moveTo>
                    <a:pt x="0" y="0"/>
                  </a:moveTo>
                  <a:cubicBezTo>
                    <a:pt x="10191" y="2940"/>
                    <a:pt x="20382" y="7010"/>
                    <a:pt x="30120" y="11305"/>
                  </a:cubicBezTo>
                  <a:cubicBezTo>
                    <a:pt x="21967" y="8366"/>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6" name="文本框 305">
              <a:extLst>
                <a:ext uri="{FF2B5EF4-FFF2-40B4-BE49-F238E27FC236}">
                  <a16:creationId xmlns:a16="http://schemas.microsoft.com/office/drawing/2014/main" id="{2ED62A29-14DE-4FAD-B285-4B41D0DF0101}"/>
                </a:ext>
              </a:extLst>
            </p:cNvPr>
            <p:cNvSpPr txBox="1"/>
            <p:nvPr/>
          </p:nvSpPr>
          <p:spPr>
            <a:xfrm>
              <a:off x="6269091" y="2104840"/>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7" name="文本框 306">
              <a:extLst>
                <a:ext uri="{FF2B5EF4-FFF2-40B4-BE49-F238E27FC236}">
                  <a16:creationId xmlns:a16="http://schemas.microsoft.com/office/drawing/2014/main" id="{D9189DEF-739A-4CEC-A8A8-D794B802B46A}"/>
                </a:ext>
              </a:extLst>
            </p:cNvPr>
            <p:cNvSpPr txBox="1"/>
            <p:nvPr/>
          </p:nvSpPr>
          <p:spPr>
            <a:xfrm>
              <a:off x="6168672" y="1824220"/>
              <a:ext cx="85767" cy="67477"/>
            </a:xfrm>
            <a:custGeom>
              <a:avLst/>
              <a:gdLst/>
              <a:ahLst/>
              <a:cxnLst/>
              <a:rect l="l" t="t" r="r" b="b"/>
              <a:pathLst>
                <a:path w="85767" h="67477">
                  <a:moveTo>
                    <a:pt x="55880" y="0"/>
                  </a:moveTo>
                  <a:lnTo>
                    <a:pt x="85767" y="0"/>
                  </a:lnTo>
                  <a:lnTo>
                    <a:pt x="85767" y="64803"/>
                  </a:lnTo>
                  <a:lnTo>
                    <a:pt x="61694" y="58814"/>
                  </a:lnTo>
                  <a:cubicBezTo>
                    <a:pt x="60789" y="58588"/>
                    <a:pt x="59883" y="58814"/>
                    <a:pt x="58977" y="59040"/>
                  </a:cubicBezTo>
                  <a:lnTo>
                    <a:pt x="34044" y="67477"/>
                  </a:lnTo>
                  <a:lnTo>
                    <a:pt x="33905" y="65926"/>
                  </a:lnTo>
                  <a:cubicBezTo>
                    <a:pt x="33152" y="62745"/>
                    <a:pt x="31080" y="60338"/>
                    <a:pt x="27689" y="58706"/>
                  </a:cubicBezTo>
                  <a:cubicBezTo>
                    <a:pt x="24299" y="57073"/>
                    <a:pt x="16743" y="56257"/>
                    <a:pt x="5023" y="56257"/>
                  </a:cubicBezTo>
                  <a:lnTo>
                    <a:pt x="0" y="56257"/>
                  </a:lnTo>
                  <a:lnTo>
                    <a:pt x="0" y="32555"/>
                  </a:lnTo>
                  <a:cubicBezTo>
                    <a:pt x="24529" y="27276"/>
                    <a:pt x="43156" y="16424"/>
                    <a:pt x="55880"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8" name="文本框 307">
              <a:extLst>
                <a:ext uri="{FF2B5EF4-FFF2-40B4-BE49-F238E27FC236}">
                  <a16:creationId xmlns:a16="http://schemas.microsoft.com/office/drawing/2014/main" id="{3285E5A4-0320-409E-8822-6EAB0B11B73D}"/>
                </a:ext>
              </a:extLst>
            </p:cNvPr>
            <p:cNvSpPr txBox="1"/>
            <p:nvPr/>
          </p:nvSpPr>
          <p:spPr>
            <a:xfrm>
              <a:off x="5952731" y="1889022"/>
              <a:ext cx="589166" cy="438798"/>
            </a:xfrm>
            <a:custGeom>
              <a:avLst/>
              <a:gdLst/>
              <a:ahLst/>
              <a:cxnLst/>
              <a:rect l="l" t="t" r="r" b="b"/>
              <a:pathLst>
                <a:path w="589166" h="438798">
                  <a:moveTo>
                    <a:pt x="301707" y="0"/>
                  </a:moveTo>
                  <a:lnTo>
                    <a:pt x="321143" y="4836"/>
                  </a:lnTo>
                  <a:cubicBezTo>
                    <a:pt x="335325" y="10065"/>
                    <a:pt x="349196" y="16396"/>
                    <a:pt x="362784" y="22274"/>
                  </a:cubicBezTo>
                  <a:cubicBezTo>
                    <a:pt x="392903" y="35162"/>
                    <a:pt x="422796" y="46467"/>
                    <a:pt x="454727" y="54154"/>
                  </a:cubicBezTo>
                  <a:cubicBezTo>
                    <a:pt x="481903" y="60938"/>
                    <a:pt x="509757" y="66590"/>
                    <a:pt x="536253" y="75634"/>
                  </a:cubicBezTo>
                  <a:cubicBezTo>
                    <a:pt x="553464" y="81512"/>
                    <a:pt x="577469" y="87618"/>
                    <a:pt x="588113" y="103444"/>
                  </a:cubicBezTo>
                  <a:cubicBezTo>
                    <a:pt x="590151" y="106384"/>
                    <a:pt x="589019" y="110002"/>
                    <a:pt x="586527" y="112037"/>
                  </a:cubicBezTo>
                  <a:cubicBezTo>
                    <a:pt x="586527" y="115427"/>
                    <a:pt x="584715" y="118819"/>
                    <a:pt x="580866" y="120402"/>
                  </a:cubicBezTo>
                  <a:cubicBezTo>
                    <a:pt x="555050" y="130124"/>
                    <a:pt x="530138" y="141655"/>
                    <a:pt x="505228" y="153639"/>
                  </a:cubicBezTo>
                  <a:cubicBezTo>
                    <a:pt x="528780" y="186198"/>
                    <a:pt x="516325" y="324345"/>
                    <a:pt x="515192" y="346278"/>
                  </a:cubicBezTo>
                  <a:cubicBezTo>
                    <a:pt x="515192" y="346278"/>
                    <a:pt x="515192" y="346504"/>
                    <a:pt x="515192" y="346504"/>
                  </a:cubicBezTo>
                  <a:cubicBezTo>
                    <a:pt x="515419" y="346730"/>
                    <a:pt x="515645" y="346956"/>
                    <a:pt x="515872" y="347181"/>
                  </a:cubicBezTo>
                  <a:cubicBezTo>
                    <a:pt x="534441" y="376123"/>
                    <a:pt x="549161" y="457971"/>
                    <a:pt x="488470" y="434683"/>
                  </a:cubicBezTo>
                  <a:cubicBezTo>
                    <a:pt x="446575" y="418630"/>
                    <a:pt x="460388" y="350347"/>
                    <a:pt x="498661" y="339268"/>
                  </a:cubicBezTo>
                  <a:cubicBezTo>
                    <a:pt x="501831" y="279577"/>
                    <a:pt x="505907" y="218304"/>
                    <a:pt x="491188" y="160196"/>
                  </a:cubicBezTo>
                  <a:cubicBezTo>
                    <a:pt x="468994" y="170823"/>
                    <a:pt x="446575" y="181449"/>
                    <a:pt x="423701" y="190945"/>
                  </a:cubicBezTo>
                  <a:cubicBezTo>
                    <a:pt x="395167" y="202703"/>
                    <a:pt x="363463" y="211974"/>
                    <a:pt x="337420" y="228478"/>
                  </a:cubicBezTo>
                  <a:cubicBezTo>
                    <a:pt x="323152" y="237296"/>
                    <a:pt x="311151" y="245662"/>
                    <a:pt x="295072" y="244080"/>
                  </a:cubicBezTo>
                  <a:cubicBezTo>
                    <a:pt x="293487" y="248150"/>
                    <a:pt x="289183" y="251088"/>
                    <a:pt x="284202" y="248150"/>
                  </a:cubicBezTo>
                  <a:cubicBezTo>
                    <a:pt x="229851" y="214686"/>
                    <a:pt x="166668" y="201798"/>
                    <a:pt x="110732" y="171953"/>
                  </a:cubicBezTo>
                  <a:cubicBezTo>
                    <a:pt x="89897" y="160875"/>
                    <a:pt x="69969" y="148665"/>
                    <a:pt x="49134" y="137586"/>
                  </a:cubicBezTo>
                  <a:cubicBezTo>
                    <a:pt x="34868" y="130124"/>
                    <a:pt x="15618" y="126281"/>
                    <a:pt x="2483" y="117689"/>
                  </a:cubicBezTo>
                  <a:cubicBezTo>
                    <a:pt x="218" y="116332"/>
                    <a:pt x="-914" y="112715"/>
                    <a:pt x="898" y="110454"/>
                  </a:cubicBezTo>
                  <a:cubicBezTo>
                    <a:pt x="-235" y="107967"/>
                    <a:pt x="218" y="104801"/>
                    <a:pt x="3389" y="103444"/>
                  </a:cubicBezTo>
                  <a:cubicBezTo>
                    <a:pt x="54343" y="81286"/>
                    <a:pt x="109373" y="68172"/>
                    <a:pt x="159195" y="43301"/>
                  </a:cubicBezTo>
                  <a:cubicBezTo>
                    <a:pt x="177765" y="34031"/>
                    <a:pt x="196335" y="23461"/>
                    <a:pt x="215442" y="14361"/>
                  </a:cubicBezTo>
                  <a:lnTo>
                    <a:pt x="249984" y="2674"/>
                  </a:lnTo>
                  <a:lnTo>
                    <a:pt x="250692" y="10604"/>
                  </a:lnTo>
                  <a:cubicBezTo>
                    <a:pt x="250881" y="15334"/>
                    <a:pt x="250975" y="21634"/>
                    <a:pt x="250975" y="29503"/>
                  </a:cubicBezTo>
                  <a:lnTo>
                    <a:pt x="250975" y="138501"/>
                  </a:lnTo>
                  <a:lnTo>
                    <a:pt x="301707" y="138501"/>
                  </a:lnTo>
                  <a:lnTo>
                    <a:pt x="301707" y="0"/>
                  </a:lnTo>
                  <a:close/>
                  <a:moveTo>
                    <a:pt x="361198" y="45336"/>
                  </a:moveTo>
                  <a:cubicBezTo>
                    <a:pt x="363010" y="46015"/>
                    <a:pt x="364822" y="46919"/>
                    <a:pt x="366634" y="47598"/>
                  </a:cubicBezTo>
                  <a:cubicBezTo>
                    <a:pt x="374786" y="50537"/>
                    <a:pt x="383165" y="53702"/>
                    <a:pt x="391318" y="56641"/>
                  </a:cubicBezTo>
                  <a:cubicBezTo>
                    <a:pt x="381580" y="52346"/>
                    <a:pt x="371389" y="48276"/>
                    <a:pt x="361198" y="45336"/>
                  </a:cubicBezTo>
                  <a:close/>
                  <a:moveTo>
                    <a:pt x="326550" y="215817"/>
                  </a:moveTo>
                  <a:cubicBezTo>
                    <a:pt x="325417" y="216269"/>
                    <a:pt x="324285" y="216495"/>
                    <a:pt x="323152" y="216947"/>
                  </a:cubicBezTo>
                  <a:cubicBezTo>
                    <a:pt x="320889" y="218530"/>
                    <a:pt x="318624" y="220113"/>
                    <a:pt x="316359" y="221470"/>
                  </a:cubicBezTo>
                  <a:cubicBezTo>
                    <a:pt x="316359" y="221696"/>
                    <a:pt x="316359" y="222148"/>
                    <a:pt x="316359" y="222374"/>
                  </a:cubicBezTo>
                  <a:cubicBezTo>
                    <a:pt x="319756" y="220113"/>
                    <a:pt x="323152" y="217852"/>
                    <a:pt x="326550" y="21581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9" name="文本框 308">
              <a:extLst>
                <a:ext uri="{FF2B5EF4-FFF2-40B4-BE49-F238E27FC236}">
                  <a16:creationId xmlns:a16="http://schemas.microsoft.com/office/drawing/2014/main" id="{DABF1A46-8873-4922-AFA1-9EB8381B06C0}"/>
                </a:ext>
              </a:extLst>
            </p:cNvPr>
            <p:cNvSpPr txBox="1"/>
            <p:nvPr/>
          </p:nvSpPr>
          <p:spPr>
            <a:xfrm>
              <a:off x="6059290" y="2098831"/>
              <a:ext cx="340535" cy="187898"/>
            </a:xfrm>
            <a:custGeom>
              <a:avLst/>
              <a:gdLst/>
              <a:ahLst/>
              <a:cxnLst/>
              <a:rect l="l" t="t" r="r" b="b"/>
              <a:pathLst>
                <a:path w="340535" h="187898">
                  <a:moveTo>
                    <a:pt x="323229" y="1047"/>
                  </a:moveTo>
                  <a:cubicBezTo>
                    <a:pt x="325267" y="1047"/>
                    <a:pt x="327532" y="2177"/>
                    <a:pt x="328663" y="3986"/>
                  </a:cubicBezTo>
                  <a:cubicBezTo>
                    <a:pt x="335005" y="14839"/>
                    <a:pt x="332061" y="30666"/>
                    <a:pt x="332740" y="42875"/>
                  </a:cubicBezTo>
                  <a:cubicBezTo>
                    <a:pt x="333420" y="59832"/>
                    <a:pt x="334099" y="76562"/>
                    <a:pt x="335005" y="93520"/>
                  </a:cubicBezTo>
                  <a:cubicBezTo>
                    <a:pt x="336817" y="119973"/>
                    <a:pt x="347007" y="151852"/>
                    <a:pt x="334099" y="176722"/>
                  </a:cubicBezTo>
                  <a:cubicBezTo>
                    <a:pt x="333873" y="179662"/>
                    <a:pt x="332287" y="182601"/>
                    <a:pt x="329569" y="183506"/>
                  </a:cubicBezTo>
                  <a:cubicBezTo>
                    <a:pt x="326853" y="186444"/>
                    <a:pt x="322323" y="185992"/>
                    <a:pt x="320284" y="183506"/>
                  </a:cubicBezTo>
                  <a:cubicBezTo>
                    <a:pt x="296053" y="181697"/>
                    <a:pt x="272501" y="177853"/>
                    <a:pt x="247816" y="178531"/>
                  </a:cubicBezTo>
                  <a:cubicBezTo>
                    <a:pt x="218602" y="179436"/>
                    <a:pt x="189615" y="181923"/>
                    <a:pt x="160627" y="183280"/>
                  </a:cubicBezTo>
                  <a:cubicBezTo>
                    <a:pt x="130281" y="184635"/>
                    <a:pt x="99935" y="187349"/>
                    <a:pt x="69815" y="187575"/>
                  </a:cubicBezTo>
                  <a:cubicBezTo>
                    <a:pt x="53736" y="187575"/>
                    <a:pt x="29052" y="190062"/>
                    <a:pt x="13426" y="181245"/>
                  </a:cubicBezTo>
                  <a:cubicBezTo>
                    <a:pt x="12067" y="181245"/>
                    <a:pt x="10481" y="180792"/>
                    <a:pt x="9122" y="179436"/>
                  </a:cubicBezTo>
                  <a:cubicBezTo>
                    <a:pt x="-6730" y="164513"/>
                    <a:pt x="2555" y="129243"/>
                    <a:pt x="4141" y="110251"/>
                  </a:cubicBezTo>
                  <a:cubicBezTo>
                    <a:pt x="6858" y="75884"/>
                    <a:pt x="970" y="41518"/>
                    <a:pt x="2555" y="7152"/>
                  </a:cubicBezTo>
                  <a:cubicBezTo>
                    <a:pt x="2782" y="4438"/>
                    <a:pt x="4594" y="2630"/>
                    <a:pt x="6858" y="1951"/>
                  </a:cubicBezTo>
                  <a:cubicBezTo>
                    <a:pt x="8443" y="821"/>
                    <a:pt x="10934" y="368"/>
                    <a:pt x="13426" y="1499"/>
                  </a:cubicBezTo>
                  <a:cubicBezTo>
                    <a:pt x="43092" y="15065"/>
                    <a:pt x="72306" y="29535"/>
                    <a:pt x="103106" y="40387"/>
                  </a:cubicBezTo>
                  <a:cubicBezTo>
                    <a:pt x="127337" y="48980"/>
                    <a:pt x="158589" y="62771"/>
                    <a:pt x="184633" y="60284"/>
                  </a:cubicBezTo>
                  <a:cubicBezTo>
                    <a:pt x="230151" y="55762"/>
                    <a:pt x="279295" y="28631"/>
                    <a:pt x="315529" y="1499"/>
                  </a:cubicBezTo>
                  <a:cubicBezTo>
                    <a:pt x="318020" y="-535"/>
                    <a:pt x="320964" y="-309"/>
                    <a:pt x="323229"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grpSp>
      <p:cxnSp>
        <p:nvCxnSpPr>
          <p:cNvPr id="310" name="直接连接符 309">
            <a:extLst>
              <a:ext uri="{FF2B5EF4-FFF2-40B4-BE49-F238E27FC236}">
                <a16:creationId xmlns:a16="http://schemas.microsoft.com/office/drawing/2014/main" id="{6AD7A0A6-693C-4183-9D5A-F25D7B07BADE}"/>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311" name="标题 1">
            <a:extLst>
              <a:ext uri="{FF2B5EF4-FFF2-40B4-BE49-F238E27FC236}">
                <a16:creationId xmlns:a16="http://schemas.microsoft.com/office/drawing/2014/main" id="{1CA118EE-38AA-431D-BA43-9204100330D8}"/>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spTree>
    <p:extLst>
      <p:ext uri="{BB962C8B-B14F-4D97-AF65-F5344CB8AC3E}">
        <p14:creationId xmlns:p14="http://schemas.microsoft.com/office/powerpoint/2010/main" val="428296694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5_仅标题">
    <p:spTree>
      <p:nvGrpSpPr>
        <p:cNvPr id="1" name=""/>
        <p:cNvGrpSpPr/>
        <p:nvPr/>
      </p:nvGrpSpPr>
      <p:grpSpPr>
        <a:xfrm>
          <a:off x="0" y="0"/>
          <a:ext cx="0" cy="0"/>
          <a:chOff x="0" y="0"/>
          <a:chExt cx="0" cy="0"/>
        </a:xfrm>
      </p:grpSpPr>
      <p:pic>
        <p:nvPicPr>
          <p:cNvPr id="79" name="图片 78" descr="图片包含 天空, 户外, 建筑物&#10;&#10;自动生成的说明">
            <a:extLst>
              <a:ext uri="{FF2B5EF4-FFF2-40B4-BE49-F238E27FC236}">
                <a16:creationId xmlns:a16="http://schemas.microsoft.com/office/drawing/2014/main" id="{2A199495-B6D8-484A-A97F-3FD8BE0CA87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85AB227D-5439-47CB-A5F6-8BF938FD1D23}"/>
              </a:ext>
            </a:extLst>
          </p:cNvPr>
          <p:cNvSpPr/>
          <p:nvPr userDrawn="1"/>
        </p:nvSpPr>
        <p:spPr>
          <a:xfrm>
            <a:off x="127" y="-67670"/>
            <a:ext cx="12205072" cy="6925669"/>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a:extLst>
              <a:ext uri="{FF2B5EF4-FFF2-40B4-BE49-F238E27FC236}">
                <a16:creationId xmlns:a16="http://schemas.microsoft.com/office/drawing/2014/main" id="{018FBEFF-71EF-4ACE-A0C1-E793EF642538}"/>
              </a:ext>
            </a:extLst>
          </p:cNvPr>
          <p:cNvGrpSpPr/>
          <p:nvPr/>
        </p:nvGrpSpPr>
        <p:grpSpPr>
          <a:xfrm>
            <a:off x="660400" y="1838418"/>
            <a:ext cx="4887039" cy="3503077"/>
            <a:chOff x="5944827" y="1962468"/>
            <a:chExt cx="4887039" cy="3503077"/>
          </a:xfrm>
        </p:grpSpPr>
        <p:sp>
          <p:nvSpPr>
            <p:cNvPr id="107" name="îšlïḋé">
              <a:extLst>
                <a:ext uri="{FF2B5EF4-FFF2-40B4-BE49-F238E27FC236}">
                  <a16:creationId xmlns:a16="http://schemas.microsoft.com/office/drawing/2014/main" id="{80BACCA2-E2CE-4004-BBC5-9EDA080119E7}"/>
                </a:ext>
              </a:extLst>
            </p:cNvPr>
            <p:cNvSpPr/>
            <p:nvPr/>
          </p:nvSpPr>
          <p:spPr bwMode="auto">
            <a:xfrm>
              <a:off x="5944827" y="2054959"/>
              <a:ext cx="4887039" cy="3410586"/>
            </a:xfrm>
            <a:prstGeom prst="rect">
              <a:avLst/>
            </a:prstGeom>
            <a:solidFill>
              <a:srgbClr val="ECEDF0"/>
            </a:solidFill>
            <a:ln>
              <a:noFill/>
            </a:ln>
            <a:extLst/>
          </p:spPr>
          <p:txBody>
            <a:bodyPr wrap="square" lIns="90000" tIns="46800" rIns="90000" bIns="46800" rtlCol="0">
              <a:normAutofit/>
            </a:bodyPr>
            <a:lstStyle/>
            <a:p>
              <a:pPr algn="ctr">
                <a:lnSpc>
                  <a:spcPct val="150000"/>
                </a:lnSpc>
              </a:pPr>
              <a:endParaRPr lang="en-US" altLang="zh-CN" dirty="0">
                <a:solidFill>
                  <a:schemeClr val="bg1"/>
                </a:solidFill>
              </a:endParaRPr>
            </a:p>
          </p:txBody>
        </p:sp>
        <p:sp>
          <p:nvSpPr>
            <p:cNvPr id="115" name="直角三角形 114">
              <a:extLst>
                <a:ext uri="{FF2B5EF4-FFF2-40B4-BE49-F238E27FC236}">
                  <a16:creationId xmlns:a16="http://schemas.microsoft.com/office/drawing/2014/main" id="{45DC267F-9464-4A6C-A15C-6183AFA89524}"/>
                </a:ext>
              </a:extLst>
            </p:cNvPr>
            <p:cNvSpPr/>
            <p:nvPr/>
          </p:nvSpPr>
          <p:spPr>
            <a:xfrm rot="18900000" flipH="1" flipV="1">
              <a:off x="6705138" y="1962468"/>
              <a:ext cx="603445" cy="570854"/>
            </a:xfrm>
            <a:prstGeom prst="rtTriangle">
              <a:avLst/>
            </a:prstGeom>
            <a:solidFill>
              <a:srgbClr val="ECED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5" name="矩形 94">
            <a:extLst>
              <a:ext uri="{FF2B5EF4-FFF2-40B4-BE49-F238E27FC236}">
                <a16:creationId xmlns:a16="http://schemas.microsoft.com/office/drawing/2014/main" id="{A2FEB69F-B311-4B0C-8BD5-9AE1C9A13418}"/>
              </a:ext>
            </a:extLst>
          </p:cNvPr>
          <p:cNvSpPr/>
          <p:nvPr/>
        </p:nvSpPr>
        <p:spPr>
          <a:xfrm>
            <a:off x="827790" y="2892108"/>
            <a:ext cx="1592443"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îšlïḋé">
            <a:extLst>
              <a:ext uri="{FF2B5EF4-FFF2-40B4-BE49-F238E27FC236}">
                <a16:creationId xmlns:a16="http://schemas.microsoft.com/office/drawing/2014/main" id="{75A63E9E-8A2D-427A-A044-93A6F2C74472}"/>
              </a:ext>
            </a:extLst>
          </p:cNvPr>
          <p:cNvSpPr/>
          <p:nvPr/>
        </p:nvSpPr>
        <p:spPr bwMode="auto">
          <a:xfrm>
            <a:off x="741342" y="2015396"/>
            <a:ext cx="4936224" cy="3410586"/>
          </a:xfrm>
          <a:prstGeom prst="rect">
            <a:avLst/>
          </a:prstGeom>
          <a:solidFill>
            <a:schemeClr val="accent1"/>
          </a:solidFill>
          <a:ln>
            <a:noFill/>
          </a:ln>
          <a:extLst/>
        </p:spPr>
        <p:txBody>
          <a:bodyPr wrap="square" lIns="0" tIns="46800" rIns="90000" bIns="46800" rtlCol="0">
            <a:normAutofit/>
          </a:bodyPr>
          <a:lstStyle/>
          <a:p>
            <a:pPr algn="ctr">
              <a:lnSpc>
                <a:spcPct val="150000"/>
              </a:lnSpc>
            </a:pPr>
            <a:endParaRPr lang="en-US" altLang="zh-CN" dirty="0">
              <a:solidFill>
                <a:schemeClr val="bg1"/>
              </a:solidFill>
            </a:endParaRPr>
          </a:p>
        </p:txBody>
      </p:sp>
      <p:sp>
        <p:nvSpPr>
          <p:cNvPr id="103" name="直角三角形 102">
            <a:extLst>
              <a:ext uri="{FF2B5EF4-FFF2-40B4-BE49-F238E27FC236}">
                <a16:creationId xmlns:a16="http://schemas.microsoft.com/office/drawing/2014/main" id="{D48A31F2-660B-4434-9A3B-10B2DA59BEF9}"/>
              </a:ext>
            </a:extLst>
          </p:cNvPr>
          <p:cNvSpPr/>
          <p:nvPr/>
        </p:nvSpPr>
        <p:spPr>
          <a:xfrm rot="18900000" flipH="1" flipV="1">
            <a:off x="1420873" y="1946103"/>
            <a:ext cx="603445" cy="570854"/>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矩形 105">
            <a:extLst>
              <a:ext uri="{FF2B5EF4-FFF2-40B4-BE49-F238E27FC236}">
                <a16:creationId xmlns:a16="http://schemas.microsoft.com/office/drawing/2014/main" id="{23005D38-FE7F-4365-BD05-D5A491C47902}"/>
              </a:ext>
            </a:extLst>
          </p:cNvPr>
          <p:cNvSpPr/>
          <p:nvPr/>
        </p:nvSpPr>
        <p:spPr>
          <a:xfrm>
            <a:off x="933022" y="2668331"/>
            <a:ext cx="2154814"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6" name="组合 115">
            <a:extLst>
              <a:ext uri="{FF2B5EF4-FFF2-40B4-BE49-F238E27FC236}">
                <a16:creationId xmlns:a16="http://schemas.microsoft.com/office/drawing/2014/main" id="{08B7949D-978F-4F54-86C3-6347037E25D5}"/>
              </a:ext>
            </a:extLst>
          </p:cNvPr>
          <p:cNvGrpSpPr/>
          <p:nvPr userDrawn="1"/>
        </p:nvGrpSpPr>
        <p:grpSpPr>
          <a:xfrm>
            <a:off x="5930208" y="3466381"/>
            <a:ext cx="492147" cy="623205"/>
            <a:chOff x="4382687" y="2654920"/>
            <a:chExt cx="492147" cy="623205"/>
          </a:xfrm>
        </p:grpSpPr>
        <p:sp>
          <p:nvSpPr>
            <p:cNvPr id="117" name="Rectangle 89">
              <a:extLst>
                <a:ext uri="{FF2B5EF4-FFF2-40B4-BE49-F238E27FC236}">
                  <a16:creationId xmlns:a16="http://schemas.microsoft.com/office/drawing/2014/main" id="{09B9E8ED-8719-420B-B8E9-31AAEAA46B3A}"/>
                </a:ext>
              </a:extLst>
            </p:cNvPr>
            <p:cNvSpPr/>
            <p:nvPr/>
          </p:nvSpPr>
          <p:spPr>
            <a:xfrm flipH="1">
              <a:off x="4382687" y="2667481"/>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18" name="Rectangle 89">
              <a:extLst>
                <a:ext uri="{FF2B5EF4-FFF2-40B4-BE49-F238E27FC236}">
                  <a16:creationId xmlns:a16="http://schemas.microsoft.com/office/drawing/2014/main" id="{DD6896AD-401B-4E6A-8348-D623CB10EE7A}"/>
                </a:ext>
              </a:extLst>
            </p:cNvPr>
            <p:cNvSpPr/>
            <p:nvPr/>
          </p:nvSpPr>
          <p:spPr>
            <a:xfrm flipH="1">
              <a:off x="4555142" y="2654920"/>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
        <p:nvSpPr>
          <p:cNvPr id="6" name="文本占位符 5">
            <a:extLst>
              <a:ext uri="{FF2B5EF4-FFF2-40B4-BE49-F238E27FC236}">
                <a16:creationId xmlns:a16="http://schemas.microsoft.com/office/drawing/2014/main" id="{044F3ADA-61CF-4316-87B0-AAFF889F7CA5}"/>
              </a:ext>
            </a:extLst>
          </p:cNvPr>
          <p:cNvSpPr>
            <a:spLocks noGrp="1"/>
          </p:cNvSpPr>
          <p:nvPr>
            <p:ph type="body" sz="quarter" idx="10"/>
          </p:nvPr>
        </p:nvSpPr>
        <p:spPr>
          <a:xfrm>
            <a:off x="7014219" y="1762751"/>
            <a:ext cx="4456712" cy="2678546"/>
          </a:xfrm>
        </p:spPr>
        <p:txBody>
          <a:bodyPr lIns="0">
            <a:normAutofit/>
          </a:bodyPr>
          <a:lstStyle>
            <a:lvl1pPr marL="0" indent="0" algn="l" defTabSz="914400" rtl="0" eaLnBrk="1" latinLnBrk="0" hangingPunct="1">
              <a:lnSpc>
                <a:spcPct val="130000"/>
              </a:lnSpc>
              <a:spcBef>
                <a:spcPct val="0"/>
              </a:spcBef>
              <a:buNone/>
              <a:defRPr lang="zh-CN" altLang="en-US" sz="1800" b="0" kern="1200" dirty="0" smtClean="0">
                <a:solidFill>
                  <a:schemeClr val="tx1"/>
                </a:solidFill>
                <a:latin typeface="+mn-lt"/>
                <a:ea typeface="+mn-ea"/>
                <a:cs typeface="+mn-cs"/>
              </a:defRPr>
            </a:lvl1pPr>
          </a:lstStyle>
          <a:p>
            <a:pPr lvl="0"/>
            <a:r>
              <a:rPr lang="zh-CN" altLang="en-US" dirty="0"/>
              <a:t>编辑母版文本样式</a:t>
            </a:r>
          </a:p>
        </p:txBody>
      </p:sp>
      <p:sp>
        <p:nvSpPr>
          <p:cNvPr id="135" name="文本占位符 5">
            <a:extLst>
              <a:ext uri="{FF2B5EF4-FFF2-40B4-BE49-F238E27FC236}">
                <a16:creationId xmlns:a16="http://schemas.microsoft.com/office/drawing/2014/main" id="{CC052C15-C3C4-4AD8-8F06-E2FC1E061193}"/>
              </a:ext>
            </a:extLst>
          </p:cNvPr>
          <p:cNvSpPr>
            <a:spLocks noGrp="1"/>
          </p:cNvSpPr>
          <p:nvPr>
            <p:ph type="body" sz="quarter" idx="11"/>
          </p:nvPr>
        </p:nvSpPr>
        <p:spPr>
          <a:xfrm>
            <a:off x="958564" y="2887049"/>
            <a:ext cx="4483699" cy="2281399"/>
          </a:xfrm>
        </p:spPr>
        <p:txBody>
          <a:bodyPr lIns="0">
            <a:normAutofit/>
          </a:bodyPr>
          <a:lstStyle>
            <a:lvl1pPr marL="0" indent="0" algn="l" defTabSz="914400" rtl="0" eaLnBrk="1" latinLnBrk="0" hangingPunct="1">
              <a:lnSpc>
                <a:spcPct val="130000"/>
              </a:lnSpc>
              <a:spcBef>
                <a:spcPct val="0"/>
              </a:spcBef>
              <a:buNone/>
              <a:defRPr lang="zh-CN" altLang="en-US" sz="1800" b="0" kern="1200" dirty="0" smtClean="0">
                <a:solidFill>
                  <a:schemeClr val="bg1"/>
                </a:solidFill>
                <a:latin typeface="+mn-lt"/>
                <a:ea typeface="+mn-ea"/>
                <a:cs typeface="+mn-cs"/>
              </a:defRPr>
            </a:lvl1pPr>
          </a:lstStyle>
          <a:p>
            <a:pPr lvl="0"/>
            <a:r>
              <a:rPr lang="zh-CN" altLang="en-US" dirty="0"/>
              <a:t>编辑母版文本样式</a:t>
            </a:r>
          </a:p>
        </p:txBody>
      </p:sp>
      <p:sp>
        <p:nvSpPr>
          <p:cNvPr id="70" name="文本占位符 69">
            <a:extLst>
              <a:ext uri="{FF2B5EF4-FFF2-40B4-BE49-F238E27FC236}">
                <a16:creationId xmlns:a16="http://schemas.microsoft.com/office/drawing/2014/main" id="{98F51839-69B5-4EEC-B070-1FB4AE04AE1F}"/>
              </a:ext>
            </a:extLst>
          </p:cNvPr>
          <p:cNvSpPr>
            <a:spLocks noGrp="1"/>
          </p:cNvSpPr>
          <p:nvPr>
            <p:ph type="body" sz="quarter" idx="12"/>
          </p:nvPr>
        </p:nvSpPr>
        <p:spPr>
          <a:xfrm>
            <a:off x="933022" y="2203322"/>
            <a:ext cx="4509241" cy="519113"/>
          </a:xfrm>
        </p:spPr>
        <p:txBody>
          <a:bodyPr lIns="0">
            <a:normAutofit/>
          </a:bodyPr>
          <a:lstStyle>
            <a:lvl1pPr marL="0" indent="0" algn="l" defTabSz="914377" rtl="0" eaLnBrk="1" latinLnBrk="0" hangingPunct="1">
              <a:lnSpc>
                <a:spcPct val="100000"/>
              </a:lnSpc>
              <a:spcBef>
                <a:spcPct val="0"/>
              </a:spcBef>
              <a:buNone/>
              <a:defRPr lang="zh-CN" altLang="en-US" sz="2400" b="1" kern="1200" dirty="0" smtClean="0">
                <a:solidFill>
                  <a:schemeClr val="bg1"/>
                </a:solidFill>
                <a:latin typeface="+mn-lt"/>
                <a:ea typeface="+mn-ea"/>
                <a:cs typeface="+mn-cs"/>
              </a:defRPr>
            </a:lvl1pPr>
            <a:lvl2pPr marL="457200" indent="0">
              <a:buNone/>
              <a:defRPr/>
            </a:lvl2pPr>
          </a:lstStyle>
          <a:p>
            <a:pPr lvl="0"/>
            <a:r>
              <a:rPr lang="zh-CN" altLang="en-US" dirty="0"/>
              <a:t>编辑母版文本样式</a:t>
            </a:r>
          </a:p>
        </p:txBody>
      </p:sp>
      <p:sp>
        <p:nvSpPr>
          <p:cNvPr id="104" name="文本框 103">
            <a:extLst>
              <a:ext uri="{FF2B5EF4-FFF2-40B4-BE49-F238E27FC236}">
                <a16:creationId xmlns:a16="http://schemas.microsoft.com/office/drawing/2014/main" id="{193EE0C4-CF39-461A-A9D9-E2A4A2160E7B}"/>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105" name="矩形 104">
            <a:extLst>
              <a:ext uri="{FF2B5EF4-FFF2-40B4-BE49-F238E27FC236}">
                <a16:creationId xmlns:a16="http://schemas.microsoft.com/office/drawing/2014/main" id="{5A4B4928-1104-4142-9E01-6E062D9F0E5C}"/>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10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BC15CEF7-9872-4547-AA71-539D34FD4CEC}"/>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10" name="îşḷïḑe">
              <a:extLst>
                <a:ext uri="{FF2B5EF4-FFF2-40B4-BE49-F238E27FC236}">
                  <a16:creationId xmlns:a16="http://schemas.microsoft.com/office/drawing/2014/main" id="{841AB079-B8DD-4E3D-9FF1-306D41261ECC}"/>
                </a:ext>
              </a:extLst>
            </p:cNvPr>
            <p:cNvGrpSpPr/>
            <p:nvPr/>
          </p:nvGrpSpPr>
          <p:grpSpPr>
            <a:xfrm>
              <a:off x="2195845" y="2493506"/>
              <a:ext cx="1885155" cy="1889098"/>
              <a:chOff x="1801111" y="2332774"/>
              <a:chExt cx="2180165" cy="2184725"/>
            </a:xfrm>
          </p:grpSpPr>
          <p:sp>
            <p:nvSpPr>
              <p:cNvPr id="124" name="îŝļíḑè">
                <a:extLst>
                  <a:ext uri="{FF2B5EF4-FFF2-40B4-BE49-F238E27FC236}">
                    <a16:creationId xmlns:a16="http://schemas.microsoft.com/office/drawing/2014/main" id="{75EA8384-312D-4E34-A52B-8C24DBB38372}"/>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îşḻiḑê">
                <a:extLst>
                  <a:ext uri="{FF2B5EF4-FFF2-40B4-BE49-F238E27FC236}">
                    <a16:creationId xmlns:a16="http://schemas.microsoft.com/office/drawing/2014/main" id="{41ACF3E0-331E-4E04-AAD9-6A54A7C3C2AD}"/>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šḻíḋê">
                <a:extLst>
                  <a:ext uri="{FF2B5EF4-FFF2-40B4-BE49-F238E27FC236}">
                    <a16:creationId xmlns:a16="http://schemas.microsoft.com/office/drawing/2014/main" id="{8B9E779B-AEB3-4236-9FF7-3E35489545C0}"/>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îşľíḓé">
                <a:extLst>
                  <a:ext uri="{FF2B5EF4-FFF2-40B4-BE49-F238E27FC236}">
                    <a16:creationId xmlns:a16="http://schemas.microsoft.com/office/drawing/2014/main" id="{33EF96B2-635F-41BE-B58C-292D46A44F43}"/>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ŝlîḋè">
                <a:extLst>
                  <a:ext uri="{FF2B5EF4-FFF2-40B4-BE49-F238E27FC236}">
                    <a16:creationId xmlns:a16="http://schemas.microsoft.com/office/drawing/2014/main" id="{3F2377D3-AAD4-4FB6-8A98-207E8C5B7833}"/>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ïṡļíḓe">
                <a:extLst>
                  <a:ext uri="{FF2B5EF4-FFF2-40B4-BE49-F238E27FC236}">
                    <a16:creationId xmlns:a16="http://schemas.microsoft.com/office/drawing/2014/main" id="{597F4BD9-DF75-487E-98A0-0F8FF465214B}"/>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iSḻïďe">
                <a:extLst>
                  <a:ext uri="{FF2B5EF4-FFF2-40B4-BE49-F238E27FC236}">
                    <a16:creationId xmlns:a16="http://schemas.microsoft.com/office/drawing/2014/main" id="{77DB35A1-B7CE-4D7B-94C5-EAFA96107022}"/>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sľïḋè">
                <a:extLst>
                  <a:ext uri="{FF2B5EF4-FFF2-40B4-BE49-F238E27FC236}">
                    <a16:creationId xmlns:a16="http://schemas.microsoft.com/office/drawing/2014/main" id="{2C237155-D5D5-4EDF-86D5-300E97E3B63A}"/>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ṣļîḑè">
                <a:extLst>
                  <a:ext uri="{FF2B5EF4-FFF2-40B4-BE49-F238E27FC236}">
                    <a16:creationId xmlns:a16="http://schemas.microsoft.com/office/drawing/2014/main" id="{8E314763-175E-4126-85F9-304757154F59}"/>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iṡḻïḍê">
                <a:extLst>
                  <a:ext uri="{FF2B5EF4-FFF2-40B4-BE49-F238E27FC236}">
                    <a16:creationId xmlns:a16="http://schemas.microsoft.com/office/drawing/2014/main" id="{07734EDD-E4EF-4191-8686-9A7C67B24492}"/>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iSḷîde">
                <a:extLst>
                  <a:ext uri="{FF2B5EF4-FFF2-40B4-BE49-F238E27FC236}">
                    <a16:creationId xmlns:a16="http://schemas.microsoft.com/office/drawing/2014/main" id="{AFA071BA-9040-4A3D-BAE8-5835C9240F62}"/>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íṣ1îde">
                <a:extLst>
                  <a:ext uri="{FF2B5EF4-FFF2-40B4-BE49-F238E27FC236}">
                    <a16:creationId xmlns:a16="http://schemas.microsoft.com/office/drawing/2014/main" id="{23D040A5-CA5F-4564-AD5F-5517EA8BF3A8}"/>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šḻídé">
                <a:extLst>
                  <a:ext uri="{FF2B5EF4-FFF2-40B4-BE49-F238E27FC236}">
                    <a16:creationId xmlns:a16="http://schemas.microsoft.com/office/drawing/2014/main" id="{BA3316FC-20FB-41A5-AA09-68DAEC352C4B}"/>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śľïďé">
                <a:extLst>
                  <a:ext uri="{FF2B5EF4-FFF2-40B4-BE49-F238E27FC236}">
                    <a16:creationId xmlns:a16="http://schemas.microsoft.com/office/drawing/2014/main" id="{AB958D24-76C1-4961-8140-398548BF11AE}"/>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îśḷiḋè">
                <a:extLst>
                  <a:ext uri="{FF2B5EF4-FFF2-40B4-BE49-F238E27FC236}">
                    <a16:creationId xmlns:a16="http://schemas.microsoft.com/office/drawing/2014/main" id="{44616D36-717C-4605-9313-F0966D824FC2}"/>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íṡḷiḓê">
                <a:extLst>
                  <a:ext uri="{FF2B5EF4-FFF2-40B4-BE49-F238E27FC236}">
                    <a16:creationId xmlns:a16="http://schemas.microsoft.com/office/drawing/2014/main" id="{2258EBB5-63D9-4769-9D19-982BB02BA585}"/>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iŝḻíḑé">
                <a:extLst>
                  <a:ext uri="{FF2B5EF4-FFF2-40B4-BE49-F238E27FC236}">
                    <a16:creationId xmlns:a16="http://schemas.microsoft.com/office/drawing/2014/main" id="{4393ED17-71C4-489D-8D7C-BE38B6271709}"/>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iSļíḑé">
                <a:extLst>
                  <a:ext uri="{FF2B5EF4-FFF2-40B4-BE49-F238E27FC236}">
                    <a16:creationId xmlns:a16="http://schemas.microsoft.com/office/drawing/2014/main" id="{8F1B2C16-9A24-4E24-B50C-F069D60E9B37}"/>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íšľiḑe">
                <a:extLst>
                  <a:ext uri="{FF2B5EF4-FFF2-40B4-BE49-F238E27FC236}">
                    <a16:creationId xmlns:a16="http://schemas.microsoft.com/office/drawing/2014/main" id="{F761C9D4-E532-4FF6-BF65-FC64D99D6B87}"/>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íś1íďê">
                <a:extLst>
                  <a:ext uri="{FF2B5EF4-FFF2-40B4-BE49-F238E27FC236}">
                    <a16:creationId xmlns:a16="http://schemas.microsoft.com/office/drawing/2014/main" id="{1B55F2DC-47E8-4188-B3E8-11E4DD25DB2A}"/>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í$ľïḍé">
                <a:extLst>
                  <a:ext uri="{FF2B5EF4-FFF2-40B4-BE49-F238E27FC236}">
                    <a16:creationId xmlns:a16="http://schemas.microsoft.com/office/drawing/2014/main" id="{488D3C33-C5A9-4463-A2DD-C5038DD96962}"/>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íš1idè">
                <a:extLst>
                  <a:ext uri="{FF2B5EF4-FFF2-40B4-BE49-F238E27FC236}">
                    <a16:creationId xmlns:a16="http://schemas.microsoft.com/office/drawing/2014/main" id="{38ABAE36-DEAF-4BDC-83BD-BEDAB8C32C71}"/>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ïšḷïḑê">
                <a:extLst>
                  <a:ext uri="{FF2B5EF4-FFF2-40B4-BE49-F238E27FC236}">
                    <a16:creationId xmlns:a16="http://schemas.microsoft.com/office/drawing/2014/main" id="{F5BF066E-A76D-45C7-A804-9DFDE2B0E8F8}"/>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ï$ḷiḓè">
                <a:extLst>
                  <a:ext uri="{FF2B5EF4-FFF2-40B4-BE49-F238E27FC236}">
                    <a16:creationId xmlns:a16="http://schemas.microsoft.com/office/drawing/2014/main" id="{ACF54339-06D2-47E4-92AA-3E9D54CB5429}"/>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ïsḻîḑè">
                <a:extLst>
                  <a:ext uri="{FF2B5EF4-FFF2-40B4-BE49-F238E27FC236}">
                    <a16:creationId xmlns:a16="http://schemas.microsoft.com/office/drawing/2014/main" id="{4725C116-EF7D-4AB4-BCCD-393CEED8173D}"/>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ïşḷidè">
                <a:extLst>
                  <a:ext uri="{FF2B5EF4-FFF2-40B4-BE49-F238E27FC236}">
                    <a16:creationId xmlns:a16="http://schemas.microsoft.com/office/drawing/2014/main" id="{13DFAF29-748F-4939-8067-25C8B7D6CFAF}"/>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śļïďé">
                <a:extLst>
                  <a:ext uri="{FF2B5EF4-FFF2-40B4-BE49-F238E27FC236}">
                    <a16:creationId xmlns:a16="http://schemas.microsoft.com/office/drawing/2014/main" id="{252014D8-75FE-474B-8688-42C2605F95CE}"/>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ṡḷiḍé">
                <a:extLst>
                  <a:ext uri="{FF2B5EF4-FFF2-40B4-BE49-F238E27FC236}">
                    <a16:creationId xmlns:a16="http://schemas.microsoft.com/office/drawing/2014/main" id="{F5EFD0F0-5E5E-44E7-A6D7-58BD6AC5D752}"/>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íṣļíḋé">
                <a:extLst>
                  <a:ext uri="{FF2B5EF4-FFF2-40B4-BE49-F238E27FC236}">
                    <a16:creationId xmlns:a16="http://schemas.microsoft.com/office/drawing/2014/main" id="{B2CDB067-0ED3-437D-AC1B-DBA2487D1CF2}"/>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ļiďè">
                <a:extLst>
                  <a:ext uri="{FF2B5EF4-FFF2-40B4-BE49-F238E27FC236}">
                    <a16:creationId xmlns:a16="http://schemas.microsoft.com/office/drawing/2014/main" id="{158AF926-9986-4527-953C-349D0185377F}"/>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šlîḋe">
                <a:extLst>
                  <a:ext uri="{FF2B5EF4-FFF2-40B4-BE49-F238E27FC236}">
                    <a16:creationId xmlns:a16="http://schemas.microsoft.com/office/drawing/2014/main" id="{F5C6DCCF-51DC-4A6C-8AB7-D511357EA383}"/>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îṣḻíḑè">
                <a:extLst>
                  <a:ext uri="{FF2B5EF4-FFF2-40B4-BE49-F238E27FC236}">
                    <a16:creationId xmlns:a16="http://schemas.microsoft.com/office/drawing/2014/main" id="{022B7D68-DAC3-4D9D-A820-CB4E0942E393}"/>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islïḍè">
                <a:extLst>
                  <a:ext uri="{FF2B5EF4-FFF2-40B4-BE49-F238E27FC236}">
                    <a16:creationId xmlns:a16="http://schemas.microsoft.com/office/drawing/2014/main" id="{56849556-CDF3-482D-8101-6266967AFD3F}"/>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îṧḷiḋê">
                <a:extLst>
                  <a:ext uri="{FF2B5EF4-FFF2-40B4-BE49-F238E27FC236}">
                    <a16:creationId xmlns:a16="http://schemas.microsoft.com/office/drawing/2014/main" id="{5386F3E9-FA89-4F3B-8888-793831023B22}"/>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ïṥļidê">
                <a:extLst>
                  <a:ext uri="{FF2B5EF4-FFF2-40B4-BE49-F238E27FC236}">
                    <a16:creationId xmlns:a16="http://schemas.microsoft.com/office/drawing/2014/main" id="{50F7C9F2-9E9B-4948-9CE6-D02920282E1B}"/>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ï$ľíde">
                <a:extLst>
                  <a:ext uri="{FF2B5EF4-FFF2-40B4-BE49-F238E27FC236}">
                    <a16:creationId xmlns:a16="http://schemas.microsoft.com/office/drawing/2014/main" id="{055C5036-7ADA-4D6E-8F39-7A360DE332A3}"/>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2" name="íS1îḍê">
                <a:extLst>
                  <a:ext uri="{FF2B5EF4-FFF2-40B4-BE49-F238E27FC236}">
                    <a16:creationId xmlns:a16="http://schemas.microsoft.com/office/drawing/2014/main" id="{E050D343-8539-4545-A63F-5F505E17A1DC}"/>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3" name="ïṧ1íde">
                <a:extLst>
                  <a:ext uri="{FF2B5EF4-FFF2-40B4-BE49-F238E27FC236}">
                    <a16:creationId xmlns:a16="http://schemas.microsoft.com/office/drawing/2014/main" id="{1631A124-1288-473E-91B9-5A6604EF6454}"/>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4" name="î$ḷiḍe">
                <a:extLst>
                  <a:ext uri="{FF2B5EF4-FFF2-40B4-BE49-F238E27FC236}">
                    <a16:creationId xmlns:a16="http://schemas.microsoft.com/office/drawing/2014/main" id="{9EEDD7AB-C7F5-4089-965D-AB2FBBCA5D70}"/>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5" name="îṣļíḓé">
                <a:extLst>
                  <a:ext uri="{FF2B5EF4-FFF2-40B4-BE49-F238E27FC236}">
                    <a16:creationId xmlns:a16="http://schemas.microsoft.com/office/drawing/2014/main" id="{383546CC-B445-4E6A-AC14-77F43B2630D1}"/>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6" name="îṥļiḓè">
                <a:extLst>
                  <a:ext uri="{FF2B5EF4-FFF2-40B4-BE49-F238E27FC236}">
                    <a16:creationId xmlns:a16="http://schemas.microsoft.com/office/drawing/2014/main" id="{BE87DB92-0518-4695-A13F-CA306A33DD09}"/>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7" name="iş1iḍè">
                <a:extLst>
                  <a:ext uri="{FF2B5EF4-FFF2-40B4-BE49-F238E27FC236}">
                    <a16:creationId xmlns:a16="http://schemas.microsoft.com/office/drawing/2014/main" id="{DFBFE30C-7640-4997-B958-24D60A1DC7E0}"/>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8" name="işľïḍé">
                <a:extLst>
                  <a:ext uri="{FF2B5EF4-FFF2-40B4-BE49-F238E27FC236}">
                    <a16:creationId xmlns:a16="http://schemas.microsoft.com/office/drawing/2014/main" id="{1AA4054E-CEFC-4E76-B8B9-FD80A24E886C}"/>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9" name="ïṣľíḑê">
                <a:extLst>
                  <a:ext uri="{FF2B5EF4-FFF2-40B4-BE49-F238E27FC236}">
                    <a16:creationId xmlns:a16="http://schemas.microsoft.com/office/drawing/2014/main" id="{A658B5FA-93C9-486D-8E9C-DA96D47AB7A4}"/>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0" name="iṥḷiḑè">
                <a:extLst>
                  <a:ext uri="{FF2B5EF4-FFF2-40B4-BE49-F238E27FC236}">
                    <a16:creationId xmlns:a16="http://schemas.microsoft.com/office/drawing/2014/main" id="{C620AE43-464F-4C58-BC89-9519AC7AE253}"/>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î$lídê">
                <a:extLst>
                  <a:ext uri="{FF2B5EF4-FFF2-40B4-BE49-F238E27FC236}">
                    <a16:creationId xmlns:a16="http://schemas.microsoft.com/office/drawing/2014/main" id="{22D03FC3-95D2-4A22-8B43-9177CE381CCA}"/>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iṧ1ïḋe">
                <a:extLst>
                  <a:ext uri="{FF2B5EF4-FFF2-40B4-BE49-F238E27FC236}">
                    <a16:creationId xmlns:a16="http://schemas.microsoft.com/office/drawing/2014/main" id="{9B92B953-DB19-4AB8-BD2B-BD04DA7DB46E}"/>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ṡḷídè">
                <a:extLst>
                  <a:ext uri="{FF2B5EF4-FFF2-40B4-BE49-F238E27FC236}">
                    <a16:creationId xmlns:a16="http://schemas.microsoft.com/office/drawing/2014/main" id="{7BCC5621-6ED7-4639-ADC7-4820CEA5CFBE}"/>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ïṧliḍe">
                <a:extLst>
                  <a:ext uri="{FF2B5EF4-FFF2-40B4-BE49-F238E27FC236}">
                    <a16:creationId xmlns:a16="http://schemas.microsoft.com/office/drawing/2014/main" id="{C7D3C37F-49DF-4A55-88D3-8F48ACC247D7}"/>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íS1ïďe">
                <a:extLst>
                  <a:ext uri="{FF2B5EF4-FFF2-40B4-BE49-F238E27FC236}">
                    <a16:creationId xmlns:a16="http://schemas.microsoft.com/office/drawing/2014/main" id="{D3E3D455-F990-48DB-8D3E-DB5322C9A8C5}"/>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îṧľîḑè">
                <a:extLst>
                  <a:ext uri="{FF2B5EF4-FFF2-40B4-BE49-F238E27FC236}">
                    <a16:creationId xmlns:a16="http://schemas.microsoft.com/office/drawing/2014/main" id="{006A0F42-8B27-4E5A-A6C2-650A65B9FE05}"/>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11" name="iṧḻíḑé">
              <a:extLst>
                <a:ext uri="{FF2B5EF4-FFF2-40B4-BE49-F238E27FC236}">
                  <a16:creationId xmlns:a16="http://schemas.microsoft.com/office/drawing/2014/main" id="{517FB021-20D3-475D-AE79-8D0EF3A92F0B}"/>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íSľíḍe">
              <a:extLst>
                <a:ext uri="{FF2B5EF4-FFF2-40B4-BE49-F238E27FC236}">
                  <a16:creationId xmlns:a16="http://schemas.microsoft.com/office/drawing/2014/main" id="{46EBB230-6112-4F04-92F7-DC1D4F969B4A}"/>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ṧľíḍê">
              <a:extLst>
                <a:ext uri="{FF2B5EF4-FFF2-40B4-BE49-F238E27FC236}">
                  <a16:creationId xmlns:a16="http://schemas.microsoft.com/office/drawing/2014/main" id="{F7943544-2502-490E-AA1E-78679760BD8D}"/>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ṥḷide">
              <a:extLst>
                <a:ext uri="{FF2B5EF4-FFF2-40B4-BE49-F238E27FC236}">
                  <a16:creationId xmlns:a16="http://schemas.microsoft.com/office/drawing/2014/main" id="{E639524E-B51B-4E2D-B815-B5CA0D6F732F}"/>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ïṩḻïḋè">
              <a:extLst>
                <a:ext uri="{FF2B5EF4-FFF2-40B4-BE49-F238E27FC236}">
                  <a16:creationId xmlns:a16="http://schemas.microsoft.com/office/drawing/2014/main" id="{7BE58177-589A-4D6E-AB78-AC93AB128EFF}"/>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ïṡḻídè">
              <a:extLst>
                <a:ext uri="{FF2B5EF4-FFF2-40B4-BE49-F238E27FC236}">
                  <a16:creationId xmlns:a16="http://schemas.microsoft.com/office/drawing/2014/main" id="{F640A52F-BEFB-44A6-814E-D43984D01C5F}"/>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îś1ïḑè">
              <a:extLst>
                <a:ext uri="{FF2B5EF4-FFF2-40B4-BE49-F238E27FC236}">
                  <a16:creationId xmlns:a16="http://schemas.microsoft.com/office/drawing/2014/main" id="{B9CFFC5E-464D-4EDF-B158-22DCF4D35A30}"/>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îşļïḓe">
              <a:extLst>
                <a:ext uri="{FF2B5EF4-FFF2-40B4-BE49-F238E27FC236}">
                  <a16:creationId xmlns:a16="http://schemas.microsoft.com/office/drawing/2014/main" id="{2A721DBD-6FE3-4E16-876C-54864BC30E7A}"/>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î$ľíḑe">
              <a:extLst>
                <a:ext uri="{FF2B5EF4-FFF2-40B4-BE49-F238E27FC236}">
                  <a16:creationId xmlns:a16="http://schemas.microsoft.com/office/drawing/2014/main" id="{9103F2C9-682D-430C-838A-65D7D6216AF1}"/>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93" name="直接连接符 192">
            <a:extLst>
              <a:ext uri="{FF2B5EF4-FFF2-40B4-BE49-F238E27FC236}">
                <a16:creationId xmlns:a16="http://schemas.microsoft.com/office/drawing/2014/main" id="{40C73FA3-7722-4046-8BE2-60AD9E18B36C}"/>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231" name="组合 230">
            <a:extLst>
              <a:ext uri="{FF2B5EF4-FFF2-40B4-BE49-F238E27FC236}">
                <a16:creationId xmlns:a16="http://schemas.microsoft.com/office/drawing/2014/main" id="{9D5FBF2F-2720-435B-9A5D-7657F610EFD8}"/>
              </a:ext>
            </a:extLst>
          </p:cNvPr>
          <p:cNvGrpSpPr/>
          <p:nvPr userDrawn="1"/>
        </p:nvGrpSpPr>
        <p:grpSpPr>
          <a:xfrm>
            <a:off x="650074" y="435061"/>
            <a:ext cx="589166" cy="514957"/>
            <a:chOff x="5393525" y="2865426"/>
            <a:chExt cx="589166" cy="514957"/>
          </a:xfrm>
        </p:grpSpPr>
        <p:sp>
          <p:nvSpPr>
            <p:cNvPr id="232" name="文本框 231">
              <a:extLst>
                <a:ext uri="{FF2B5EF4-FFF2-40B4-BE49-F238E27FC236}">
                  <a16:creationId xmlns:a16="http://schemas.microsoft.com/office/drawing/2014/main" id="{A68C721D-6FBD-45B1-AF01-E75FD3AD1BF2}"/>
                </a:ext>
              </a:extLst>
            </p:cNvPr>
            <p:cNvSpPr txBox="1"/>
            <p:nvPr/>
          </p:nvSpPr>
          <p:spPr>
            <a:xfrm>
              <a:off x="5658904" y="2921534"/>
              <a:ext cx="25179" cy="17516"/>
            </a:xfrm>
            <a:custGeom>
              <a:avLst/>
              <a:gdLst/>
              <a:ahLst/>
              <a:cxnLst/>
              <a:rect l="l" t="t" r="r" b="b"/>
              <a:pathLst>
                <a:path w="25179" h="17516">
                  <a:moveTo>
                    <a:pt x="12124" y="0"/>
                  </a:moveTo>
                  <a:cubicBezTo>
                    <a:pt x="16694" y="0"/>
                    <a:pt x="20097" y="1612"/>
                    <a:pt x="22333" y="4837"/>
                  </a:cubicBezTo>
                  <a:lnTo>
                    <a:pt x="25179" y="17277"/>
                  </a:lnTo>
                  <a:lnTo>
                    <a:pt x="12256" y="14062"/>
                  </a:lnTo>
                  <a:cubicBezTo>
                    <a:pt x="11351" y="13836"/>
                    <a:pt x="10445" y="14062"/>
                    <a:pt x="9539" y="14288"/>
                  </a:cubicBezTo>
                  <a:lnTo>
                    <a:pt x="0" y="17516"/>
                  </a:lnTo>
                  <a:lnTo>
                    <a:pt x="1916" y="5358"/>
                  </a:lnTo>
                  <a:cubicBezTo>
                    <a:pt x="4151" y="1786"/>
                    <a:pt x="7554" y="0"/>
                    <a:pt x="12124"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3" name="文本框 232">
              <a:extLst>
                <a:ext uri="{FF2B5EF4-FFF2-40B4-BE49-F238E27FC236}">
                  <a16:creationId xmlns:a16="http://schemas.microsoft.com/office/drawing/2014/main" id="{6713610C-61CC-4DAD-AA67-D95ABBCDE3C8}"/>
                </a:ext>
              </a:extLst>
            </p:cNvPr>
            <p:cNvSpPr txBox="1"/>
            <p:nvPr/>
          </p:nvSpPr>
          <p:spPr>
            <a:xfrm>
              <a:off x="5603590" y="2919761"/>
              <a:ext cx="135456" cy="191231"/>
            </a:xfrm>
            <a:custGeom>
              <a:avLst/>
              <a:gdLst/>
              <a:ahLst/>
              <a:cxnLst/>
              <a:rect l="l" t="t" r="r" b="b"/>
              <a:pathLst>
                <a:path w="135456" h="191231">
                  <a:moveTo>
                    <a:pt x="80493" y="0"/>
                  </a:moveTo>
                  <a:lnTo>
                    <a:pt x="111079" y="7610"/>
                  </a:lnTo>
                  <a:lnTo>
                    <a:pt x="135456" y="17818"/>
                  </a:lnTo>
                  <a:lnTo>
                    <a:pt x="127322" y="52226"/>
                  </a:lnTo>
                  <a:cubicBezTo>
                    <a:pt x="120425" y="67605"/>
                    <a:pt x="100109" y="100248"/>
                    <a:pt x="66373" y="150155"/>
                  </a:cubicBezTo>
                  <a:lnTo>
                    <a:pt x="132309" y="150155"/>
                  </a:lnTo>
                  <a:lnTo>
                    <a:pt x="132309" y="191231"/>
                  </a:lnTo>
                  <a:lnTo>
                    <a:pt x="0" y="191231"/>
                  </a:lnTo>
                  <a:lnTo>
                    <a:pt x="38" y="156852"/>
                  </a:lnTo>
                  <a:cubicBezTo>
                    <a:pt x="39229" y="92757"/>
                    <a:pt x="62521" y="53094"/>
                    <a:pt x="69912" y="37864"/>
                  </a:cubicBezTo>
                  <a:cubicBezTo>
                    <a:pt x="77304" y="22634"/>
                    <a:pt x="81000" y="10752"/>
                    <a:pt x="81000" y="2219"/>
                  </a:cubicBezTo>
                  <a:lnTo>
                    <a:pt x="8049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4" name="文本框 233">
              <a:extLst>
                <a:ext uri="{FF2B5EF4-FFF2-40B4-BE49-F238E27FC236}">
                  <a16:creationId xmlns:a16="http://schemas.microsoft.com/office/drawing/2014/main" id="{2437C416-7CD2-4334-975D-982A4841389B}"/>
                </a:ext>
              </a:extLst>
            </p:cNvPr>
            <p:cNvSpPr txBox="1"/>
            <p:nvPr/>
          </p:nvSpPr>
          <p:spPr>
            <a:xfrm>
              <a:off x="5603590" y="2939050"/>
              <a:ext cx="55314" cy="32044"/>
            </a:xfrm>
            <a:custGeom>
              <a:avLst/>
              <a:gdLst/>
              <a:ahLst/>
              <a:cxnLst/>
              <a:rect l="l" t="t" r="r" b="b"/>
              <a:pathLst>
                <a:path w="55314" h="32044">
                  <a:moveTo>
                    <a:pt x="55314" y="0"/>
                  </a:moveTo>
                  <a:lnTo>
                    <a:pt x="53876" y="9124"/>
                  </a:lnTo>
                  <a:lnTo>
                    <a:pt x="53876" y="32044"/>
                  </a:lnTo>
                  <a:lnTo>
                    <a:pt x="0" y="32044"/>
                  </a:lnTo>
                  <a:lnTo>
                    <a:pt x="0" y="23263"/>
                  </a:lnTo>
                  <a:lnTo>
                    <a:pt x="243" y="19538"/>
                  </a:lnTo>
                  <a:lnTo>
                    <a:pt x="5378" y="16896"/>
                  </a:lnTo>
                  <a:lnTo>
                    <a:pt x="55314"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5" name="文本框 234">
              <a:extLst>
                <a:ext uri="{FF2B5EF4-FFF2-40B4-BE49-F238E27FC236}">
                  <a16:creationId xmlns:a16="http://schemas.microsoft.com/office/drawing/2014/main" id="{BB79C86B-718B-4945-938B-DD9AE93CEFF0}"/>
                </a:ext>
              </a:extLst>
            </p:cNvPr>
            <p:cNvSpPr txBox="1"/>
            <p:nvPr/>
          </p:nvSpPr>
          <p:spPr>
            <a:xfrm>
              <a:off x="5754724" y="298692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6" name="文本框 235">
              <a:extLst>
                <a:ext uri="{FF2B5EF4-FFF2-40B4-BE49-F238E27FC236}">
                  <a16:creationId xmlns:a16="http://schemas.microsoft.com/office/drawing/2014/main" id="{2C113DE3-CE05-4B4C-99E1-C044EBCFD2C9}"/>
                </a:ext>
              </a:extLst>
            </p:cNvPr>
            <p:cNvSpPr txBox="1"/>
            <p:nvPr/>
          </p:nvSpPr>
          <p:spPr>
            <a:xfrm>
              <a:off x="5709885" y="315740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7" name="文本框 236">
              <a:extLst>
                <a:ext uri="{FF2B5EF4-FFF2-40B4-BE49-F238E27FC236}">
                  <a16:creationId xmlns:a16="http://schemas.microsoft.com/office/drawing/2014/main" id="{72098AD9-4A27-4CE2-866C-2841B5207CFF}"/>
                </a:ext>
              </a:extLst>
            </p:cNvPr>
            <p:cNvSpPr txBox="1"/>
            <p:nvPr/>
          </p:nvSpPr>
          <p:spPr>
            <a:xfrm>
              <a:off x="5603833" y="2865426"/>
              <a:ext cx="137423" cy="74112"/>
            </a:xfrm>
            <a:custGeom>
              <a:avLst/>
              <a:gdLst/>
              <a:ahLst/>
              <a:cxnLst/>
              <a:rect l="l" t="t" r="r" b="b"/>
              <a:pathLst>
                <a:path w="137423" h="74112">
                  <a:moveTo>
                    <a:pt x="64795" y="0"/>
                  </a:moveTo>
                  <a:cubicBezTo>
                    <a:pt x="88707" y="0"/>
                    <a:pt x="106790" y="5928"/>
                    <a:pt x="119043" y="17785"/>
                  </a:cubicBezTo>
                  <a:cubicBezTo>
                    <a:pt x="131297" y="29641"/>
                    <a:pt x="137423" y="44648"/>
                    <a:pt x="137423" y="62805"/>
                  </a:cubicBezTo>
                  <a:lnTo>
                    <a:pt x="135213" y="72153"/>
                  </a:lnTo>
                  <a:lnTo>
                    <a:pt x="110836" y="61945"/>
                  </a:lnTo>
                  <a:lnTo>
                    <a:pt x="80250" y="54335"/>
                  </a:lnTo>
                  <a:lnTo>
                    <a:pt x="77404" y="41895"/>
                  </a:lnTo>
                  <a:cubicBezTo>
                    <a:pt x="75168" y="38670"/>
                    <a:pt x="71765" y="37058"/>
                    <a:pt x="67195" y="37058"/>
                  </a:cubicBezTo>
                  <a:cubicBezTo>
                    <a:pt x="62625" y="37058"/>
                    <a:pt x="59222" y="38844"/>
                    <a:pt x="56987" y="42416"/>
                  </a:cubicBezTo>
                  <a:lnTo>
                    <a:pt x="55071" y="54574"/>
                  </a:lnTo>
                  <a:lnTo>
                    <a:pt x="5135" y="71470"/>
                  </a:lnTo>
                  <a:lnTo>
                    <a:pt x="0" y="74112"/>
                  </a:lnTo>
                  <a:lnTo>
                    <a:pt x="1841" y="45913"/>
                  </a:lnTo>
                  <a:cubicBezTo>
                    <a:pt x="3230" y="38125"/>
                    <a:pt x="6653" y="30460"/>
                    <a:pt x="12110" y="22919"/>
                  </a:cubicBezTo>
                  <a:cubicBezTo>
                    <a:pt x="17567" y="15379"/>
                    <a:pt x="24661" y="9674"/>
                    <a:pt x="33393" y="5804"/>
                  </a:cubicBezTo>
                  <a:cubicBezTo>
                    <a:pt x="42124" y="1934"/>
                    <a:pt x="52591" y="0"/>
                    <a:pt x="64795"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8" name="文本框 237">
              <a:extLst>
                <a:ext uri="{FF2B5EF4-FFF2-40B4-BE49-F238E27FC236}">
                  <a16:creationId xmlns:a16="http://schemas.microsoft.com/office/drawing/2014/main" id="{72BC0ED2-F42E-4D91-9D9A-AA289510AB54}"/>
                </a:ext>
              </a:extLst>
            </p:cNvPr>
            <p:cNvSpPr txBox="1"/>
            <p:nvPr/>
          </p:nvSpPr>
          <p:spPr>
            <a:xfrm>
              <a:off x="5393525" y="2935502"/>
              <a:ext cx="589166" cy="444881"/>
            </a:xfrm>
            <a:custGeom>
              <a:avLst/>
              <a:gdLst/>
              <a:ahLst/>
              <a:cxnLst/>
              <a:rect l="l" t="t" r="r" b="b"/>
              <a:pathLst>
                <a:path w="589166" h="444881">
                  <a:moveTo>
                    <a:pt x="277634" y="94"/>
                  </a:moveTo>
                  <a:lnTo>
                    <a:pt x="290557" y="3309"/>
                  </a:lnTo>
                  <a:lnTo>
                    <a:pt x="291064" y="5528"/>
                  </a:lnTo>
                  <a:cubicBezTo>
                    <a:pt x="291064" y="14061"/>
                    <a:pt x="287368" y="25943"/>
                    <a:pt x="279976" y="41173"/>
                  </a:cubicBezTo>
                  <a:cubicBezTo>
                    <a:pt x="272585" y="56403"/>
                    <a:pt x="249293" y="96066"/>
                    <a:pt x="210102" y="160161"/>
                  </a:cubicBezTo>
                  <a:lnTo>
                    <a:pt x="210064" y="194540"/>
                  </a:lnTo>
                  <a:lnTo>
                    <a:pt x="342373" y="194540"/>
                  </a:lnTo>
                  <a:lnTo>
                    <a:pt x="342373" y="153464"/>
                  </a:lnTo>
                  <a:lnTo>
                    <a:pt x="276437" y="153464"/>
                  </a:lnTo>
                  <a:cubicBezTo>
                    <a:pt x="310173" y="103557"/>
                    <a:pt x="330489" y="70914"/>
                    <a:pt x="337386" y="55535"/>
                  </a:cubicBezTo>
                  <a:lnTo>
                    <a:pt x="345520" y="21127"/>
                  </a:lnTo>
                  <a:lnTo>
                    <a:pt x="362784" y="28357"/>
                  </a:lnTo>
                  <a:cubicBezTo>
                    <a:pt x="392903" y="41245"/>
                    <a:pt x="422796" y="52550"/>
                    <a:pt x="454727" y="60238"/>
                  </a:cubicBezTo>
                  <a:cubicBezTo>
                    <a:pt x="481903" y="67021"/>
                    <a:pt x="509757" y="72674"/>
                    <a:pt x="536253" y="81717"/>
                  </a:cubicBezTo>
                  <a:cubicBezTo>
                    <a:pt x="553464" y="87595"/>
                    <a:pt x="577469" y="93701"/>
                    <a:pt x="588113" y="109527"/>
                  </a:cubicBezTo>
                  <a:cubicBezTo>
                    <a:pt x="590151" y="112467"/>
                    <a:pt x="589019" y="116085"/>
                    <a:pt x="586527" y="118120"/>
                  </a:cubicBezTo>
                  <a:cubicBezTo>
                    <a:pt x="586527" y="121511"/>
                    <a:pt x="584715" y="124902"/>
                    <a:pt x="580866" y="126485"/>
                  </a:cubicBezTo>
                  <a:cubicBezTo>
                    <a:pt x="555050" y="136207"/>
                    <a:pt x="530138" y="147738"/>
                    <a:pt x="505228" y="159722"/>
                  </a:cubicBezTo>
                  <a:cubicBezTo>
                    <a:pt x="528780" y="192281"/>
                    <a:pt x="516325" y="330428"/>
                    <a:pt x="515192" y="352361"/>
                  </a:cubicBezTo>
                  <a:cubicBezTo>
                    <a:pt x="515192" y="352361"/>
                    <a:pt x="515192" y="352587"/>
                    <a:pt x="515192" y="352587"/>
                  </a:cubicBezTo>
                  <a:cubicBezTo>
                    <a:pt x="515419" y="352813"/>
                    <a:pt x="515645" y="353039"/>
                    <a:pt x="515872" y="353264"/>
                  </a:cubicBezTo>
                  <a:cubicBezTo>
                    <a:pt x="534441" y="382206"/>
                    <a:pt x="549161" y="464054"/>
                    <a:pt x="488470" y="440766"/>
                  </a:cubicBezTo>
                  <a:cubicBezTo>
                    <a:pt x="446575" y="424713"/>
                    <a:pt x="460388" y="356430"/>
                    <a:pt x="498661" y="345351"/>
                  </a:cubicBezTo>
                  <a:cubicBezTo>
                    <a:pt x="501831" y="285660"/>
                    <a:pt x="505907" y="224387"/>
                    <a:pt x="491188" y="166279"/>
                  </a:cubicBezTo>
                  <a:cubicBezTo>
                    <a:pt x="468994" y="176906"/>
                    <a:pt x="446575" y="187532"/>
                    <a:pt x="423701" y="197028"/>
                  </a:cubicBezTo>
                  <a:cubicBezTo>
                    <a:pt x="395167" y="208786"/>
                    <a:pt x="363463" y="218057"/>
                    <a:pt x="337420" y="234561"/>
                  </a:cubicBezTo>
                  <a:cubicBezTo>
                    <a:pt x="323152" y="243379"/>
                    <a:pt x="311151" y="251745"/>
                    <a:pt x="295072" y="250163"/>
                  </a:cubicBezTo>
                  <a:cubicBezTo>
                    <a:pt x="293487" y="254233"/>
                    <a:pt x="289183" y="257171"/>
                    <a:pt x="284202" y="254233"/>
                  </a:cubicBezTo>
                  <a:cubicBezTo>
                    <a:pt x="229851" y="220769"/>
                    <a:pt x="166668" y="207881"/>
                    <a:pt x="110732" y="178036"/>
                  </a:cubicBezTo>
                  <a:cubicBezTo>
                    <a:pt x="89897" y="166958"/>
                    <a:pt x="69969" y="154748"/>
                    <a:pt x="49134" y="143669"/>
                  </a:cubicBezTo>
                  <a:cubicBezTo>
                    <a:pt x="34868" y="136207"/>
                    <a:pt x="15618" y="132364"/>
                    <a:pt x="2483" y="123772"/>
                  </a:cubicBezTo>
                  <a:cubicBezTo>
                    <a:pt x="218" y="122415"/>
                    <a:pt x="-914" y="118798"/>
                    <a:pt x="898" y="116537"/>
                  </a:cubicBezTo>
                  <a:cubicBezTo>
                    <a:pt x="-235" y="114050"/>
                    <a:pt x="218" y="110884"/>
                    <a:pt x="3389" y="109527"/>
                  </a:cubicBezTo>
                  <a:cubicBezTo>
                    <a:pt x="54343" y="87369"/>
                    <a:pt x="109373" y="74255"/>
                    <a:pt x="159195" y="49384"/>
                  </a:cubicBezTo>
                  <a:lnTo>
                    <a:pt x="210307" y="23086"/>
                  </a:lnTo>
                  <a:lnTo>
                    <a:pt x="210064" y="26811"/>
                  </a:lnTo>
                  <a:lnTo>
                    <a:pt x="210064" y="35592"/>
                  </a:lnTo>
                  <a:lnTo>
                    <a:pt x="263940" y="35592"/>
                  </a:lnTo>
                  <a:lnTo>
                    <a:pt x="263940" y="12672"/>
                  </a:lnTo>
                  <a:lnTo>
                    <a:pt x="265378" y="3548"/>
                  </a:lnTo>
                  <a:lnTo>
                    <a:pt x="274917" y="320"/>
                  </a:lnTo>
                  <a:cubicBezTo>
                    <a:pt x="275823" y="94"/>
                    <a:pt x="276729" y="-132"/>
                    <a:pt x="277634" y="94"/>
                  </a:cubicBezTo>
                  <a:close/>
                  <a:moveTo>
                    <a:pt x="326550" y="221900"/>
                  </a:moveTo>
                  <a:cubicBezTo>
                    <a:pt x="325417" y="222352"/>
                    <a:pt x="324285" y="222578"/>
                    <a:pt x="323152" y="223030"/>
                  </a:cubicBezTo>
                  <a:cubicBezTo>
                    <a:pt x="320889" y="224613"/>
                    <a:pt x="318624" y="226196"/>
                    <a:pt x="316359" y="227553"/>
                  </a:cubicBezTo>
                  <a:cubicBezTo>
                    <a:pt x="316359" y="227779"/>
                    <a:pt x="316359" y="228231"/>
                    <a:pt x="316359" y="228457"/>
                  </a:cubicBezTo>
                  <a:cubicBezTo>
                    <a:pt x="319756" y="226196"/>
                    <a:pt x="323152" y="223935"/>
                    <a:pt x="326550" y="221900"/>
                  </a:cubicBezTo>
                  <a:close/>
                  <a:moveTo>
                    <a:pt x="361198" y="51419"/>
                  </a:moveTo>
                  <a:cubicBezTo>
                    <a:pt x="363010" y="52098"/>
                    <a:pt x="364822" y="53002"/>
                    <a:pt x="366634" y="53681"/>
                  </a:cubicBezTo>
                  <a:cubicBezTo>
                    <a:pt x="374786" y="56620"/>
                    <a:pt x="383165" y="59786"/>
                    <a:pt x="391318" y="62724"/>
                  </a:cubicBezTo>
                  <a:cubicBezTo>
                    <a:pt x="381580" y="58429"/>
                    <a:pt x="371389" y="54359"/>
                    <a:pt x="361198" y="5141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9" name="文本框 238">
              <a:extLst>
                <a:ext uri="{FF2B5EF4-FFF2-40B4-BE49-F238E27FC236}">
                  <a16:creationId xmlns:a16="http://schemas.microsoft.com/office/drawing/2014/main" id="{24C6AAC0-5C28-4949-85AC-0969F7B1175B}"/>
                </a:ext>
              </a:extLst>
            </p:cNvPr>
            <p:cNvSpPr txBox="1"/>
            <p:nvPr/>
          </p:nvSpPr>
          <p:spPr>
            <a:xfrm>
              <a:off x="5500083" y="3151394"/>
              <a:ext cx="340536" cy="187898"/>
            </a:xfrm>
            <a:custGeom>
              <a:avLst/>
              <a:gdLst/>
              <a:ahLst/>
              <a:cxnLst/>
              <a:rect l="l" t="t" r="r" b="b"/>
              <a:pathLst>
                <a:path w="340536" h="187898">
                  <a:moveTo>
                    <a:pt x="323230" y="1047"/>
                  </a:moveTo>
                  <a:cubicBezTo>
                    <a:pt x="325268" y="1047"/>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5"/>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1"/>
                    <a:pt x="10935" y="368"/>
                    <a:pt x="13427" y="1499"/>
                  </a:cubicBezTo>
                  <a:cubicBezTo>
                    <a:pt x="43093" y="15065"/>
                    <a:pt x="72307" y="29535"/>
                    <a:pt x="103107" y="40387"/>
                  </a:cubicBezTo>
                  <a:cubicBezTo>
                    <a:pt x="127338" y="48980"/>
                    <a:pt x="158590" y="62771"/>
                    <a:pt x="184634" y="60284"/>
                  </a:cubicBezTo>
                  <a:cubicBezTo>
                    <a:pt x="230152" y="55762"/>
                    <a:pt x="279296" y="28631"/>
                    <a:pt x="315530" y="1499"/>
                  </a:cubicBezTo>
                  <a:cubicBezTo>
                    <a:pt x="318021" y="-535"/>
                    <a:pt x="320965" y="-309"/>
                    <a:pt x="323230"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
        <p:nvSpPr>
          <p:cNvPr id="240" name="标题 1">
            <a:extLst>
              <a:ext uri="{FF2B5EF4-FFF2-40B4-BE49-F238E27FC236}">
                <a16:creationId xmlns:a16="http://schemas.microsoft.com/office/drawing/2014/main" id="{F1077E62-E0C3-4743-B549-6BD88944347B}"/>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spTree>
    <p:extLst>
      <p:ext uri="{BB962C8B-B14F-4D97-AF65-F5344CB8AC3E}">
        <p14:creationId xmlns:p14="http://schemas.microsoft.com/office/powerpoint/2010/main" val="19224209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仅标题">
    <p:spTree>
      <p:nvGrpSpPr>
        <p:cNvPr id="1" name=""/>
        <p:cNvGrpSpPr/>
        <p:nvPr/>
      </p:nvGrpSpPr>
      <p:grpSpPr>
        <a:xfrm>
          <a:off x="0" y="0"/>
          <a:ext cx="0" cy="0"/>
          <a:chOff x="0" y="0"/>
          <a:chExt cx="0" cy="0"/>
        </a:xfrm>
      </p:grpSpPr>
      <p:pic>
        <p:nvPicPr>
          <p:cNvPr id="79" name="图片 78" descr="图片包含 天空, 户外, 建筑物&#10;&#10;自动生成的说明">
            <a:extLst>
              <a:ext uri="{FF2B5EF4-FFF2-40B4-BE49-F238E27FC236}">
                <a16:creationId xmlns:a16="http://schemas.microsoft.com/office/drawing/2014/main" id="{2A199495-B6D8-484A-A97F-3FD8BE0CA87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85AB227D-5439-47CB-A5F6-8BF938FD1D23}"/>
              </a:ext>
            </a:extLst>
          </p:cNvPr>
          <p:cNvSpPr/>
          <p:nvPr userDrawn="1"/>
        </p:nvSpPr>
        <p:spPr>
          <a:xfrm>
            <a:off x="-13072" y="0"/>
            <a:ext cx="12205072" cy="6857999"/>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5" name="文本占位符 5">
            <a:extLst>
              <a:ext uri="{FF2B5EF4-FFF2-40B4-BE49-F238E27FC236}">
                <a16:creationId xmlns:a16="http://schemas.microsoft.com/office/drawing/2014/main" id="{CC052C15-C3C4-4AD8-8F06-E2FC1E061193}"/>
              </a:ext>
            </a:extLst>
          </p:cNvPr>
          <p:cNvSpPr>
            <a:spLocks noGrp="1"/>
          </p:cNvSpPr>
          <p:nvPr>
            <p:ph type="body" sz="quarter" idx="11"/>
          </p:nvPr>
        </p:nvSpPr>
        <p:spPr>
          <a:xfrm>
            <a:off x="958564" y="2887049"/>
            <a:ext cx="4483699" cy="2281399"/>
          </a:xfrm>
        </p:spPr>
        <p:txBody>
          <a:bodyPr lIns="0">
            <a:normAutofit/>
          </a:bodyPr>
          <a:lstStyle>
            <a:lvl1pPr marL="0" indent="0" algn="l" defTabSz="914400" rtl="0" eaLnBrk="1" latinLnBrk="0" hangingPunct="1">
              <a:lnSpc>
                <a:spcPct val="130000"/>
              </a:lnSpc>
              <a:spcBef>
                <a:spcPct val="0"/>
              </a:spcBef>
              <a:buNone/>
              <a:defRPr lang="zh-CN" altLang="en-US" sz="1800" b="0" kern="1200" dirty="0" smtClean="0">
                <a:solidFill>
                  <a:schemeClr val="bg1"/>
                </a:solidFill>
                <a:latin typeface="+mn-lt"/>
                <a:ea typeface="+mn-ea"/>
                <a:cs typeface="+mn-cs"/>
              </a:defRPr>
            </a:lvl1pPr>
          </a:lstStyle>
          <a:p>
            <a:pPr lvl="0"/>
            <a:r>
              <a:rPr lang="zh-CN" altLang="en-US" dirty="0"/>
              <a:t>编辑母版文本样式</a:t>
            </a:r>
          </a:p>
        </p:txBody>
      </p:sp>
      <p:sp>
        <p:nvSpPr>
          <p:cNvPr id="70" name="文本占位符 69">
            <a:extLst>
              <a:ext uri="{FF2B5EF4-FFF2-40B4-BE49-F238E27FC236}">
                <a16:creationId xmlns:a16="http://schemas.microsoft.com/office/drawing/2014/main" id="{98F51839-69B5-4EEC-B070-1FB4AE04AE1F}"/>
              </a:ext>
            </a:extLst>
          </p:cNvPr>
          <p:cNvSpPr>
            <a:spLocks noGrp="1"/>
          </p:cNvSpPr>
          <p:nvPr>
            <p:ph type="body" sz="quarter" idx="12"/>
          </p:nvPr>
        </p:nvSpPr>
        <p:spPr>
          <a:xfrm>
            <a:off x="933022" y="2203322"/>
            <a:ext cx="4509241" cy="519113"/>
          </a:xfrm>
        </p:spPr>
        <p:txBody>
          <a:bodyPr lIns="0">
            <a:normAutofit/>
          </a:bodyPr>
          <a:lstStyle>
            <a:lvl1pPr marL="0" indent="0" algn="l" defTabSz="914377" rtl="0" eaLnBrk="1" latinLnBrk="0" hangingPunct="1">
              <a:lnSpc>
                <a:spcPct val="100000"/>
              </a:lnSpc>
              <a:spcBef>
                <a:spcPct val="0"/>
              </a:spcBef>
              <a:buNone/>
              <a:defRPr lang="zh-CN" altLang="en-US" sz="2400" b="1" kern="1200" dirty="0" smtClean="0">
                <a:solidFill>
                  <a:schemeClr val="bg1"/>
                </a:solidFill>
                <a:latin typeface="+mn-lt"/>
                <a:ea typeface="+mn-ea"/>
                <a:cs typeface="+mn-cs"/>
              </a:defRPr>
            </a:lvl1pPr>
            <a:lvl2pPr marL="457200" indent="0">
              <a:buNone/>
              <a:defRPr/>
            </a:lvl2pPr>
          </a:lstStyle>
          <a:p>
            <a:pPr lvl="0"/>
            <a:r>
              <a:rPr lang="zh-CN" altLang="en-US" dirty="0"/>
              <a:t>编辑母版文本样式</a:t>
            </a:r>
          </a:p>
        </p:txBody>
      </p:sp>
      <p:sp>
        <p:nvSpPr>
          <p:cNvPr id="205" name="文本占位符 69">
            <a:extLst>
              <a:ext uri="{FF2B5EF4-FFF2-40B4-BE49-F238E27FC236}">
                <a16:creationId xmlns:a16="http://schemas.microsoft.com/office/drawing/2014/main" id="{A0C5CCB6-434B-4AF1-8272-1C2780EEFE91}"/>
              </a:ext>
            </a:extLst>
          </p:cNvPr>
          <p:cNvSpPr>
            <a:spLocks noGrp="1"/>
          </p:cNvSpPr>
          <p:nvPr>
            <p:ph type="body" sz="quarter" idx="13"/>
          </p:nvPr>
        </p:nvSpPr>
        <p:spPr>
          <a:xfrm>
            <a:off x="7269739" y="1498489"/>
            <a:ext cx="4261862" cy="1148217"/>
          </a:xfrm>
        </p:spPr>
        <p:txBody>
          <a:bodyPr lIns="0">
            <a:normAutofit/>
          </a:bodyPr>
          <a:lstStyle>
            <a:lvl1pPr marL="0" indent="0" algn="l" defTabSz="914377" rtl="0" eaLnBrk="1" latinLnBrk="0" hangingPunct="1">
              <a:lnSpc>
                <a:spcPct val="150000"/>
              </a:lnSpc>
              <a:spcBef>
                <a:spcPct val="0"/>
              </a:spcBef>
              <a:buNone/>
              <a:defRPr lang="zh-CN" altLang="en-US" sz="1600" b="1" kern="1200" dirty="0" smtClean="0">
                <a:solidFill>
                  <a:schemeClr val="tx1"/>
                </a:solidFill>
                <a:latin typeface="+mn-lt"/>
                <a:ea typeface="+mn-ea"/>
                <a:cs typeface="+mn-cs"/>
              </a:defRPr>
            </a:lvl1pPr>
            <a:lvl2pPr marL="457200" indent="0">
              <a:buNone/>
              <a:defRPr/>
            </a:lvl2pPr>
          </a:lstStyle>
          <a:p>
            <a:pPr lvl="0"/>
            <a:r>
              <a:rPr lang="zh-CN" altLang="en-US" dirty="0"/>
              <a:t>编辑母版文本样式</a:t>
            </a:r>
          </a:p>
        </p:txBody>
      </p:sp>
      <p:sp>
        <p:nvSpPr>
          <p:cNvPr id="206" name="文本占位符 69">
            <a:extLst>
              <a:ext uri="{FF2B5EF4-FFF2-40B4-BE49-F238E27FC236}">
                <a16:creationId xmlns:a16="http://schemas.microsoft.com/office/drawing/2014/main" id="{EB033FA6-9D34-4CAD-AB8F-4CE3C7FC86B9}"/>
              </a:ext>
            </a:extLst>
          </p:cNvPr>
          <p:cNvSpPr>
            <a:spLocks noGrp="1"/>
          </p:cNvSpPr>
          <p:nvPr>
            <p:ph type="body" sz="quarter" idx="14"/>
          </p:nvPr>
        </p:nvSpPr>
        <p:spPr>
          <a:xfrm>
            <a:off x="7260114" y="3071644"/>
            <a:ext cx="4261862" cy="1148217"/>
          </a:xfrm>
        </p:spPr>
        <p:txBody>
          <a:bodyPr lIns="0">
            <a:normAutofit/>
          </a:bodyPr>
          <a:lstStyle>
            <a:lvl1pPr marL="0" indent="0" algn="l" defTabSz="914377" rtl="0" eaLnBrk="1" latinLnBrk="0" hangingPunct="1">
              <a:lnSpc>
                <a:spcPct val="150000"/>
              </a:lnSpc>
              <a:spcBef>
                <a:spcPct val="0"/>
              </a:spcBef>
              <a:buNone/>
              <a:defRPr lang="zh-CN" altLang="en-US" sz="1400" b="0" kern="1200" dirty="0" smtClean="0">
                <a:solidFill>
                  <a:schemeClr val="bg1">
                    <a:lumMod val="65000"/>
                  </a:schemeClr>
                </a:solidFill>
                <a:latin typeface="+mn-lt"/>
                <a:ea typeface="+mn-ea"/>
                <a:cs typeface="+mn-cs"/>
              </a:defRPr>
            </a:lvl1pPr>
            <a:lvl2pPr marL="457200" indent="0">
              <a:buNone/>
              <a:defRPr/>
            </a:lvl2pPr>
          </a:lstStyle>
          <a:p>
            <a:pPr lvl="0"/>
            <a:r>
              <a:rPr lang="zh-CN" altLang="en-US" dirty="0"/>
              <a:t>编辑母版文本样式</a:t>
            </a:r>
          </a:p>
        </p:txBody>
      </p:sp>
      <p:sp>
        <p:nvSpPr>
          <p:cNvPr id="207" name="文本占位符 69">
            <a:extLst>
              <a:ext uri="{FF2B5EF4-FFF2-40B4-BE49-F238E27FC236}">
                <a16:creationId xmlns:a16="http://schemas.microsoft.com/office/drawing/2014/main" id="{0F1E3164-132E-4EC6-B7B3-44834AD3F635}"/>
              </a:ext>
            </a:extLst>
          </p:cNvPr>
          <p:cNvSpPr>
            <a:spLocks noGrp="1"/>
          </p:cNvSpPr>
          <p:nvPr>
            <p:ph type="body" sz="quarter" idx="15"/>
          </p:nvPr>
        </p:nvSpPr>
        <p:spPr>
          <a:xfrm>
            <a:off x="7239408" y="4644798"/>
            <a:ext cx="4261862" cy="1148217"/>
          </a:xfrm>
        </p:spPr>
        <p:txBody>
          <a:bodyPr lIns="0">
            <a:normAutofit/>
          </a:bodyPr>
          <a:lstStyle>
            <a:lvl1pPr marL="0" indent="0" algn="l" defTabSz="914377" rtl="0" eaLnBrk="1" latinLnBrk="0" hangingPunct="1">
              <a:lnSpc>
                <a:spcPct val="150000"/>
              </a:lnSpc>
              <a:spcBef>
                <a:spcPct val="0"/>
              </a:spcBef>
              <a:buNone/>
              <a:defRPr lang="zh-CN" altLang="en-US" sz="1400" b="0" kern="1200" dirty="0" smtClean="0">
                <a:solidFill>
                  <a:schemeClr val="bg1">
                    <a:lumMod val="65000"/>
                  </a:schemeClr>
                </a:solidFill>
                <a:latin typeface="+mn-lt"/>
                <a:ea typeface="+mn-ea"/>
                <a:cs typeface="+mn-cs"/>
              </a:defRPr>
            </a:lvl1pPr>
            <a:lvl2pPr marL="457200" indent="0">
              <a:buNone/>
              <a:defRPr/>
            </a:lvl2pPr>
          </a:lstStyle>
          <a:p>
            <a:pPr marL="0" lvl="0" indent="0" algn="l" defTabSz="914377" rtl="0" eaLnBrk="1" latinLnBrk="0" hangingPunct="1">
              <a:lnSpc>
                <a:spcPct val="150000"/>
              </a:lnSpc>
              <a:spcBef>
                <a:spcPct val="0"/>
              </a:spcBef>
              <a:buFont typeface="Arial" panose="020B0604020202020204" pitchFamily="34" charset="0"/>
              <a:buNone/>
            </a:pPr>
            <a:r>
              <a:rPr lang="zh-CN" altLang="en-US" dirty="0"/>
              <a:t>编辑母版文本样式</a:t>
            </a:r>
          </a:p>
        </p:txBody>
      </p:sp>
      <p:sp>
        <p:nvSpPr>
          <p:cNvPr id="98" name="text-quotes_13895">
            <a:extLst>
              <a:ext uri="{FF2B5EF4-FFF2-40B4-BE49-F238E27FC236}">
                <a16:creationId xmlns:a16="http://schemas.microsoft.com/office/drawing/2014/main" id="{5B028468-3E3B-4B8B-A5B9-24F6EFE40F4C}"/>
              </a:ext>
            </a:extLst>
          </p:cNvPr>
          <p:cNvSpPr>
            <a:spLocks noChangeAspect="1"/>
          </p:cNvSpPr>
          <p:nvPr userDrawn="1"/>
        </p:nvSpPr>
        <p:spPr bwMode="auto">
          <a:xfrm rot="10800000" flipH="1" flipV="1">
            <a:off x="10995523" y="5624246"/>
            <a:ext cx="536078" cy="392346"/>
          </a:xfrm>
          <a:custGeom>
            <a:avLst/>
            <a:gdLst>
              <a:gd name="connsiteX0" fmla="*/ 439987 w 568260"/>
              <a:gd name="connsiteY0" fmla="*/ 0 h 364686"/>
              <a:gd name="connsiteX1" fmla="*/ 568260 w 568260"/>
              <a:gd name="connsiteY1" fmla="*/ 130771 h 364686"/>
              <a:gd name="connsiteX2" fmla="*/ 568260 w 568260"/>
              <a:gd name="connsiteY2" fmla="*/ 131692 h 364686"/>
              <a:gd name="connsiteX3" fmla="*/ 337553 w 568260"/>
              <a:gd name="connsiteY3" fmla="*/ 364686 h 364686"/>
              <a:gd name="connsiteX4" fmla="*/ 308023 w 568260"/>
              <a:gd name="connsiteY4" fmla="*/ 331533 h 364686"/>
              <a:gd name="connsiteX5" fmla="*/ 340322 w 568260"/>
              <a:gd name="connsiteY5" fmla="*/ 299301 h 364686"/>
              <a:gd name="connsiteX6" fmla="*/ 444601 w 568260"/>
              <a:gd name="connsiteY6" fmla="*/ 262464 h 364686"/>
              <a:gd name="connsiteX7" fmla="*/ 441833 w 568260"/>
              <a:gd name="connsiteY7" fmla="*/ 262464 h 364686"/>
              <a:gd name="connsiteX8" fmla="*/ 309869 w 568260"/>
              <a:gd name="connsiteY8" fmla="*/ 131692 h 364686"/>
              <a:gd name="connsiteX9" fmla="*/ 439987 w 568260"/>
              <a:gd name="connsiteY9" fmla="*/ 0 h 364686"/>
              <a:gd name="connsiteX10" fmla="*/ 131871 w 568260"/>
              <a:gd name="connsiteY10" fmla="*/ 0 h 364686"/>
              <a:gd name="connsiteX11" fmla="*/ 260976 w 568260"/>
              <a:gd name="connsiteY11" fmla="*/ 130771 h 364686"/>
              <a:gd name="connsiteX12" fmla="*/ 260976 w 568260"/>
              <a:gd name="connsiteY12" fmla="*/ 131692 h 364686"/>
              <a:gd name="connsiteX13" fmla="*/ 30432 w 568260"/>
              <a:gd name="connsiteY13" fmla="*/ 364686 h 364686"/>
              <a:gd name="connsiteX14" fmla="*/ 0 w 568260"/>
              <a:gd name="connsiteY14" fmla="*/ 331533 h 364686"/>
              <a:gd name="connsiteX15" fmla="*/ 33198 w 568260"/>
              <a:gd name="connsiteY15" fmla="*/ 299301 h 364686"/>
              <a:gd name="connsiteX16" fmla="*/ 136482 w 568260"/>
              <a:gd name="connsiteY16" fmla="*/ 262464 h 364686"/>
              <a:gd name="connsiteX17" fmla="*/ 134638 w 568260"/>
              <a:gd name="connsiteY17" fmla="*/ 262464 h 364686"/>
              <a:gd name="connsiteX18" fmla="*/ 1844 w 568260"/>
              <a:gd name="connsiteY18" fmla="*/ 131692 h 364686"/>
              <a:gd name="connsiteX19" fmla="*/ 131871 w 568260"/>
              <a:gd name="connsiteY19" fmla="*/ 0 h 3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260" h="364686">
                <a:moveTo>
                  <a:pt x="439987" y="0"/>
                </a:moveTo>
                <a:cubicBezTo>
                  <a:pt x="511968" y="0"/>
                  <a:pt x="568260" y="58939"/>
                  <a:pt x="568260" y="130771"/>
                </a:cubicBezTo>
                <a:lnTo>
                  <a:pt x="568260" y="131692"/>
                </a:lnTo>
                <a:cubicBezTo>
                  <a:pt x="568260" y="259701"/>
                  <a:pt x="466749" y="364686"/>
                  <a:pt x="337553" y="364686"/>
                </a:cubicBezTo>
                <a:cubicBezTo>
                  <a:pt x="319097" y="364686"/>
                  <a:pt x="308023" y="349951"/>
                  <a:pt x="308023" y="331533"/>
                </a:cubicBezTo>
                <a:cubicBezTo>
                  <a:pt x="308023" y="313114"/>
                  <a:pt x="322788" y="299301"/>
                  <a:pt x="340322" y="299301"/>
                </a:cubicBezTo>
                <a:cubicBezTo>
                  <a:pt x="380003" y="299301"/>
                  <a:pt x="415994" y="285487"/>
                  <a:pt x="444601" y="262464"/>
                </a:cubicBezTo>
                <a:cubicBezTo>
                  <a:pt x="443678" y="262464"/>
                  <a:pt x="442756" y="262464"/>
                  <a:pt x="441833" y="262464"/>
                </a:cubicBezTo>
                <a:cubicBezTo>
                  <a:pt x="369852" y="262464"/>
                  <a:pt x="309869" y="203524"/>
                  <a:pt x="309869" y="131692"/>
                </a:cubicBezTo>
                <a:cubicBezTo>
                  <a:pt x="309869" y="58939"/>
                  <a:pt x="367084" y="0"/>
                  <a:pt x="439987" y="0"/>
                </a:cubicBezTo>
                <a:close/>
                <a:moveTo>
                  <a:pt x="131871" y="0"/>
                </a:moveTo>
                <a:cubicBezTo>
                  <a:pt x="204723" y="0"/>
                  <a:pt x="260976" y="58939"/>
                  <a:pt x="260976" y="130771"/>
                </a:cubicBezTo>
                <a:lnTo>
                  <a:pt x="260976" y="131692"/>
                </a:lnTo>
                <a:cubicBezTo>
                  <a:pt x="260976" y="259701"/>
                  <a:pt x="158614" y="364686"/>
                  <a:pt x="30432" y="364686"/>
                </a:cubicBezTo>
                <a:cubicBezTo>
                  <a:pt x="11988" y="364686"/>
                  <a:pt x="0" y="349951"/>
                  <a:pt x="0" y="331533"/>
                </a:cubicBezTo>
                <a:cubicBezTo>
                  <a:pt x="0" y="313114"/>
                  <a:pt x="14755" y="299301"/>
                  <a:pt x="33198" y="299301"/>
                </a:cubicBezTo>
                <a:cubicBezTo>
                  <a:pt x="71930" y="299301"/>
                  <a:pt x="107895" y="285487"/>
                  <a:pt x="136482" y="262464"/>
                </a:cubicBezTo>
                <a:cubicBezTo>
                  <a:pt x="136482" y="262464"/>
                  <a:pt x="134638" y="262464"/>
                  <a:pt x="134638" y="262464"/>
                </a:cubicBezTo>
                <a:cubicBezTo>
                  <a:pt x="61786" y="262464"/>
                  <a:pt x="1844" y="203524"/>
                  <a:pt x="1844" y="131692"/>
                </a:cubicBezTo>
                <a:cubicBezTo>
                  <a:pt x="1844" y="58939"/>
                  <a:pt x="59941" y="0"/>
                  <a:pt x="131871" y="0"/>
                </a:cubicBezTo>
                <a:close/>
              </a:path>
            </a:pathLst>
          </a:custGeom>
          <a:solidFill>
            <a:schemeClr val="bg1">
              <a:lumMod val="85000"/>
              <a:alpha val="63000"/>
            </a:schemeClr>
          </a:solidFill>
          <a:ln>
            <a:noFill/>
          </a:ln>
        </p:spPr>
      </p:sp>
      <p:sp>
        <p:nvSpPr>
          <p:cNvPr id="85" name="文本框 84">
            <a:extLst>
              <a:ext uri="{FF2B5EF4-FFF2-40B4-BE49-F238E27FC236}">
                <a16:creationId xmlns:a16="http://schemas.microsoft.com/office/drawing/2014/main" id="{6C9291B8-124A-48DB-ADFD-1E722DF76731}"/>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6" name="矩形 85">
            <a:extLst>
              <a:ext uri="{FF2B5EF4-FFF2-40B4-BE49-F238E27FC236}">
                <a16:creationId xmlns:a16="http://schemas.microsoft.com/office/drawing/2014/main" id="{D85B64A7-4B18-4EA9-B99D-1F4D7E2B903D}"/>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8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C6882880-B58D-479C-AE3D-EBD496DB00B4}"/>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0" name="îşḷïḑe">
              <a:extLst>
                <a:ext uri="{FF2B5EF4-FFF2-40B4-BE49-F238E27FC236}">
                  <a16:creationId xmlns:a16="http://schemas.microsoft.com/office/drawing/2014/main" id="{5FC9D3C3-FF51-4C2B-A7E2-B3CB8FA3ACEE}"/>
                </a:ext>
              </a:extLst>
            </p:cNvPr>
            <p:cNvGrpSpPr/>
            <p:nvPr/>
          </p:nvGrpSpPr>
          <p:grpSpPr>
            <a:xfrm>
              <a:off x="2195845" y="2493506"/>
              <a:ext cx="1885155" cy="1889098"/>
              <a:chOff x="1801111" y="2332774"/>
              <a:chExt cx="2180165" cy="2184725"/>
            </a:xfrm>
          </p:grpSpPr>
          <p:sp>
            <p:nvSpPr>
              <p:cNvPr id="102" name="îŝļíḑè">
                <a:extLst>
                  <a:ext uri="{FF2B5EF4-FFF2-40B4-BE49-F238E27FC236}">
                    <a16:creationId xmlns:a16="http://schemas.microsoft.com/office/drawing/2014/main" id="{DE4193D2-46AB-4AB7-A104-593F1F34A579}"/>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îşḻiḑê">
                <a:extLst>
                  <a:ext uri="{FF2B5EF4-FFF2-40B4-BE49-F238E27FC236}">
                    <a16:creationId xmlns:a16="http://schemas.microsoft.com/office/drawing/2014/main" id="{8DE2518C-AEA5-4D4A-953C-A9D060E5169D}"/>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išḻíḋê">
                <a:extLst>
                  <a:ext uri="{FF2B5EF4-FFF2-40B4-BE49-F238E27FC236}">
                    <a16:creationId xmlns:a16="http://schemas.microsoft.com/office/drawing/2014/main" id="{A6C95985-D7D9-41CD-83DD-001E4A96B8C0}"/>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îşľíḓé">
                <a:extLst>
                  <a:ext uri="{FF2B5EF4-FFF2-40B4-BE49-F238E27FC236}">
                    <a16:creationId xmlns:a16="http://schemas.microsoft.com/office/drawing/2014/main" id="{552A734B-73CA-4678-9B7A-5CE70BF209BD}"/>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iŝlîḋè">
                <a:extLst>
                  <a:ext uri="{FF2B5EF4-FFF2-40B4-BE49-F238E27FC236}">
                    <a16:creationId xmlns:a16="http://schemas.microsoft.com/office/drawing/2014/main" id="{947FB7D4-0B26-4BF2-84C0-C454DA60ABDC}"/>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ïṡļíḓe">
                <a:extLst>
                  <a:ext uri="{FF2B5EF4-FFF2-40B4-BE49-F238E27FC236}">
                    <a16:creationId xmlns:a16="http://schemas.microsoft.com/office/drawing/2014/main" id="{0EDB88DD-F807-4847-AC91-016AD6D8A735}"/>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iSḻïďe">
                <a:extLst>
                  <a:ext uri="{FF2B5EF4-FFF2-40B4-BE49-F238E27FC236}">
                    <a16:creationId xmlns:a16="http://schemas.microsoft.com/office/drawing/2014/main" id="{39246D89-8222-4F11-ACBB-5F69A62673EB}"/>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ísľïḋè">
                <a:extLst>
                  <a:ext uri="{FF2B5EF4-FFF2-40B4-BE49-F238E27FC236}">
                    <a16:creationId xmlns:a16="http://schemas.microsoft.com/office/drawing/2014/main" id="{5B2171DB-3B90-4FD4-8F84-974EAFC738EC}"/>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ïṣļîḑè">
                <a:extLst>
                  <a:ext uri="{FF2B5EF4-FFF2-40B4-BE49-F238E27FC236}">
                    <a16:creationId xmlns:a16="http://schemas.microsoft.com/office/drawing/2014/main" id="{54EDDE12-C1C4-402F-BCA1-AB8E30719C50}"/>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iṡḻïḍê">
                <a:extLst>
                  <a:ext uri="{FF2B5EF4-FFF2-40B4-BE49-F238E27FC236}">
                    <a16:creationId xmlns:a16="http://schemas.microsoft.com/office/drawing/2014/main" id="{CD86B5CC-F932-4BC3-9266-0675E7CAB42F}"/>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Sḷîde">
                <a:extLst>
                  <a:ext uri="{FF2B5EF4-FFF2-40B4-BE49-F238E27FC236}">
                    <a16:creationId xmlns:a16="http://schemas.microsoft.com/office/drawing/2014/main" id="{F45BB764-7808-440D-A1A4-6E9ECF57BA00}"/>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íṣ1îde">
                <a:extLst>
                  <a:ext uri="{FF2B5EF4-FFF2-40B4-BE49-F238E27FC236}">
                    <a16:creationId xmlns:a16="http://schemas.microsoft.com/office/drawing/2014/main" id="{E09C8D4C-398D-4490-8B17-1AFFAA78EBC2}"/>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ïšḻídé">
                <a:extLst>
                  <a:ext uri="{FF2B5EF4-FFF2-40B4-BE49-F238E27FC236}">
                    <a16:creationId xmlns:a16="http://schemas.microsoft.com/office/drawing/2014/main" id="{B5B923DA-A391-458F-94E6-FEF576CA3DF1}"/>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iśľïďé">
                <a:extLst>
                  <a:ext uri="{FF2B5EF4-FFF2-40B4-BE49-F238E27FC236}">
                    <a16:creationId xmlns:a16="http://schemas.microsoft.com/office/drawing/2014/main" id="{ABF993A6-FFB2-4779-ADA7-CCF1305C7FCC}"/>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îśḷiḋè">
                <a:extLst>
                  <a:ext uri="{FF2B5EF4-FFF2-40B4-BE49-F238E27FC236}">
                    <a16:creationId xmlns:a16="http://schemas.microsoft.com/office/drawing/2014/main" id="{8F1BD1B6-1061-4B8F-9773-2B9508EBB26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ṡḷiḓê">
                <a:extLst>
                  <a:ext uri="{FF2B5EF4-FFF2-40B4-BE49-F238E27FC236}">
                    <a16:creationId xmlns:a16="http://schemas.microsoft.com/office/drawing/2014/main" id="{4CA0ABE1-47CD-4929-A742-81588C8E0770}"/>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iŝḻíḑé">
                <a:extLst>
                  <a:ext uri="{FF2B5EF4-FFF2-40B4-BE49-F238E27FC236}">
                    <a16:creationId xmlns:a16="http://schemas.microsoft.com/office/drawing/2014/main" id="{793245E8-20FB-47AA-B23B-EBD7F486603E}"/>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Sļíḑé">
                <a:extLst>
                  <a:ext uri="{FF2B5EF4-FFF2-40B4-BE49-F238E27FC236}">
                    <a16:creationId xmlns:a16="http://schemas.microsoft.com/office/drawing/2014/main" id="{F63D7221-F850-49C3-BAF7-2A3BE84B40DB}"/>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íšľiḑe">
                <a:extLst>
                  <a:ext uri="{FF2B5EF4-FFF2-40B4-BE49-F238E27FC236}">
                    <a16:creationId xmlns:a16="http://schemas.microsoft.com/office/drawing/2014/main" id="{3DEBA223-234F-487B-893B-1B6488310479}"/>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ś1íďê">
                <a:extLst>
                  <a:ext uri="{FF2B5EF4-FFF2-40B4-BE49-F238E27FC236}">
                    <a16:creationId xmlns:a16="http://schemas.microsoft.com/office/drawing/2014/main" id="{0AB5076B-FE98-4182-83B7-B2DB35722660}"/>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ľïḍé">
                <a:extLst>
                  <a:ext uri="{FF2B5EF4-FFF2-40B4-BE49-F238E27FC236}">
                    <a16:creationId xmlns:a16="http://schemas.microsoft.com/office/drawing/2014/main" id="{075DA370-452B-4272-B2D2-0069DEB6F8A8}"/>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š1idè">
                <a:extLst>
                  <a:ext uri="{FF2B5EF4-FFF2-40B4-BE49-F238E27FC236}">
                    <a16:creationId xmlns:a16="http://schemas.microsoft.com/office/drawing/2014/main" id="{11901A18-831D-4F8D-9384-1310666389A4}"/>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ïšḷïḑê">
                <a:extLst>
                  <a:ext uri="{FF2B5EF4-FFF2-40B4-BE49-F238E27FC236}">
                    <a16:creationId xmlns:a16="http://schemas.microsoft.com/office/drawing/2014/main" id="{991C49F2-5238-4171-8C4B-CC5572C22277}"/>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ï$ḷiḓè">
                <a:extLst>
                  <a:ext uri="{FF2B5EF4-FFF2-40B4-BE49-F238E27FC236}">
                    <a16:creationId xmlns:a16="http://schemas.microsoft.com/office/drawing/2014/main" id="{68259162-0A2C-4FA5-ADB8-F882E77240C6}"/>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sḻîḑè">
                <a:extLst>
                  <a:ext uri="{FF2B5EF4-FFF2-40B4-BE49-F238E27FC236}">
                    <a16:creationId xmlns:a16="http://schemas.microsoft.com/office/drawing/2014/main" id="{46217028-C9AA-47D6-8797-18010E725BB0}"/>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şḷidè">
                <a:extLst>
                  <a:ext uri="{FF2B5EF4-FFF2-40B4-BE49-F238E27FC236}">
                    <a16:creationId xmlns:a16="http://schemas.microsoft.com/office/drawing/2014/main" id="{9AC82243-DB6B-4052-8E05-C3A1006FC9C3}"/>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śļïďé">
                <a:extLst>
                  <a:ext uri="{FF2B5EF4-FFF2-40B4-BE49-F238E27FC236}">
                    <a16:creationId xmlns:a16="http://schemas.microsoft.com/office/drawing/2014/main" id="{0190D372-9321-48E8-BF24-398F1EF1456A}"/>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îṡḷiḍé">
                <a:extLst>
                  <a:ext uri="{FF2B5EF4-FFF2-40B4-BE49-F238E27FC236}">
                    <a16:creationId xmlns:a16="http://schemas.microsoft.com/office/drawing/2014/main" id="{72166FCD-027F-4F8C-B346-2F7AEBF6BC14}"/>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ṣļíḋé">
                <a:extLst>
                  <a:ext uri="{FF2B5EF4-FFF2-40B4-BE49-F238E27FC236}">
                    <a16:creationId xmlns:a16="http://schemas.microsoft.com/office/drawing/2014/main" id="{B903BDCF-683B-43C9-B868-79BC1A7DC575}"/>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i$ļiďè">
                <a:extLst>
                  <a:ext uri="{FF2B5EF4-FFF2-40B4-BE49-F238E27FC236}">
                    <a16:creationId xmlns:a16="http://schemas.microsoft.com/office/drawing/2014/main" id="{17256097-DDFC-471F-8881-73CAECD3C3E0}"/>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šlîḋe">
                <a:extLst>
                  <a:ext uri="{FF2B5EF4-FFF2-40B4-BE49-F238E27FC236}">
                    <a16:creationId xmlns:a16="http://schemas.microsoft.com/office/drawing/2014/main" id="{FAF075DC-84E8-4A37-9652-6DE5D6D502CA}"/>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îṣḻíḑè">
                <a:extLst>
                  <a:ext uri="{FF2B5EF4-FFF2-40B4-BE49-F238E27FC236}">
                    <a16:creationId xmlns:a16="http://schemas.microsoft.com/office/drawing/2014/main" id="{342D3021-6C14-4C71-962C-0CE30F4ED9AF}"/>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islïḍè">
                <a:extLst>
                  <a:ext uri="{FF2B5EF4-FFF2-40B4-BE49-F238E27FC236}">
                    <a16:creationId xmlns:a16="http://schemas.microsoft.com/office/drawing/2014/main" id="{80FE9F9B-FE3C-438F-AD84-8866E2FB397F}"/>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ṧḷiḋê">
                <a:extLst>
                  <a:ext uri="{FF2B5EF4-FFF2-40B4-BE49-F238E27FC236}">
                    <a16:creationId xmlns:a16="http://schemas.microsoft.com/office/drawing/2014/main" id="{7254E98C-04E4-44BE-8DAD-527B0089E986}"/>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ṥļidê">
                <a:extLst>
                  <a:ext uri="{FF2B5EF4-FFF2-40B4-BE49-F238E27FC236}">
                    <a16:creationId xmlns:a16="http://schemas.microsoft.com/office/drawing/2014/main" id="{3E102FE1-9A57-4925-AB3C-0EFC9378B5B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ï$ľíde">
                <a:extLst>
                  <a:ext uri="{FF2B5EF4-FFF2-40B4-BE49-F238E27FC236}">
                    <a16:creationId xmlns:a16="http://schemas.microsoft.com/office/drawing/2014/main" id="{FC8ABBFB-CFB8-403F-81F0-18E10B774CC3}"/>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íS1îḍê">
                <a:extLst>
                  <a:ext uri="{FF2B5EF4-FFF2-40B4-BE49-F238E27FC236}">
                    <a16:creationId xmlns:a16="http://schemas.microsoft.com/office/drawing/2014/main" id="{6000A29A-2FA0-4869-8660-639C70F1811C}"/>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ïṧ1íde">
                <a:extLst>
                  <a:ext uri="{FF2B5EF4-FFF2-40B4-BE49-F238E27FC236}">
                    <a16:creationId xmlns:a16="http://schemas.microsoft.com/office/drawing/2014/main" id="{EA872DB7-7441-48F3-A007-82C1C82BDF1C}"/>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ḷiḍe">
                <a:extLst>
                  <a:ext uri="{FF2B5EF4-FFF2-40B4-BE49-F238E27FC236}">
                    <a16:creationId xmlns:a16="http://schemas.microsoft.com/office/drawing/2014/main" id="{F325D41F-ACD0-4004-9C78-0AFF7A30A2C0}"/>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îṣļíḓé">
                <a:extLst>
                  <a:ext uri="{FF2B5EF4-FFF2-40B4-BE49-F238E27FC236}">
                    <a16:creationId xmlns:a16="http://schemas.microsoft.com/office/drawing/2014/main" id="{FEE4BF4A-D58F-43F4-A4B2-7934B2EE1CFC}"/>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îṥļiḓè">
                <a:extLst>
                  <a:ext uri="{FF2B5EF4-FFF2-40B4-BE49-F238E27FC236}">
                    <a16:creationId xmlns:a16="http://schemas.microsoft.com/office/drawing/2014/main" id="{F4AB95BB-18A0-47D2-8FB2-C195749D67A7}"/>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iş1iḍè">
                <a:extLst>
                  <a:ext uri="{FF2B5EF4-FFF2-40B4-BE49-F238E27FC236}">
                    <a16:creationId xmlns:a16="http://schemas.microsoft.com/office/drawing/2014/main" id="{787C86D6-BED0-42DC-8F7C-10E90EA2F297}"/>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işľïḍé">
                <a:extLst>
                  <a:ext uri="{FF2B5EF4-FFF2-40B4-BE49-F238E27FC236}">
                    <a16:creationId xmlns:a16="http://schemas.microsoft.com/office/drawing/2014/main" id="{435D5DEC-C825-4743-BEA4-DDC2078CE677}"/>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ïṣľíḑê">
                <a:extLst>
                  <a:ext uri="{FF2B5EF4-FFF2-40B4-BE49-F238E27FC236}">
                    <a16:creationId xmlns:a16="http://schemas.microsoft.com/office/drawing/2014/main" id="{DE9BD4A1-EA5D-45CB-A664-1347AEEC8216}"/>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iṥḷiḑè">
                <a:extLst>
                  <a:ext uri="{FF2B5EF4-FFF2-40B4-BE49-F238E27FC236}">
                    <a16:creationId xmlns:a16="http://schemas.microsoft.com/office/drawing/2014/main" id="{27EC7E2A-0A9F-4F63-980D-80DCA3D2C765}"/>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î$lídê">
                <a:extLst>
                  <a:ext uri="{FF2B5EF4-FFF2-40B4-BE49-F238E27FC236}">
                    <a16:creationId xmlns:a16="http://schemas.microsoft.com/office/drawing/2014/main" id="{B8AA68D9-6772-4417-8013-18E8A613007E}"/>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ṧ1ïḋe">
                <a:extLst>
                  <a:ext uri="{FF2B5EF4-FFF2-40B4-BE49-F238E27FC236}">
                    <a16:creationId xmlns:a16="http://schemas.microsoft.com/office/drawing/2014/main" id="{FFFB3946-BBFE-4B39-80D6-C7A989810E1F}"/>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iṡḷídè">
                <a:extLst>
                  <a:ext uri="{FF2B5EF4-FFF2-40B4-BE49-F238E27FC236}">
                    <a16:creationId xmlns:a16="http://schemas.microsoft.com/office/drawing/2014/main" id="{9456A0B1-F000-4949-9872-D880E2E74C72}"/>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ïṧliḍe">
                <a:extLst>
                  <a:ext uri="{FF2B5EF4-FFF2-40B4-BE49-F238E27FC236}">
                    <a16:creationId xmlns:a16="http://schemas.microsoft.com/office/drawing/2014/main" id="{8CB69240-561F-4083-92C4-2F8D598AA02E}"/>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íS1ïďe">
                <a:extLst>
                  <a:ext uri="{FF2B5EF4-FFF2-40B4-BE49-F238E27FC236}">
                    <a16:creationId xmlns:a16="http://schemas.microsoft.com/office/drawing/2014/main" id="{590D0793-6F40-447A-88F6-5D32E819DB87}"/>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îṧľîḑè">
                <a:extLst>
                  <a:ext uri="{FF2B5EF4-FFF2-40B4-BE49-F238E27FC236}">
                    <a16:creationId xmlns:a16="http://schemas.microsoft.com/office/drawing/2014/main" id="{7FC54113-5367-4BCF-8E85-C7ABFA7573D2}"/>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1" name="iṧḻíḑé">
              <a:extLst>
                <a:ext uri="{FF2B5EF4-FFF2-40B4-BE49-F238E27FC236}">
                  <a16:creationId xmlns:a16="http://schemas.microsoft.com/office/drawing/2014/main" id="{C2250FB8-E69B-4BA2-AB2D-CC5FAEA37ECA}"/>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íSľíḍe">
              <a:extLst>
                <a:ext uri="{FF2B5EF4-FFF2-40B4-BE49-F238E27FC236}">
                  <a16:creationId xmlns:a16="http://schemas.microsoft.com/office/drawing/2014/main" id="{C0CFF415-3375-449B-9390-BE7A3362F67D}"/>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iṧľíḍê">
              <a:extLst>
                <a:ext uri="{FF2B5EF4-FFF2-40B4-BE49-F238E27FC236}">
                  <a16:creationId xmlns:a16="http://schemas.microsoft.com/office/drawing/2014/main" id="{798C268D-9C5D-4395-8890-67193092475D}"/>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iṥḷide">
              <a:extLst>
                <a:ext uri="{FF2B5EF4-FFF2-40B4-BE49-F238E27FC236}">
                  <a16:creationId xmlns:a16="http://schemas.microsoft.com/office/drawing/2014/main" id="{36632D79-9043-42F7-82CD-287884ACC5B1}"/>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ïṩḻïḋè">
              <a:extLst>
                <a:ext uri="{FF2B5EF4-FFF2-40B4-BE49-F238E27FC236}">
                  <a16:creationId xmlns:a16="http://schemas.microsoft.com/office/drawing/2014/main" id="{841839F0-F584-40D2-B2A9-8932888F6E59}"/>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ïṡḻídè">
              <a:extLst>
                <a:ext uri="{FF2B5EF4-FFF2-40B4-BE49-F238E27FC236}">
                  <a16:creationId xmlns:a16="http://schemas.microsoft.com/office/drawing/2014/main" id="{A7BAB8F3-C4E5-4201-9D5A-C2A2FEB97BB3}"/>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îś1ïḑè">
              <a:extLst>
                <a:ext uri="{FF2B5EF4-FFF2-40B4-BE49-F238E27FC236}">
                  <a16:creationId xmlns:a16="http://schemas.microsoft.com/office/drawing/2014/main" id="{A2798D84-E51E-4CDE-888C-48AD052C458E}"/>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îşļïḓe">
              <a:extLst>
                <a:ext uri="{FF2B5EF4-FFF2-40B4-BE49-F238E27FC236}">
                  <a16:creationId xmlns:a16="http://schemas.microsoft.com/office/drawing/2014/main" id="{074A8C79-BC51-4453-A8B6-773DADF96E47}"/>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ľíḑe">
              <a:extLst>
                <a:ext uri="{FF2B5EF4-FFF2-40B4-BE49-F238E27FC236}">
                  <a16:creationId xmlns:a16="http://schemas.microsoft.com/office/drawing/2014/main" id="{163B6427-4652-4517-95B4-457FBAC63E40}"/>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5" name="直接连接符 154">
            <a:extLst>
              <a:ext uri="{FF2B5EF4-FFF2-40B4-BE49-F238E27FC236}">
                <a16:creationId xmlns:a16="http://schemas.microsoft.com/office/drawing/2014/main" id="{80AE2DE0-99E8-4B6A-81F9-67F20FA0498F}"/>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56" name="组合 155">
            <a:extLst>
              <a:ext uri="{FF2B5EF4-FFF2-40B4-BE49-F238E27FC236}">
                <a16:creationId xmlns:a16="http://schemas.microsoft.com/office/drawing/2014/main" id="{46DAC2F4-EE25-4259-AA2B-7275C03A145E}"/>
              </a:ext>
            </a:extLst>
          </p:cNvPr>
          <p:cNvGrpSpPr/>
          <p:nvPr userDrawn="1"/>
        </p:nvGrpSpPr>
        <p:grpSpPr>
          <a:xfrm>
            <a:off x="650074" y="435061"/>
            <a:ext cx="589166" cy="514957"/>
            <a:chOff x="5393525" y="2865426"/>
            <a:chExt cx="589166" cy="514957"/>
          </a:xfrm>
        </p:grpSpPr>
        <p:sp>
          <p:nvSpPr>
            <p:cNvPr id="157" name="文本框 156">
              <a:extLst>
                <a:ext uri="{FF2B5EF4-FFF2-40B4-BE49-F238E27FC236}">
                  <a16:creationId xmlns:a16="http://schemas.microsoft.com/office/drawing/2014/main" id="{32A4EBC4-A8C2-4F61-BDC4-7795CA4E8C03}"/>
                </a:ext>
              </a:extLst>
            </p:cNvPr>
            <p:cNvSpPr txBox="1"/>
            <p:nvPr/>
          </p:nvSpPr>
          <p:spPr>
            <a:xfrm>
              <a:off x="5658904" y="2921534"/>
              <a:ext cx="25179" cy="17516"/>
            </a:xfrm>
            <a:custGeom>
              <a:avLst/>
              <a:gdLst/>
              <a:ahLst/>
              <a:cxnLst/>
              <a:rect l="l" t="t" r="r" b="b"/>
              <a:pathLst>
                <a:path w="25179" h="17516">
                  <a:moveTo>
                    <a:pt x="12124" y="0"/>
                  </a:moveTo>
                  <a:cubicBezTo>
                    <a:pt x="16694" y="0"/>
                    <a:pt x="20097" y="1612"/>
                    <a:pt x="22333" y="4837"/>
                  </a:cubicBezTo>
                  <a:lnTo>
                    <a:pt x="25179" y="17277"/>
                  </a:lnTo>
                  <a:lnTo>
                    <a:pt x="12256" y="14062"/>
                  </a:lnTo>
                  <a:cubicBezTo>
                    <a:pt x="11351" y="13836"/>
                    <a:pt x="10445" y="14062"/>
                    <a:pt x="9539" y="14288"/>
                  </a:cubicBezTo>
                  <a:lnTo>
                    <a:pt x="0" y="17516"/>
                  </a:lnTo>
                  <a:lnTo>
                    <a:pt x="1916" y="5358"/>
                  </a:lnTo>
                  <a:cubicBezTo>
                    <a:pt x="4151" y="1786"/>
                    <a:pt x="7554" y="0"/>
                    <a:pt x="12124"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8" name="文本框 157">
              <a:extLst>
                <a:ext uri="{FF2B5EF4-FFF2-40B4-BE49-F238E27FC236}">
                  <a16:creationId xmlns:a16="http://schemas.microsoft.com/office/drawing/2014/main" id="{587B954C-2307-4AA1-9699-C9F555DDD714}"/>
                </a:ext>
              </a:extLst>
            </p:cNvPr>
            <p:cNvSpPr txBox="1"/>
            <p:nvPr/>
          </p:nvSpPr>
          <p:spPr>
            <a:xfrm>
              <a:off x="5603590" y="2919761"/>
              <a:ext cx="135456" cy="191231"/>
            </a:xfrm>
            <a:custGeom>
              <a:avLst/>
              <a:gdLst/>
              <a:ahLst/>
              <a:cxnLst/>
              <a:rect l="l" t="t" r="r" b="b"/>
              <a:pathLst>
                <a:path w="135456" h="191231">
                  <a:moveTo>
                    <a:pt x="80493" y="0"/>
                  </a:moveTo>
                  <a:lnTo>
                    <a:pt x="111079" y="7610"/>
                  </a:lnTo>
                  <a:lnTo>
                    <a:pt x="135456" y="17818"/>
                  </a:lnTo>
                  <a:lnTo>
                    <a:pt x="127322" y="52226"/>
                  </a:lnTo>
                  <a:cubicBezTo>
                    <a:pt x="120425" y="67605"/>
                    <a:pt x="100109" y="100248"/>
                    <a:pt x="66373" y="150155"/>
                  </a:cubicBezTo>
                  <a:lnTo>
                    <a:pt x="132309" y="150155"/>
                  </a:lnTo>
                  <a:lnTo>
                    <a:pt x="132309" y="191231"/>
                  </a:lnTo>
                  <a:lnTo>
                    <a:pt x="0" y="191231"/>
                  </a:lnTo>
                  <a:lnTo>
                    <a:pt x="38" y="156852"/>
                  </a:lnTo>
                  <a:cubicBezTo>
                    <a:pt x="39229" y="92757"/>
                    <a:pt x="62521" y="53094"/>
                    <a:pt x="69912" y="37864"/>
                  </a:cubicBezTo>
                  <a:cubicBezTo>
                    <a:pt x="77304" y="22634"/>
                    <a:pt x="81000" y="10752"/>
                    <a:pt x="81000" y="2219"/>
                  </a:cubicBezTo>
                  <a:lnTo>
                    <a:pt x="8049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9" name="文本框 158">
              <a:extLst>
                <a:ext uri="{FF2B5EF4-FFF2-40B4-BE49-F238E27FC236}">
                  <a16:creationId xmlns:a16="http://schemas.microsoft.com/office/drawing/2014/main" id="{694CF310-8AA8-4862-A836-C3721C8DCE4F}"/>
                </a:ext>
              </a:extLst>
            </p:cNvPr>
            <p:cNvSpPr txBox="1"/>
            <p:nvPr/>
          </p:nvSpPr>
          <p:spPr>
            <a:xfrm>
              <a:off x="5603590" y="2939050"/>
              <a:ext cx="55314" cy="32044"/>
            </a:xfrm>
            <a:custGeom>
              <a:avLst/>
              <a:gdLst/>
              <a:ahLst/>
              <a:cxnLst/>
              <a:rect l="l" t="t" r="r" b="b"/>
              <a:pathLst>
                <a:path w="55314" h="32044">
                  <a:moveTo>
                    <a:pt x="55314" y="0"/>
                  </a:moveTo>
                  <a:lnTo>
                    <a:pt x="53876" y="9124"/>
                  </a:lnTo>
                  <a:lnTo>
                    <a:pt x="53876" y="32044"/>
                  </a:lnTo>
                  <a:lnTo>
                    <a:pt x="0" y="32044"/>
                  </a:lnTo>
                  <a:lnTo>
                    <a:pt x="0" y="23263"/>
                  </a:lnTo>
                  <a:lnTo>
                    <a:pt x="243" y="19538"/>
                  </a:lnTo>
                  <a:lnTo>
                    <a:pt x="5378" y="16896"/>
                  </a:lnTo>
                  <a:lnTo>
                    <a:pt x="55314"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0" name="文本框 159">
              <a:extLst>
                <a:ext uri="{FF2B5EF4-FFF2-40B4-BE49-F238E27FC236}">
                  <a16:creationId xmlns:a16="http://schemas.microsoft.com/office/drawing/2014/main" id="{93A06D45-AD30-404D-86B4-78DB61D8A4B5}"/>
                </a:ext>
              </a:extLst>
            </p:cNvPr>
            <p:cNvSpPr txBox="1"/>
            <p:nvPr/>
          </p:nvSpPr>
          <p:spPr>
            <a:xfrm>
              <a:off x="5754724" y="298692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1" name="文本框 160">
              <a:extLst>
                <a:ext uri="{FF2B5EF4-FFF2-40B4-BE49-F238E27FC236}">
                  <a16:creationId xmlns:a16="http://schemas.microsoft.com/office/drawing/2014/main" id="{FFA7C100-0F1F-44C3-A6E1-2F6B2044C13D}"/>
                </a:ext>
              </a:extLst>
            </p:cNvPr>
            <p:cNvSpPr txBox="1"/>
            <p:nvPr/>
          </p:nvSpPr>
          <p:spPr>
            <a:xfrm>
              <a:off x="5709885" y="315740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0BE5688A-D8FC-4DD1-BE45-7918282D1FAB}"/>
                </a:ext>
              </a:extLst>
            </p:cNvPr>
            <p:cNvSpPr txBox="1"/>
            <p:nvPr/>
          </p:nvSpPr>
          <p:spPr>
            <a:xfrm>
              <a:off x="5603833" y="2865426"/>
              <a:ext cx="137423" cy="74112"/>
            </a:xfrm>
            <a:custGeom>
              <a:avLst/>
              <a:gdLst/>
              <a:ahLst/>
              <a:cxnLst/>
              <a:rect l="l" t="t" r="r" b="b"/>
              <a:pathLst>
                <a:path w="137423" h="74112">
                  <a:moveTo>
                    <a:pt x="64795" y="0"/>
                  </a:moveTo>
                  <a:cubicBezTo>
                    <a:pt x="88707" y="0"/>
                    <a:pt x="106790" y="5928"/>
                    <a:pt x="119043" y="17785"/>
                  </a:cubicBezTo>
                  <a:cubicBezTo>
                    <a:pt x="131297" y="29641"/>
                    <a:pt x="137423" y="44648"/>
                    <a:pt x="137423" y="62805"/>
                  </a:cubicBezTo>
                  <a:lnTo>
                    <a:pt x="135213" y="72153"/>
                  </a:lnTo>
                  <a:lnTo>
                    <a:pt x="110836" y="61945"/>
                  </a:lnTo>
                  <a:lnTo>
                    <a:pt x="80250" y="54335"/>
                  </a:lnTo>
                  <a:lnTo>
                    <a:pt x="77404" y="41895"/>
                  </a:lnTo>
                  <a:cubicBezTo>
                    <a:pt x="75168" y="38670"/>
                    <a:pt x="71765" y="37058"/>
                    <a:pt x="67195" y="37058"/>
                  </a:cubicBezTo>
                  <a:cubicBezTo>
                    <a:pt x="62625" y="37058"/>
                    <a:pt x="59222" y="38844"/>
                    <a:pt x="56987" y="42416"/>
                  </a:cubicBezTo>
                  <a:lnTo>
                    <a:pt x="55071" y="54574"/>
                  </a:lnTo>
                  <a:lnTo>
                    <a:pt x="5135" y="71470"/>
                  </a:lnTo>
                  <a:lnTo>
                    <a:pt x="0" y="74112"/>
                  </a:lnTo>
                  <a:lnTo>
                    <a:pt x="1841" y="45913"/>
                  </a:lnTo>
                  <a:cubicBezTo>
                    <a:pt x="3230" y="38125"/>
                    <a:pt x="6653" y="30460"/>
                    <a:pt x="12110" y="22919"/>
                  </a:cubicBezTo>
                  <a:cubicBezTo>
                    <a:pt x="17567" y="15379"/>
                    <a:pt x="24661" y="9674"/>
                    <a:pt x="33393" y="5804"/>
                  </a:cubicBezTo>
                  <a:cubicBezTo>
                    <a:pt x="42124" y="1934"/>
                    <a:pt x="52591" y="0"/>
                    <a:pt x="64795"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3" name="文本框 162">
              <a:extLst>
                <a:ext uri="{FF2B5EF4-FFF2-40B4-BE49-F238E27FC236}">
                  <a16:creationId xmlns:a16="http://schemas.microsoft.com/office/drawing/2014/main" id="{37DAD6B3-4110-4052-81D2-F76D0633C8FE}"/>
                </a:ext>
              </a:extLst>
            </p:cNvPr>
            <p:cNvSpPr txBox="1"/>
            <p:nvPr/>
          </p:nvSpPr>
          <p:spPr>
            <a:xfrm>
              <a:off x="5393525" y="2935502"/>
              <a:ext cx="589166" cy="444881"/>
            </a:xfrm>
            <a:custGeom>
              <a:avLst/>
              <a:gdLst/>
              <a:ahLst/>
              <a:cxnLst/>
              <a:rect l="l" t="t" r="r" b="b"/>
              <a:pathLst>
                <a:path w="589166" h="444881">
                  <a:moveTo>
                    <a:pt x="277634" y="94"/>
                  </a:moveTo>
                  <a:lnTo>
                    <a:pt x="290557" y="3309"/>
                  </a:lnTo>
                  <a:lnTo>
                    <a:pt x="291064" y="5528"/>
                  </a:lnTo>
                  <a:cubicBezTo>
                    <a:pt x="291064" y="14061"/>
                    <a:pt x="287368" y="25943"/>
                    <a:pt x="279976" y="41173"/>
                  </a:cubicBezTo>
                  <a:cubicBezTo>
                    <a:pt x="272585" y="56403"/>
                    <a:pt x="249293" y="96066"/>
                    <a:pt x="210102" y="160161"/>
                  </a:cubicBezTo>
                  <a:lnTo>
                    <a:pt x="210064" y="194540"/>
                  </a:lnTo>
                  <a:lnTo>
                    <a:pt x="342373" y="194540"/>
                  </a:lnTo>
                  <a:lnTo>
                    <a:pt x="342373" y="153464"/>
                  </a:lnTo>
                  <a:lnTo>
                    <a:pt x="276437" y="153464"/>
                  </a:lnTo>
                  <a:cubicBezTo>
                    <a:pt x="310173" y="103557"/>
                    <a:pt x="330489" y="70914"/>
                    <a:pt x="337386" y="55535"/>
                  </a:cubicBezTo>
                  <a:lnTo>
                    <a:pt x="345520" y="21127"/>
                  </a:lnTo>
                  <a:lnTo>
                    <a:pt x="362784" y="28357"/>
                  </a:lnTo>
                  <a:cubicBezTo>
                    <a:pt x="392903" y="41245"/>
                    <a:pt x="422796" y="52550"/>
                    <a:pt x="454727" y="60238"/>
                  </a:cubicBezTo>
                  <a:cubicBezTo>
                    <a:pt x="481903" y="67021"/>
                    <a:pt x="509757" y="72674"/>
                    <a:pt x="536253" y="81717"/>
                  </a:cubicBezTo>
                  <a:cubicBezTo>
                    <a:pt x="553464" y="87595"/>
                    <a:pt x="577469" y="93701"/>
                    <a:pt x="588113" y="109527"/>
                  </a:cubicBezTo>
                  <a:cubicBezTo>
                    <a:pt x="590151" y="112467"/>
                    <a:pt x="589019" y="116085"/>
                    <a:pt x="586527" y="118120"/>
                  </a:cubicBezTo>
                  <a:cubicBezTo>
                    <a:pt x="586527" y="121511"/>
                    <a:pt x="584715" y="124902"/>
                    <a:pt x="580866" y="126485"/>
                  </a:cubicBezTo>
                  <a:cubicBezTo>
                    <a:pt x="555050" y="136207"/>
                    <a:pt x="530138" y="147738"/>
                    <a:pt x="505228" y="159722"/>
                  </a:cubicBezTo>
                  <a:cubicBezTo>
                    <a:pt x="528780" y="192281"/>
                    <a:pt x="516325" y="330428"/>
                    <a:pt x="515192" y="352361"/>
                  </a:cubicBezTo>
                  <a:cubicBezTo>
                    <a:pt x="515192" y="352361"/>
                    <a:pt x="515192" y="352587"/>
                    <a:pt x="515192" y="352587"/>
                  </a:cubicBezTo>
                  <a:cubicBezTo>
                    <a:pt x="515419" y="352813"/>
                    <a:pt x="515645" y="353039"/>
                    <a:pt x="515872" y="353264"/>
                  </a:cubicBezTo>
                  <a:cubicBezTo>
                    <a:pt x="534441" y="382206"/>
                    <a:pt x="549161" y="464054"/>
                    <a:pt x="488470" y="440766"/>
                  </a:cubicBezTo>
                  <a:cubicBezTo>
                    <a:pt x="446575" y="424713"/>
                    <a:pt x="460388" y="356430"/>
                    <a:pt x="498661" y="345351"/>
                  </a:cubicBezTo>
                  <a:cubicBezTo>
                    <a:pt x="501831" y="285660"/>
                    <a:pt x="505907" y="224387"/>
                    <a:pt x="491188" y="166279"/>
                  </a:cubicBezTo>
                  <a:cubicBezTo>
                    <a:pt x="468994" y="176906"/>
                    <a:pt x="446575" y="187532"/>
                    <a:pt x="423701" y="197028"/>
                  </a:cubicBezTo>
                  <a:cubicBezTo>
                    <a:pt x="395167" y="208786"/>
                    <a:pt x="363463" y="218057"/>
                    <a:pt x="337420" y="234561"/>
                  </a:cubicBezTo>
                  <a:cubicBezTo>
                    <a:pt x="323152" y="243379"/>
                    <a:pt x="311151" y="251745"/>
                    <a:pt x="295072" y="250163"/>
                  </a:cubicBezTo>
                  <a:cubicBezTo>
                    <a:pt x="293487" y="254233"/>
                    <a:pt x="289183" y="257171"/>
                    <a:pt x="284202" y="254233"/>
                  </a:cubicBezTo>
                  <a:cubicBezTo>
                    <a:pt x="229851" y="220769"/>
                    <a:pt x="166668" y="207881"/>
                    <a:pt x="110732" y="178036"/>
                  </a:cubicBezTo>
                  <a:cubicBezTo>
                    <a:pt x="89897" y="166958"/>
                    <a:pt x="69969" y="154748"/>
                    <a:pt x="49134" y="143669"/>
                  </a:cubicBezTo>
                  <a:cubicBezTo>
                    <a:pt x="34868" y="136207"/>
                    <a:pt x="15618" y="132364"/>
                    <a:pt x="2483" y="123772"/>
                  </a:cubicBezTo>
                  <a:cubicBezTo>
                    <a:pt x="218" y="122415"/>
                    <a:pt x="-914" y="118798"/>
                    <a:pt x="898" y="116537"/>
                  </a:cubicBezTo>
                  <a:cubicBezTo>
                    <a:pt x="-235" y="114050"/>
                    <a:pt x="218" y="110884"/>
                    <a:pt x="3389" y="109527"/>
                  </a:cubicBezTo>
                  <a:cubicBezTo>
                    <a:pt x="54343" y="87369"/>
                    <a:pt x="109373" y="74255"/>
                    <a:pt x="159195" y="49384"/>
                  </a:cubicBezTo>
                  <a:lnTo>
                    <a:pt x="210307" y="23086"/>
                  </a:lnTo>
                  <a:lnTo>
                    <a:pt x="210064" y="26811"/>
                  </a:lnTo>
                  <a:lnTo>
                    <a:pt x="210064" y="35592"/>
                  </a:lnTo>
                  <a:lnTo>
                    <a:pt x="263940" y="35592"/>
                  </a:lnTo>
                  <a:lnTo>
                    <a:pt x="263940" y="12672"/>
                  </a:lnTo>
                  <a:lnTo>
                    <a:pt x="265378" y="3548"/>
                  </a:lnTo>
                  <a:lnTo>
                    <a:pt x="274917" y="320"/>
                  </a:lnTo>
                  <a:cubicBezTo>
                    <a:pt x="275823" y="94"/>
                    <a:pt x="276729" y="-132"/>
                    <a:pt x="277634" y="94"/>
                  </a:cubicBezTo>
                  <a:close/>
                  <a:moveTo>
                    <a:pt x="326550" y="221900"/>
                  </a:moveTo>
                  <a:cubicBezTo>
                    <a:pt x="325417" y="222352"/>
                    <a:pt x="324285" y="222578"/>
                    <a:pt x="323152" y="223030"/>
                  </a:cubicBezTo>
                  <a:cubicBezTo>
                    <a:pt x="320889" y="224613"/>
                    <a:pt x="318624" y="226196"/>
                    <a:pt x="316359" y="227553"/>
                  </a:cubicBezTo>
                  <a:cubicBezTo>
                    <a:pt x="316359" y="227779"/>
                    <a:pt x="316359" y="228231"/>
                    <a:pt x="316359" y="228457"/>
                  </a:cubicBezTo>
                  <a:cubicBezTo>
                    <a:pt x="319756" y="226196"/>
                    <a:pt x="323152" y="223935"/>
                    <a:pt x="326550" y="221900"/>
                  </a:cubicBezTo>
                  <a:close/>
                  <a:moveTo>
                    <a:pt x="361198" y="51419"/>
                  </a:moveTo>
                  <a:cubicBezTo>
                    <a:pt x="363010" y="52098"/>
                    <a:pt x="364822" y="53002"/>
                    <a:pt x="366634" y="53681"/>
                  </a:cubicBezTo>
                  <a:cubicBezTo>
                    <a:pt x="374786" y="56620"/>
                    <a:pt x="383165" y="59786"/>
                    <a:pt x="391318" y="62724"/>
                  </a:cubicBezTo>
                  <a:cubicBezTo>
                    <a:pt x="381580" y="58429"/>
                    <a:pt x="371389" y="54359"/>
                    <a:pt x="361198" y="5141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3F83BEC9-7AE9-4AC8-9F06-835071470F15}"/>
                </a:ext>
              </a:extLst>
            </p:cNvPr>
            <p:cNvSpPr txBox="1"/>
            <p:nvPr/>
          </p:nvSpPr>
          <p:spPr>
            <a:xfrm>
              <a:off x="5500083" y="3151394"/>
              <a:ext cx="340536" cy="187898"/>
            </a:xfrm>
            <a:custGeom>
              <a:avLst/>
              <a:gdLst/>
              <a:ahLst/>
              <a:cxnLst/>
              <a:rect l="l" t="t" r="r" b="b"/>
              <a:pathLst>
                <a:path w="340536" h="187898">
                  <a:moveTo>
                    <a:pt x="323230" y="1047"/>
                  </a:moveTo>
                  <a:cubicBezTo>
                    <a:pt x="325268" y="1047"/>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5"/>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1"/>
                    <a:pt x="10935" y="368"/>
                    <a:pt x="13427" y="1499"/>
                  </a:cubicBezTo>
                  <a:cubicBezTo>
                    <a:pt x="43093" y="15065"/>
                    <a:pt x="72307" y="29535"/>
                    <a:pt x="103107" y="40387"/>
                  </a:cubicBezTo>
                  <a:cubicBezTo>
                    <a:pt x="127338" y="48980"/>
                    <a:pt x="158590" y="62771"/>
                    <a:pt x="184634" y="60284"/>
                  </a:cubicBezTo>
                  <a:cubicBezTo>
                    <a:pt x="230152" y="55762"/>
                    <a:pt x="279296" y="28631"/>
                    <a:pt x="315530" y="1499"/>
                  </a:cubicBezTo>
                  <a:cubicBezTo>
                    <a:pt x="318021" y="-535"/>
                    <a:pt x="320965" y="-309"/>
                    <a:pt x="323230"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
        <p:nvSpPr>
          <p:cNvPr id="165" name="标题 1">
            <a:extLst>
              <a:ext uri="{FF2B5EF4-FFF2-40B4-BE49-F238E27FC236}">
                <a16:creationId xmlns:a16="http://schemas.microsoft.com/office/drawing/2014/main" id="{759FB6D0-23A0-4062-9F2F-3CD7E19B33F9}"/>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spTree>
    <p:extLst>
      <p:ext uri="{BB962C8B-B14F-4D97-AF65-F5344CB8AC3E}">
        <p14:creationId xmlns:p14="http://schemas.microsoft.com/office/powerpoint/2010/main" val="257629385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9_仅标题">
    <p:spTree>
      <p:nvGrpSpPr>
        <p:cNvPr id="1" name=""/>
        <p:cNvGrpSpPr/>
        <p:nvPr/>
      </p:nvGrpSpPr>
      <p:grpSpPr>
        <a:xfrm>
          <a:off x="0" y="0"/>
          <a:ext cx="0" cy="0"/>
          <a:chOff x="0" y="0"/>
          <a:chExt cx="0" cy="0"/>
        </a:xfrm>
      </p:grpSpPr>
      <p:grpSp>
        <p:nvGrpSpPr>
          <p:cNvPr id="145" name="组合 144">
            <a:extLst>
              <a:ext uri="{FF2B5EF4-FFF2-40B4-BE49-F238E27FC236}">
                <a16:creationId xmlns:a16="http://schemas.microsoft.com/office/drawing/2014/main" id="{1EB9B77E-E6F7-4111-9164-04EFEA988C2E}"/>
              </a:ext>
            </a:extLst>
          </p:cNvPr>
          <p:cNvGrpSpPr/>
          <p:nvPr userDrawn="1"/>
        </p:nvGrpSpPr>
        <p:grpSpPr>
          <a:xfrm>
            <a:off x="-13072" y="116"/>
            <a:ext cx="12205072" cy="6857884"/>
            <a:chOff x="-13072" y="0"/>
            <a:chExt cx="12205072" cy="6857884"/>
          </a:xfrm>
        </p:grpSpPr>
        <p:pic>
          <p:nvPicPr>
            <p:cNvPr id="146" name="图片 145" descr="图片包含 天空, 户外, 建筑物&#10;&#10;自动生成的说明">
              <a:extLst>
                <a:ext uri="{FF2B5EF4-FFF2-40B4-BE49-F238E27FC236}">
                  <a16:creationId xmlns:a16="http://schemas.microsoft.com/office/drawing/2014/main" id="{32C2A062-6D9D-417E-85C6-9DCEF3D94777}"/>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47" name="矩形 146">
              <a:extLst>
                <a:ext uri="{FF2B5EF4-FFF2-40B4-BE49-F238E27FC236}">
                  <a16:creationId xmlns:a16="http://schemas.microsoft.com/office/drawing/2014/main" id="{163005B2-A2E9-4C5E-B36A-D39A4D6146B7}"/>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3" name="表格占位符 140">
            <a:extLst>
              <a:ext uri="{FF2B5EF4-FFF2-40B4-BE49-F238E27FC236}">
                <a16:creationId xmlns:a16="http://schemas.microsoft.com/office/drawing/2014/main" id="{4E286366-C7DB-4F96-AF93-E72D84E401B3}"/>
              </a:ext>
            </a:extLst>
          </p:cNvPr>
          <p:cNvSpPr>
            <a:spLocks noGrp="1"/>
          </p:cNvSpPr>
          <p:nvPr>
            <p:ph type="tbl" sz="quarter" idx="11"/>
          </p:nvPr>
        </p:nvSpPr>
        <p:spPr>
          <a:xfrm>
            <a:off x="660400" y="3282215"/>
            <a:ext cx="8251825" cy="2531210"/>
          </a:xfrm>
        </p:spPr>
        <p:txBody>
          <a:bodyPr/>
          <a:lstStyle>
            <a:lvl1pPr marL="0" indent="0">
              <a:buNone/>
              <a:defRPr/>
            </a:lvl1pPr>
          </a:lstStyle>
          <a:p>
            <a:endParaRPr lang="zh-CN" altLang="en-US" dirty="0"/>
          </a:p>
        </p:txBody>
      </p:sp>
      <p:sp>
        <p:nvSpPr>
          <p:cNvPr id="4" name="文本占位符 3">
            <a:extLst>
              <a:ext uri="{FF2B5EF4-FFF2-40B4-BE49-F238E27FC236}">
                <a16:creationId xmlns:a16="http://schemas.microsoft.com/office/drawing/2014/main" id="{1DA56F8F-11B3-4BAC-9E4A-419B902BBFE9}"/>
              </a:ext>
            </a:extLst>
          </p:cNvPr>
          <p:cNvSpPr>
            <a:spLocks noGrp="1"/>
          </p:cNvSpPr>
          <p:nvPr>
            <p:ph type="body" sz="quarter" idx="13"/>
          </p:nvPr>
        </p:nvSpPr>
        <p:spPr>
          <a:xfrm>
            <a:off x="660400" y="1449099"/>
            <a:ext cx="8251825" cy="1676082"/>
          </a:xfrm>
        </p:spPr>
        <p:txBody>
          <a:bodyPr>
            <a:normAutofit/>
          </a:bodyPr>
          <a:lstStyle>
            <a:lvl1pPr marL="0" indent="0" algn="just" defTabSz="914400" rtl="0" eaLnBrk="1" latinLnBrk="0" hangingPunct="1">
              <a:lnSpc>
                <a:spcPct val="130000"/>
              </a:lnSpc>
              <a:spcBef>
                <a:spcPts val="1000"/>
              </a:spcBef>
              <a:buFont typeface="Arial" panose="020B0604020202020204" pitchFamily="34" charset="0"/>
              <a:buNone/>
              <a:defRPr lang="zh-CN" altLang="en-US" sz="1800" kern="1200" dirty="0" smtClean="0">
                <a:solidFill>
                  <a:srgbClr val="000000"/>
                </a:solidFill>
                <a:latin typeface="+mn-lt"/>
                <a:ea typeface="+mn-ea"/>
                <a:cs typeface="+mn-cs"/>
              </a:defRPr>
            </a:lvl1pPr>
            <a:lvl2pPr marL="457200" indent="0">
              <a:buNone/>
              <a:defRPr/>
            </a:lvl2pPr>
          </a:lstStyle>
          <a:p>
            <a:pPr lvl="0"/>
            <a:r>
              <a:rPr lang="zh-CN" altLang="en-US" dirty="0"/>
              <a:t>编辑母版文本样式</a:t>
            </a:r>
          </a:p>
        </p:txBody>
      </p:sp>
      <p:sp>
        <p:nvSpPr>
          <p:cNvPr id="88" name="文本框 87">
            <a:extLst>
              <a:ext uri="{FF2B5EF4-FFF2-40B4-BE49-F238E27FC236}">
                <a16:creationId xmlns:a16="http://schemas.microsoft.com/office/drawing/2014/main" id="{27A1679A-5E59-4879-9C9C-1EF8A9EB43CA}"/>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9" name="矩形 88">
            <a:extLst>
              <a:ext uri="{FF2B5EF4-FFF2-40B4-BE49-F238E27FC236}">
                <a16:creationId xmlns:a16="http://schemas.microsoft.com/office/drawing/2014/main" id="{DE2A929A-916F-47FA-AB53-17DAC2552968}"/>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91" name="标题 1">
            <a:extLst>
              <a:ext uri="{FF2B5EF4-FFF2-40B4-BE49-F238E27FC236}">
                <a16:creationId xmlns:a16="http://schemas.microsoft.com/office/drawing/2014/main" id="{42475761-AD79-4B9D-B33A-EC60B791F851}"/>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92"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D98093B5-8F0B-4C37-A866-FF67CD7C068C}"/>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3" name="îşḷïḑe">
              <a:extLst>
                <a:ext uri="{FF2B5EF4-FFF2-40B4-BE49-F238E27FC236}">
                  <a16:creationId xmlns:a16="http://schemas.microsoft.com/office/drawing/2014/main" id="{068AD485-9B1F-4AB5-9FD7-C3550DEF91E0}"/>
                </a:ext>
              </a:extLst>
            </p:cNvPr>
            <p:cNvGrpSpPr/>
            <p:nvPr/>
          </p:nvGrpSpPr>
          <p:grpSpPr>
            <a:xfrm>
              <a:off x="2195845" y="2493506"/>
              <a:ext cx="1885155" cy="1889098"/>
              <a:chOff x="1801111" y="2332774"/>
              <a:chExt cx="2180165" cy="2184725"/>
            </a:xfrm>
          </p:grpSpPr>
          <p:sp>
            <p:nvSpPr>
              <p:cNvPr id="103" name="îŝļíḑè">
                <a:extLst>
                  <a:ext uri="{FF2B5EF4-FFF2-40B4-BE49-F238E27FC236}">
                    <a16:creationId xmlns:a16="http://schemas.microsoft.com/office/drawing/2014/main" id="{5816391E-8C2A-47A0-B850-9B3B5AE0B7BE}"/>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îşḻiḑê">
                <a:extLst>
                  <a:ext uri="{FF2B5EF4-FFF2-40B4-BE49-F238E27FC236}">
                    <a16:creationId xmlns:a16="http://schemas.microsoft.com/office/drawing/2014/main" id="{23E66750-F945-4A67-BFBB-E924F2DFBC8A}"/>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šḻíḋê">
                <a:extLst>
                  <a:ext uri="{FF2B5EF4-FFF2-40B4-BE49-F238E27FC236}">
                    <a16:creationId xmlns:a16="http://schemas.microsoft.com/office/drawing/2014/main" id="{9CD7D8FA-5CAF-4C66-9B34-ADC982B7E6EA}"/>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îşľíḓé">
                <a:extLst>
                  <a:ext uri="{FF2B5EF4-FFF2-40B4-BE49-F238E27FC236}">
                    <a16:creationId xmlns:a16="http://schemas.microsoft.com/office/drawing/2014/main" id="{58CD7880-2E61-40FD-A4B0-5641B828A3E5}"/>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iŝlîḋè">
                <a:extLst>
                  <a:ext uri="{FF2B5EF4-FFF2-40B4-BE49-F238E27FC236}">
                    <a16:creationId xmlns:a16="http://schemas.microsoft.com/office/drawing/2014/main" id="{90AB8A3C-ED15-4962-AA65-27073143FB1F}"/>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ïṡļíḓe">
                <a:extLst>
                  <a:ext uri="{FF2B5EF4-FFF2-40B4-BE49-F238E27FC236}">
                    <a16:creationId xmlns:a16="http://schemas.microsoft.com/office/drawing/2014/main" id="{AD669A2F-F3F9-4F1B-B1A4-87F7B1B347C6}"/>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iSḻïďe">
                <a:extLst>
                  <a:ext uri="{FF2B5EF4-FFF2-40B4-BE49-F238E27FC236}">
                    <a16:creationId xmlns:a16="http://schemas.microsoft.com/office/drawing/2014/main" id="{CEF3349A-8F97-4A9F-AFDD-C6DF52B39EA8}"/>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ísľïḋè">
                <a:extLst>
                  <a:ext uri="{FF2B5EF4-FFF2-40B4-BE49-F238E27FC236}">
                    <a16:creationId xmlns:a16="http://schemas.microsoft.com/office/drawing/2014/main" id="{C91C1944-46E7-478A-81CA-88499C04CB2A}"/>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ïṣļîḑè">
                <a:extLst>
                  <a:ext uri="{FF2B5EF4-FFF2-40B4-BE49-F238E27FC236}">
                    <a16:creationId xmlns:a16="http://schemas.microsoft.com/office/drawing/2014/main" id="{ACA1B478-D6B8-4A48-9FBF-1ACA47956B51}"/>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ṡḻïḍê">
                <a:extLst>
                  <a:ext uri="{FF2B5EF4-FFF2-40B4-BE49-F238E27FC236}">
                    <a16:creationId xmlns:a16="http://schemas.microsoft.com/office/drawing/2014/main" id="{4B59CF86-A7B6-4971-8245-EAA6EFD0E354}"/>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Sḷîde">
                <a:extLst>
                  <a:ext uri="{FF2B5EF4-FFF2-40B4-BE49-F238E27FC236}">
                    <a16:creationId xmlns:a16="http://schemas.microsoft.com/office/drawing/2014/main" id="{4228B381-8C0E-477D-87FB-11A2663D47D1}"/>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íṣ1îde">
                <a:extLst>
                  <a:ext uri="{FF2B5EF4-FFF2-40B4-BE49-F238E27FC236}">
                    <a16:creationId xmlns:a16="http://schemas.microsoft.com/office/drawing/2014/main" id="{AA386317-1436-4126-A117-64449ECDA12F}"/>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ïšḻídé">
                <a:extLst>
                  <a:ext uri="{FF2B5EF4-FFF2-40B4-BE49-F238E27FC236}">
                    <a16:creationId xmlns:a16="http://schemas.microsoft.com/office/drawing/2014/main" id="{D5D26C3A-B0A9-4B73-B19E-267F0C57B227}"/>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iśľïďé">
                <a:extLst>
                  <a:ext uri="{FF2B5EF4-FFF2-40B4-BE49-F238E27FC236}">
                    <a16:creationId xmlns:a16="http://schemas.microsoft.com/office/drawing/2014/main" id="{4A15CD8D-EF86-4BBE-824D-491D516616B7}"/>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îśḷiḋè">
                <a:extLst>
                  <a:ext uri="{FF2B5EF4-FFF2-40B4-BE49-F238E27FC236}">
                    <a16:creationId xmlns:a16="http://schemas.microsoft.com/office/drawing/2014/main" id="{1798A803-A734-44C2-B4F9-025BCB23F51E}"/>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íṡḷiḓê">
                <a:extLst>
                  <a:ext uri="{FF2B5EF4-FFF2-40B4-BE49-F238E27FC236}">
                    <a16:creationId xmlns:a16="http://schemas.microsoft.com/office/drawing/2014/main" id="{6004579E-5B8D-4273-958C-E803233C525C}"/>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ŝḻíḑé">
                <a:extLst>
                  <a:ext uri="{FF2B5EF4-FFF2-40B4-BE49-F238E27FC236}">
                    <a16:creationId xmlns:a16="http://schemas.microsoft.com/office/drawing/2014/main" id="{7926AF62-5AA0-4C8D-AD1C-EA2985122A94}"/>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Sļíḑé">
                <a:extLst>
                  <a:ext uri="{FF2B5EF4-FFF2-40B4-BE49-F238E27FC236}">
                    <a16:creationId xmlns:a16="http://schemas.microsoft.com/office/drawing/2014/main" id="{25AC90D9-1BEF-4D0D-906D-D143F8702FC0}"/>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šľiḑe">
                <a:extLst>
                  <a:ext uri="{FF2B5EF4-FFF2-40B4-BE49-F238E27FC236}">
                    <a16:creationId xmlns:a16="http://schemas.microsoft.com/office/drawing/2014/main" id="{A019F871-AB51-4679-BA2E-54315959EB0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ś1íďê">
                <a:extLst>
                  <a:ext uri="{FF2B5EF4-FFF2-40B4-BE49-F238E27FC236}">
                    <a16:creationId xmlns:a16="http://schemas.microsoft.com/office/drawing/2014/main" id="{2C6A8780-6577-4C54-87DB-D0286C4A64C2}"/>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ľïḍé">
                <a:extLst>
                  <a:ext uri="{FF2B5EF4-FFF2-40B4-BE49-F238E27FC236}">
                    <a16:creationId xmlns:a16="http://schemas.microsoft.com/office/drawing/2014/main" id="{6C17455F-8C21-4A33-9904-9B4763CD96DD}"/>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íš1idè">
                <a:extLst>
                  <a:ext uri="{FF2B5EF4-FFF2-40B4-BE49-F238E27FC236}">
                    <a16:creationId xmlns:a16="http://schemas.microsoft.com/office/drawing/2014/main" id="{1E9C81C7-1D4F-41D6-B6AA-8DD56CCB20B0}"/>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ïšḷïḑê">
                <a:extLst>
                  <a:ext uri="{FF2B5EF4-FFF2-40B4-BE49-F238E27FC236}">
                    <a16:creationId xmlns:a16="http://schemas.microsoft.com/office/drawing/2014/main" id="{730E2C0F-CF2E-4B30-ABA5-707A99C220E6}"/>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ḷiḓè">
                <a:extLst>
                  <a:ext uri="{FF2B5EF4-FFF2-40B4-BE49-F238E27FC236}">
                    <a16:creationId xmlns:a16="http://schemas.microsoft.com/office/drawing/2014/main" id="{290D2933-C612-4B25-B610-338076D4E546}"/>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sḻîḑè">
                <a:extLst>
                  <a:ext uri="{FF2B5EF4-FFF2-40B4-BE49-F238E27FC236}">
                    <a16:creationId xmlns:a16="http://schemas.microsoft.com/office/drawing/2014/main" id="{A5748E00-2DA4-4313-B08A-C63E40CA2857}"/>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ïşḷidè">
                <a:extLst>
                  <a:ext uri="{FF2B5EF4-FFF2-40B4-BE49-F238E27FC236}">
                    <a16:creationId xmlns:a16="http://schemas.microsoft.com/office/drawing/2014/main" id="{24587F65-B009-49FA-A038-5C999A78FA0F}"/>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iśļïďé">
                <a:extLst>
                  <a:ext uri="{FF2B5EF4-FFF2-40B4-BE49-F238E27FC236}">
                    <a16:creationId xmlns:a16="http://schemas.microsoft.com/office/drawing/2014/main" id="{51B28427-187D-4179-986E-F07D39F29472}"/>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îṡḷiḍé">
                <a:extLst>
                  <a:ext uri="{FF2B5EF4-FFF2-40B4-BE49-F238E27FC236}">
                    <a16:creationId xmlns:a16="http://schemas.microsoft.com/office/drawing/2014/main" id="{CCC64BD4-B42B-4726-A138-4455CEC444FA}"/>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ṣļíḋé">
                <a:extLst>
                  <a:ext uri="{FF2B5EF4-FFF2-40B4-BE49-F238E27FC236}">
                    <a16:creationId xmlns:a16="http://schemas.microsoft.com/office/drawing/2014/main" id="{16B5414E-B469-4E84-8A58-0C367D611400}"/>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i$ļiďè">
                <a:extLst>
                  <a:ext uri="{FF2B5EF4-FFF2-40B4-BE49-F238E27FC236}">
                    <a16:creationId xmlns:a16="http://schemas.microsoft.com/office/drawing/2014/main" id="{4E0AAA05-AF07-4D29-B7FD-1CF1894E2EE2}"/>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šlîḋe">
                <a:extLst>
                  <a:ext uri="{FF2B5EF4-FFF2-40B4-BE49-F238E27FC236}">
                    <a16:creationId xmlns:a16="http://schemas.microsoft.com/office/drawing/2014/main" id="{1151B4B9-CDD8-4124-907E-7E5163026831}"/>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îṣḻíḑè">
                <a:extLst>
                  <a:ext uri="{FF2B5EF4-FFF2-40B4-BE49-F238E27FC236}">
                    <a16:creationId xmlns:a16="http://schemas.microsoft.com/office/drawing/2014/main" id="{B967AC3F-0C52-457C-8F19-0927F00E564C}"/>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islïḍè">
                <a:extLst>
                  <a:ext uri="{FF2B5EF4-FFF2-40B4-BE49-F238E27FC236}">
                    <a16:creationId xmlns:a16="http://schemas.microsoft.com/office/drawing/2014/main" id="{4CD7F25E-60CE-45A2-AB1F-071EB7273C81}"/>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îṧḷiḋê">
                <a:extLst>
                  <a:ext uri="{FF2B5EF4-FFF2-40B4-BE49-F238E27FC236}">
                    <a16:creationId xmlns:a16="http://schemas.microsoft.com/office/drawing/2014/main" id="{BCE94E10-A3B1-48E7-B2FD-50812DBE6D8E}"/>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ïṥļidê">
                <a:extLst>
                  <a:ext uri="{FF2B5EF4-FFF2-40B4-BE49-F238E27FC236}">
                    <a16:creationId xmlns:a16="http://schemas.microsoft.com/office/drawing/2014/main" id="{82182582-6F58-4EC3-B1B1-B4F5A80090D3}"/>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ľíde">
                <a:extLst>
                  <a:ext uri="{FF2B5EF4-FFF2-40B4-BE49-F238E27FC236}">
                    <a16:creationId xmlns:a16="http://schemas.microsoft.com/office/drawing/2014/main" id="{22C74DAE-5FA0-41FB-945A-B9A1DC8E4CF6}"/>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íS1îḍê">
                <a:extLst>
                  <a:ext uri="{FF2B5EF4-FFF2-40B4-BE49-F238E27FC236}">
                    <a16:creationId xmlns:a16="http://schemas.microsoft.com/office/drawing/2014/main" id="{5C9F6F07-88DA-4EE1-B9E1-EBABD01CAD53}"/>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ṧ1íde">
                <a:extLst>
                  <a:ext uri="{FF2B5EF4-FFF2-40B4-BE49-F238E27FC236}">
                    <a16:creationId xmlns:a16="http://schemas.microsoft.com/office/drawing/2014/main" id="{C4C19951-9F4C-4A40-ABBB-0A54B5174066}"/>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ḷiḍe">
                <a:extLst>
                  <a:ext uri="{FF2B5EF4-FFF2-40B4-BE49-F238E27FC236}">
                    <a16:creationId xmlns:a16="http://schemas.microsoft.com/office/drawing/2014/main" id="{A18C73B1-0AEC-448F-8551-E6C45E8E5EC0}"/>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ṣļíḓé">
                <a:extLst>
                  <a:ext uri="{FF2B5EF4-FFF2-40B4-BE49-F238E27FC236}">
                    <a16:creationId xmlns:a16="http://schemas.microsoft.com/office/drawing/2014/main" id="{9F2D9603-77AA-43E1-88F4-09783FCACC61}"/>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ṥļiḓè">
                <a:extLst>
                  <a:ext uri="{FF2B5EF4-FFF2-40B4-BE49-F238E27FC236}">
                    <a16:creationId xmlns:a16="http://schemas.microsoft.com/office/drawing/2014/main" id="{C9B4BDD3-9129-4005-A9BA-3DC3A8401AEF}"/>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iş1iḍè">
                <a:extLst>
                  <a:ext uri="{FF2B5EF4-FFF2-40B4-BE49-F238E27FC236}">
                    <a16:creationId xmlns:a16="http://schemas.microsoft.com/office/drawing/2014/main" id="{6E37757B-D313-4727-88C3-DFCCCCBC4E7F}"/>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şľïḍé">
                <a:extLst>
                  <a:ext uri="{FF2B5EF4-FFF2-40B4-BE49-F238E27FC236}">
                    <a16:creationId xmlns:a16="http://schemas.microsoft.com/office/drawing/2014/main" id="{D250DB42-746D-4814-A8D3-56A9F80347A3}"/>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ïṣľíḑê">
                <a:extLst>
                  <a:ext uri="{FF2B5EF4-FFF2-40B4-BE49-F238E27FC236}">
                    <a16:creationId xmlns:a16="http://schemas.microsoft.com/office/drawing/2014/main" id="{37DDE9EE-2FCC-4F90-8C51-2300C94B5A9E}"/>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ṥḷiḑè">
                <a:extLst>
                  <a:ext uri="{FF2B5EF4-FFF2-40B4-BE49-F238E27FC236}">
                    <a16:creationId xmlns:a16="http://schemas.microsoft.com/office/drawing/2014/main" id="{90036289-F66B-4008-8929-D1B69B61082C}"/>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lídê">
                <a:extLst>
                  <a:ext uri="{FF2B5EF4-FFF2-40B4-BE49-F238E27FC236}">
                    <a16:creationId xmlns:a16="http://schemas.microsoft.com/office/drawing/2014/main" id="{A4D08354-18C3-4612-8B1F-6D9633399B77}"/>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ṧ1ïḋe">
                <a:extLst>
                  <a:ext uri="{FF2B5EF4-FFF2-40B4-BE49-F238E27FC236}">
                    <a16:creationId xmlns:a16="http://schemas.microsoft.com/office/drawing/2014/main" id="{92285A41-9B06-45A8-9B30-F5FE8F6D2EE7}"/>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ṡḷídè">
                <a:extLst>
                  <a:ext uri="{FF2B5EF4-FFF2-40B4-BE49-F238E27FC236}">
                    <a16:creationId xmlns:a16="http://schemas.microsoft.com/office/drawing/2014/main" id="{DB162191-705B-4CA4-A13B-F2A5274647EE}"/>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ṧliḍe">
                <a:extLst>
                  <a:ext uri="{FF2B5EF4-FFF2-40B4-BE49-F238E27FC236}">
                    <a16:creationId xmlns:a16="http://schemas.microsoft.com/office/drawing/2014/main" id="{ED2C3DD2-2D74-437A-AA61-FFEE549F553D}"/>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íS1ïďe">
                <a:extLst>
                  <a:ext uri="{FF2B5EF4-FFF2-40B4-BE49-F238E27FC236}">
                    <a16:creationId xmlns:a16="http://schemas.microsoft.com/office/drawing/2014/main" id="{B3A0C819-B5A3-4B5B-AB56-E5FC116BCF6F}"/>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îṧľîḑè">
                <a:extLst>
                  <a:ext uri="{FF2B5EF4-FFF2-40B4-BE49-F238E27FC236}">
                    <a16:creationId xmlns:a16="http://schemas.microsoft.com/office/drawing/2014/main" id="{73A0A9D6-50C6-4E7C-918F-5ED40347E53F}"/>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4" name="iṧḻíḑé">
              <a:extLst>
                <a:ext uri="{FF2B5EF4-FFF2-40B4-BE49-F238E27FC236}">
                  <a16:creationId xmlns:a16="http://schemas.microsoft.com/office/drawing/2014/main" id="{5A326357-5BA8-4C28-BF2B-7683E12678D9}"/>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íSľíḍe">
              <a:extLst>
                <a:ext uri="{FF2B5EF4-FFF2-40B4-BE49-F238E27FC236}">
                  <a16:creationId xmlns:a16="http://schemas.microsoft.com/office/drawing/2014/main" id="{06293EBC-789F-43E7-9D20-BF9FB7F3ACF9}"/>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iṧľíḍê">
              <a:extLst>
                <a:ext uri="{FF2B5EF4-FFF2-40B4-BE49-F238E27FC236}">
                  <a16:creationId xmlns:a16="http://schemas.microsoft.com/office/drawing/2014/main" id="{C2874DFF-60C9-40F1-BAEE-8C0F2D631C04}"/>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iṥḷide">
              <a:extLst>
                <a:ext uri="{FF2B5EF4-FFF2-40B4-BE49-F238E27FC236}">
                  <a16:creationId xmlns:a16="http://schemas.microsoft.com/office/drawing/2014/main" id="{9C268411-5B65-41C9-B109-A730B40DC361}"/>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ïṩḻïḋè">
              <a:extLst>
                <a:ext uri="{FF2B5EF4-FFF2-40B4-BE49-F238E27FC236}">
                  <a16:creationId xmlns:a16="http://schemas.microsoft.com/office/drawing/2014/main" id="{C13F8B05-8048-4BC1-BDFC-7A7DA59B35BB}"/>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ïṡḻídè">
              <a:extLst>
                <a:ext uri="{FF2B5EF4-FFF2-40B4-BE49-F238E27FC236}">
                  <a16:creationId xmlns:a16="http://schemas.microsoft.com/office/drawing/2014/main" id="{614BF629-1630-46BA-98AA-4F58E6AC354D}"/>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îś1ïḑè">
              <a:extLst>
                <a:ext uri="{FF2B5EF4-FFF2-40B4-BE49-F238E27FC236}">
                  <a16:creationId xmlns:a16="http://schemas.microsoft.com/office/drawing/2014/main" id="{01B780B1-1CED-474B-B805-47C16549F692}"/>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şļïḓe">
              <a:extLst>
                <a:ext uri="{FF2B5EF4-FFF2-40B4-BE49-F238E27FC236}">
                  <a16:creationId xmlns:a16="http://schemas.microsoft.com/office/drawing/2014/main" id="{FE97673F-6F59-44BE-8F13-99359C3DE5B3}"/>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î$ľíḑe">
              <a:extLst>
                <a:ext uri="{FF2B5EF4-FFF2-40B4-BE49-F238E27FC236}">
                  <a16:creationId xmlns:a16="http://schemas.microsoft.com/office/drawing/2014/main" id="{81400162-3648-4DC5-BA20-6454DB41E6C2}"/>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9" name="直接连接符 158">
            <a:extLst>
              <a:ext uri="{FF2B5EF4-FFF2-40B4-BE49-F238E27FC236}">
                <a16:creationId xmlns:a16="http://schemas.microsoft.com/office/drawing/2014/main" id="{77F412BE-D877-4A40-8BEC-C30355503C55}"/>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87" name="组合 186">
            <a:extLst>
              <a:ext uri="{FF2B5EF4-FFF2-40B4-BE49-F238E27FC236}">
                <a16:creationId xmlns:a16="http://schemas.microsoft.com/office/drawing/2014/main" id="{B529A941-B637-4F35-8EFA-7CB8F90EA3F0}"/>
              </a:ext>
            </a:extLst>
          </p:cNvPr>
          <p:cNvGrpSpPr/>
          <p:nvPr userDrawn="1"/>
        </p:nvGrpSpPr>
        <p:grpSpPr>
          <a:xfrm>
            <a:off x="649289" y="410634"/>
            <a:ext cx="589166" cy="530128"/>
            <a:chOff x="5542079" y="4118305"/>
            <a:chExt cx="589166" cy="530128"/>
          </a:xfrm>
        </p:grpSpPr>
        <p:sp>
          <p:nvSpPr>
            <p:cNvPr id="188" name="文本框 187">
              <a:extLst>
                <a:ext uri="{FF2B5EF4-FFF2-40B4-BE49-F238E27FC236}">
                  <a16:creationId xmlns:a16="http://schemas.microsoft.com/office/drawing/2014/main" id="{33CFF99A-1805-481D-BC86-18887A18413A}"/>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89" name="文本框 188">
              <a:extLst>
                <a:ext uri="{FF2B5EF4-FFF2-40B4-BE49-F238E27FC236}">
                  <a16:creationId xmlns:a16="http://schemas.microsoft.com/office/drawing/2014/main" id="{E01F60CB-ED98-4E75-BA2C-3DDF7EE31115}"/>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0" name="文本框 189">
              <a:extLst>
                <a:ext uri="{FF2B5EF4-FFF2-40B4-BE49-F238E27FC236}">
                  <a16:creationId xmlns:a16="http://schemas.microsoft.com/office/drawing/2014/main" id="{00180547-EA54-4548-822E-1DE97FA7B219}"/>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1" name="文本框 190">
              <a:extLst>
                <a:ext uri="{FF2B5EF4-FFF2-40B4-BE49-F238E27FC236}">
                  <a16:creationId xmlns:a16="http://schemas.microsoft.com/office/drawing/2014/main" id="{17D22646-5FBE-4E35-97A2-5C575646C57C}"/>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2" name="文本框 191">
              <a:extLst>
                <a:ext uri="{FF2B5EF4-FFF2-40B4-BE49-F238E27FC236}">
                  <a16:creationId xmlns:a16="http://schemas.microsoft.com/office/drawing/2014/main" id="{7351A4E8-B6E5-4738-9981-FECCDCBE87CD}"/>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3" name="文本框 192">
              <a:extLst>
                <a:ext uri="{FF2B5EF4-FFF2-40B4-BE49-F238E27FC236}">
                  <a16:creationId xmlns:a16="http://schemas.microsoft.com/office/drawing/2014/main" id="{62EDE193-D111-4F50-BCC4-E6B1E1AD9DCE}"/>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4" name="文本框 193">
              <a:extLst>
                <a:ext uri="{FF2B5EF4-FFF2-40B4-BE49-F238E27FC236}">
                  <a16:creationId xmlns:a16="http://schemas.microsoft.com/office/drawing/2014/main" id="{C11CDD4F-4FF5-43D3-A422-36D6D02E0EC6}"/>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5" name="文本框 194">
              <a:extLst>
                <a:ext uri="{FF2B5EF4-FFF2-40B4-BE49-F238E27FC236}">
                  <a16:creationId xmlns:a16="http://schemas.microsoft.com/office/drawing/2014/main" id="{C39675FA-DD8B-4D0D-9962-6B69E1FBADB5}"/>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156782162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8_仅标题">
    <p:spTree>
      <p:nvGrpSpPr>
        <p:cNvPr id="1" name=""/>
        <p:cNvGrpSpPr/>
        <p:nvPr/>
      </p:nvGrpSpPr>
      <p:grpSpPr>
        <a:xfrm>
          <a:off x="0" y="0"/>
          <a:ext cx="0" cy="0"/>
          <a:chOff x="0" y="0"/>
          <a:chExt cx="0" cy="0"/>
        </a:xfrm>
      </p:grpSpPr>
      <p:pic>
        <p:nvPicPr>
          <p:cNvPr id="79" name="图片 78" descr="图片包含 天空, 户外, 建筑物&#10;&#10;自动生成的说明">
            <a:extLst>
              <a:ext uri="{FF2B5EF4-FFF2-40B4-BE49-F238E27FC236}">
                <a16:creationId xmlns:a16="http://schemas.microsoft.com/office/drawing/2014/main" id="{2A199495-B6D8-484A-A97F-3FD8BE0CA87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85AB227D-5439-47CB-A5F6-8BF938FD1D23}"/>
              </a:ext>
            </a:extLst>
          </p:cNvPr>
          <p:cNvSpPr/>
          <p:nvPr userDrawn="1"/>
        </p:nvSpPr>
        <p:spPr>
          <a:xfrm>
            <a:off x="-13072" y="1"/>
            <a:ext cx="12205072" cy="6857999"/>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6" name="肘形连接符 20">
            <a:extLst>
              <a:ext uri="{FF2B5EF4-FFF2-40B4-BE49-F238E27FC236}">
                <a16:creationId xmlns:a16="http://schemas.microsoft.com/office/drawing/2014/main" id="{C4D19B62-1C95-4C26-884F-6974285E7556}"/>
              </a:ext>
            </a:extLst>
          </p:cNvPr>
          <p:cNvCxnSpPr>
            <a:cxnSpLocks/>
          </p:cNvCxnSpPr>
          <p:nvPr/>
        </p:nvCxnSpPr>
        <p:spPr>
          <a:xfrm rot="5400000">
            <a:off x="4924084" y="1966571"/>
            <a:ext cx="619809" cy="1724025"/>
          </a:xfrm>
          <a:prstGeom prst="bentConnector3">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99" name="肘形连接符 22">
            <a:extLst>
              <a:ext uri="{FF2B5EF4-FFF2-40B4-BE49-F238E27FC236}">
                <a16:creationId xmlns:a16="http://schemas.microsoft.com/office/drawing/2014/main" id="{D9C08CD9-9512-4763-9961-D5580ECD6938}"/>
              </a:ext>
            </a:extLst>
          </p:cNvPr>
          <p:cNvCxnSpPr>
            <a:cxnSpLocks/>
          </p:cNvCxnSpPr>
          <p:nvPr/>
        </p:nvCxnSpPr>
        <p:spPr>
          <a:xfrm rot="16200000" flipH="1">
            <a:off x="6648108" y="1966570"/>
            <a:ext cx="619809" cy="1724025"/>
          </a:xfrm>
          <a:prstGeom prst="bentConnector3">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09" name="肘形连接符 47">
            <a:extLst>
              <a:ext uri="{FF2B5EF4-FFF2-40B4-BE49-F238E27FC236}">
                <a16:creationId xmlns:a16="http://schemas.microsoft.com/office/drawing/2014/main" id="{83DA345B-E31C-41FE-8068-887C4C4B284A}"/>
              </a:ext>
            </a:extLst>
          </p:cNvPr>
          <p:cNvCxnSpPr>
            <a:cxnSpLocks/>
          </p:cNvCxnSpPr>
          <p:nvPr/>
        </p:nvCxnSpPr>
        <p:spPr>
          <a:xfrm rot="16200000" flipV="1">
            <a:off x="4441031" y="3103452"/>
            <a:ext cx="12700" cy="3309938"/>
          </a:xfrm>
          <a:prstGeom prst="bentConnector3">
            <a:avLst>
              <a:gd name="adj1" fmla="val 1800000"/>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10" name="肘形连接符 49">
            <a:extLst>
              <a:ext uri="{FF2B5EF4-FFF2-40B4-BE49-F238E27FC236}">
                <a16:creationId xmlns:a16="http://schemas.microsoft.com/office/drawing/2014/main" id="{3AB04F97-8789-4B9D-A433-F0E72D3C1E2D}"/>
              </a:ext>
            </a:extLst>
          </p:cNvPr>
          <p:cNvCxnSpPr>
            <a:cxnSpLocks/>
          </p:cNvCxnSpPr>
          <p:nvPr/>
        </p:nvCxnSpPr>
        <p:spPr>
          <a:xfrm rot="5400000" flipH="1" flipV="1">
            <a:off x="7750969" y="3103452"/>
            <a:ext cx="12700" cy="3309938"/>
          </a:xfrm>
          <a:prstGeom prst="bentConnector3">
            <a:avLst>
              <a:gd name="adj1" fmla="val 1800000"/>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a16="http://schemas.microsoft.com/office/drawing/2014/main" id="{F05D51C0-4322-45AA-9113-420412BA4E20}"/>
              </a:ext>
            </a:extLst>
          </p:cNvPr>
          <p:cNvCxnSpPr>
            <a:cxnSpLocks/>
          </p:cNvCxnSpPr>
          <p:nvPr/>
        </p:nvCxnSpPr>
        <p:spPr>
          <a:xfrm flipV="1">
            <a:off x="6096000" y="2518679"/>
            <a:ext cx="0" cy="2239742"/>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3" name="文本占位符 2">
            <a:extLst>
              <a:ext uri="{FF2B5EF4-FFF2-40B4-BE49-F238E27FC236}">
                <a16:creationId xmlns:a16="http://schemas.microsoft.com/office/drawing/2014/main" id="{D7F20219-7B6A-4EFD-B36A-54495EB3DF66}"/>
              </a:ext>
            </a:extLst>
          </p:cNvPr>
          <p:cNvSpPr>
            <a:spLocks noGrp="1"/>
          </p:cNvSpPr>
          <p:nvPr>
            <p:ph type="body" sz="quarter" idx="10"/>
          </p:nvPr>
        </p:nvSpPr>
        <p:spPr>
          <a:xfrm>
            <a:off x="4937125" y="1512204"/>
            <a:ext cx="2317750" cy="378509"/>
          </a:xfrm>
          <a:solidFill>
            <a:schemeClr val="accent1"/>
          </a:solidFill>
        </p:spPr>
        <p:txBody>
          <a:bodyPr anchor="ctr" anchorCtr="0">
            <a:normAutofit/>
          </a:bodyPr>
          <a:lstStyle>
            <a:lvl1pPr marL="0" indent="0" algn="ctr">
              <a:buNone/>
              <a:defRPr sz="1800" b="1">
                <a:solidFill>
                  <a:schemeClr val="bg1"/>
                </a:solidFill>
              </a:defRPr>
            </a:lvl1pPr>
          </a:lstStyle>
          <a:p>
            <a:pPr lvl="0"/>
            <a:r>
              <a:rPr lang="zh-CN" altLang="en-US" dirty="0"/>
              <a:t>编辑母版文本样式</a:t>
            </a:r>
          </a:p>
        </p:txBody>
      </p:sp>
      <p:sp>
        <p:nvSpPr>
          <p:cNvPr id="6" name="文本占位符 5">
            <a:extLst>
              <a:ext uri="{FF2B5EF4-FFF2-40B4-BE49-F238E27FC236}">
                <a16:creationId xmlns:a16="http://schemas.microsoft.com/office/drawing/2014/main" id="{A827E923-764E-4DED-B3EC-043E8E3889AD}"/>
              </a:ext>
            </a:extLst>
          </p:cNvPr>
          <p:cNvSpPr>
            <a:spLocks noGrp="1"/>
          </p:cNvSpPr>
          <p:nvPr>
            <p:ph type="body" sz="quarter" idx="11"/>
          </p:nvPr>
        </p:nvSpPr>
        <p:spPr>
          <a:xfrm>
            <a:off x="4936654" y="1891132"/>
            <a:ext cx="2317750" cy="641350"/>
          </a:xfrm>
          <a:ln>
            <a:solidFill>
              <a:schemeClr val="bg1">
                <a:lumMod val="75000"/>
              </a:schemeClr>
            </a:solidFill>
          </a:ln>
        </p:spPr>
        <p:txBody>
          <a:bodyPr>
            <a:normAutofit/>
          </a:bodyPr>
          <a:lstStyle>
            <a:lvl1pPr marL="0" indent="0">
              <a:lnSpc>
                <a:spcPct val="130000"/>
              </a:lnSpc>
              <a:buNone/>
              <a:defRPr sz="1400"/>
            </a:lvl1pPr>
          </a:lstStyle>
          <a:p>
            <a:pPr lvl="0"/>
            <a:r>
              <a:rPr lang="zh-CN" altLang="en-US" dirty="0"/>
              <a:t>编辑母版文本样式</a:t>
            </a:r>
          </a:p>
        </p:txBody>
      </p:sp>
      <p:sp>
        <p:nvSpPr>
          <p:cNvPr id="127" name="文本占位符 2">
            <a:extLst>
              <a:ext uri="{FF2B5EF4-FFF2-40B4-BE49-F238E27FC236}">
                <a16:creationId xmlns:a16="http://schemas.microsoft.com/office/drawing/2014/main" id="{1D5F4EE4-721C-4511-82BA-F8C80405E67C}"/>
              </a:ext>
            </a:extLst>
          </p:cNvPr>
          <p:cNvSpPr>
            <a:spLocks noGrp="1"/>
          </p:cNvSpPr>
          <p:nvPr>
            <p:ph type="body" sz="quarter" idx="12"/>
          </p:nvPr>
        </p:nvSpPr>
        <p:spPr>
          <a:xfrm>
            <a:off x="3213101" y="3160029"/>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28" name="文本占位符 5">
            <a:extLst>
              <a:ext uri="{FF2B5EF4-FFF2-40B4-BE49-F238E27FC236}">
                <a16:creationId xmlns:a16="http://schemas.microsoft.com/office/drawing/2014/main" id="{D02BB691-993B-4062-B7B2-43C99AEAC271}"/>
              </a:ext>
            </a:extLst>
          </p:cNvPr>
          <p:cNvSpPr>
            <a:spLocks noGrp="1"/>
          </p:cNvSpPr>
          <p:nvPr>
            <p:ph type="body" sz="quarter" idx="13"/>
          </p:nvPr>
        </p:nvSpPr>
        <p:spPr>
          <a:xfrm>
            <a:off x="3212631" y="3538957"/>
            <a:ext cx="2317749" cy="641350"/>
          </a:xfrm>
          <a:ln>
            <a:solidFill>
              <a:schemeClr val="bg1">
                <a:lumMod val="75000"/>
              </a:schemeClr>
            </a:solidFill>
          </a:ln>
        </p:spPr>
        <p:txBody>
          <a:bodyPr>
            <a:normAutofit/>
          </a:bodyPr>
          <a:lstStyle>
            <a:lvl1pPr marL="0" indent="0">
              <a:lnSpc>
                <a:spcPct val="130000"/>
              </a:lnSpc>
              <a:buNone/>
              <a:defRPr lang="zh-CN" altLang="en-US" sz="1400" kern="1200" dirty="0" smtClean="0">
                <a:solidFill>
                  <a:schemeClr val="tx1"/>
                </a:solidFill>
                <a:latin typeface="+mn-lt"/>
                <a:ea typeface="+mn-ea"/>
                <a:cs typeface="+mn-cs"/>
              </a:defRPr>
            </a:lvl1pPr>
          </a:lstStyle>
          <a:p>
            <a:pPr lvl="0"/>
            <a:r>
              <a:rPr lang="zh-CN" altLang="en-US" dirty="0"/>
              <a:t>编辑母版文本样式</a:t>
            </a:r>
          </a:p>
        </p:txBody>
      </p:sp>
      <p:sp>
        <p:nvSpPr>
          <p:cNvPr id="129" name="文本占位符 2">
            <a:extLst>
              <a:ext uri="{FF2B5EF4-FFF2-40B4-BE49-F238E27FC236}">
                <a16:creationId xmlns:a16="http://schemas.microsoft.com/office/drawing/2014/main" id="{C1E71082-D939-4C36-A663-DDA91FC6FB6A}"/>
              </a:ext>
            </a:extLst>
          </p:cNvPr>
          <p:cNvSpPr>
            <a:spLocks noGrp="1"/>
          </p:cNvSpPr>
          <p:nvPr>
            <p:ph type="body" sz="quarter" idx="14"/>
          </p:nvPr>
        </p:nvSpPr>
        <p:spPr>
          <a:xfrm>
            <a:off x="6674590" y="3160029"/>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30" name="文本占位符 5">
            <a:extLst>
              <a:ext uri="{FF2B5EF4-FFF2-40B4-BE49-F238E27FC236}">
                <a16:creationId xmlns:a16="http://schemas.microsoft.com/office/drawing/2014/main" id="{F049F65C-076D-4036-ABC2-CBE7C7D6B99B}"/>
              </a:ext>
            </a:extLst>
          </p:cNvPr>
          <p:cNvSpPr>
            <a:spLocks noGrp="1"/>
          </p:cNvSpPr>
          <p:nvPr>
            <p:ph type="body" sz="quarter" idx="15"/>
          </p:nvPr>
        </p:nvSpPr>
        <p:spPr>
          <a:xfrm>
            <a:off x="6674120" y="3538957"/>
            <a:ext cx="2317749" cy="641350"/>
          </a:xfrm>
          <a:ln>
            <a:solidFill>
              <a:schemeClr val="bg1">
                <a:lumMod val="75000"/>
              </a:schemeClr>
            </a:solidFill>
          </a:ln>
        </p:spPr>
        <p:txBody>
          <a:bodyPr>
            <a:normAutofit/>
          </a:bodyPr>
          <a:lstStyle>
            <a:lvl1pPr marL="0" indent="0">
              <a:lnSpc>
                <a:spcPct val="130000"/>
              </a:lnSpc>
              <a:buNone/>
              <a:defRPr lang="zh-CN" altLang="en-US" sz="1400" kern="1200" dirty="0" smtClean="0">
                <a:solidFill>
                  <a:schemeClr val="tx1"/>
                </a:solidFill>
                <a:latin typeface="+mn-lt"/>
                <a:ea typeface="+mn-ea"/>
                <a:cs typeface="+mn-cs"/>
              </a:defRPr>
            </a:lvl1pPr>
          </a:lstStyle>
          <a:p>
            <a:pPr lvl="0"/>
            <a:r>
              <a:rPr lang="zh-CN" altLang="en-US" dirty="0"/>
              <a:t>编辑母版文本样式</a:t>
            </a:r>
          </a:p>
        </p:txBody>
      </p:sp>
      <p:sp>
        <p:nvSpPr>
          <p:cNvPr id="131" name="文本占位符 2">
            <a:extLst>
              <a:ext uri="{FF2B5EF4-FFF2-40B4-BE49-F238E27FC236}">
                <a16:creationId xmlns:a16="http://schemas.microsoft.com/office/drawing/2014/main" id="{B6FE3F0F-E720-486A-866E-EAB4F50582BA}"/>
              </a:ext>
            </a:extLst>
          </p:cNvPr>
          <p:cNvSpPr>
            <a:spLocks noGrp="1"/>
          </p:cNvSpPr>
          <p:nvPr>
            <p:ph type="body" sz="quarter" idx="16"/>
          </p:nvPr>
        </p:nvSpPr>
        <p:spPr>
          <a:xfrm>
            <a:off x="1675976" y="4773192"/>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32" name="文本占位符 5">
            <a:extLst>
              <a:ext uri="{FF2B5EF4-FFF2-40B4-BE49-F238E27FC236}">
                <a16:creationId xmlns:a16="http://schemas.microsoft.com/office/drawing/2014/main" id="{60E147D1-11A1-4D6B-AC9A-6E3CDBA6F70D}"/>
              </a:ext>
            </a:extLst>
          </p:cNvPr>
          <p:cNvSpPr>
            <a:spLocks noGrp="1"/>
          </p:cNvSpPr>
          <p:nvPr>
            <p:ph type="body" sz="quarter" idx="17"/>
          </p:nvPr>
        </p:nvSpPr>
        <p:spPr>
          <a:xfrm>
            <a:off x="1675506" y="5152120"/>
            <a:ext cx="2317749" cy="641350"/>
          </a:xfrm>
          <a:ln>
            <a:solidFill>
              <a:schemeClr val="bg1">
                <a:lumMod val="75000"/>
              </a:schemeClr>
            </a:solidFill>
          </a:ln>
        </p:spPr>
        <p:txBody>
          <a:bodyPr>
            <a:normAutofit/>
          </a:bodyPr>
          <a:lstStyle>
            <a:lvl1pPr marL="0" indent="0">
              <a:buNone/>
              <a:defRPr lang="zh-CN" altLang="en-US" sz="1400" kern="1200" dirty="0" smtClean="0">
                <a:solidFill>
                  <a:schemeClr val="tx1"/>
                </a:solidFill>
                <a:latin typeface="+mn-lt"/>
                <a:ea typeface="+mn-ea"/>
                <a:cs typeface="+mn-cs"/>
              </a:defRPr>
            </a:lvl1pPr>
          </a:lstStyle>
          <a:p>
            <a:pPr marL="0" lvl="0" indent="0" algn="l" defTabSz="914400" rtl="0" eaLnBrk="1" latinLnBrk="0" hangingPunct="1">
              <a:lnSpc>
                <a:spcPct val="130000"/>
              </a:lnSpc>
              <a:spcBef>
                <a:spcPts val="1000"/>
              </a:spcBef>
              <a:buFont typeface="Arial" panose="020B0604020202020204" pitchFamily="34" charset="0"/>
              <a:buNone/>
            </a:pPr>
            <a:r>
              <a:rPr lang="zh-CN" altLang="en-US" dirty="0"/>
              <a:t>编辑母版文本样式</a:t>
            </a:r>
          </a:p>
        </p:txBody>
      </p:sp>
      <p:sp>
        <p:nvSpPr>
          <p:cNvPr id="133" name="文本占位符 2">
            <a:extLst>
              <a:ext uri="{FF2B5EF4-FFF2-40B4-BE49-F238E27FC236}">
                <a16:creationId xmlns:a16="http://schemas.microsoft.com/office/drawing/2014/main" id="{788EDD87-1899-4160-891D-895AC27015BD}"/>
              </a:ext>
            </a:extLst>
          </p:cNvPr>
          <p:cNvSpPr>
            <a:spLocks noGrp="1"/>
          </p:cNvSpPr>
          <p:nvPr>
            <p:ph type="body" sz="quarter" idx="18"/>
          </p:nvPr>
        </p:nvSpPr>
        <p:spPr>
          <a:xfrm>
            <a:off x="4948604" y="4773192"/>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34" name="文本占位符 2">
            <a:extLst>
              <a:ext uri="{FF2B5EF4-FFF2-40B4-BE49-F238E27FC236}">
                <a16:creationId xmlns:a16="http://schemas.microsoft.com/office/drawing/2014/main" id="{46060F5C-2067-4CE0-A9E9-249E91EDE1C9}"/>
              </a:ext>
            </a:extLst>
          </p:cNvPr>
          <p:cNvSpPr>
            <a:spLocks noGrp="1"/>
          </p:cNvSpPr>
          <p:nvPr>
            <p:ph type="body" sz="quarter" idx="19"/>
          </p:nvPr>
        </p:nvSpPr>
        <p:spPr>
          <a:xfrm>
            <a:off x="8221232" y="4773192"/>
            <a:ext cx="2317750" cy="378509"/>
          </a:xfrm>
          <a:solidFill>
            <a:schemeClr val="bg1">
              <a:lumMod val="95000"/>
            </a:schemeClr>
          </a:solidFill>
          <a:ln>
            <a:noFill/>
          </a:ln>
        </p:spPr>
        <p:txBody>
          <a:bodyPr anchor="ctr" anchorCtr="0">
            <a:normAutofit/>
          </a:bodyPr>
          <a:lstStyle>
            <a:lvl1pPr marL="0" indent="0" algn="ctr">
              <a:buNone/>
              <a:defRPr sz="1800" b="1">
                <a:solidFill>
                  <a:schemeClr val="bg1">
                    <a:lumMod val="50000"/>
                  </a:schemeClr>
                </a:solidFill>
              </a:defRPr>
            </a:lvl1pPr>
          </a:lstStyle>
          <a:p>
            <a:pPr lvl="0"/>
            <a:r>
              <a:rPr lang="zh-CN" altLang="en-US" dirty="0"/>
              <a:t>编辑母版文本样式</a:t>
            </a:r>
          </a:p>
        </p:txBody>
      </p:sp>
      <p:sp>
        <p:nvSpPr>
          <p:cNvPr id="161" name="文本占位符 5">
            <a:extLst>
              <a:ext uri="{FF2B5EF4-FFF2-40B4-BE49-F238E27FC236}">
                <a16:creationId xmlns:a16="http://schemas.microsoft.com/office/drawing/2014/main" id="{D9AA6A19-C362-46C1-A03E-8F75E938404C}"/>
              </a:ext>
            </a:extLst>
          </p:cNvPr>
          <p:cNvSpPr>
            <a:spLocks noGrp="1"/>
          </p:cNvSpPr>
          <p:nvPr>
            <p:ph type="body" sz="quarter" idx="22"/>
          </p:nvPr>
        </p:nvSpPr>
        <p:spPr>
          <a:xfrm>
            <a:off x="4948133" y="5152120"/>
            <a:ext cx="2317749" cy="641350"/>
          </a:xfrm>
          <a:ln>
            <a:solidFill>
              <a:schemeClr val="bg1">
                <a:lumMod val="75000"/>
              </a:schemeClr>
            </a:solidFill>
          </a:ln>
        </p:spPr>
        <p:txBody>
          <a:bodyPr>
            <a:normAutofit/>
          </a:bodyPr>
          <a:lstStyle>
            <a:lvl1pPr marL="0" indent="0">
              <a:buNone/>
              <a:defRPr lang="zh-CN" altLang="en-US" sz="1400" kern="1200" dirty="0" smtClean="0">
                <a:solidFill>
                  <a:schemeClr val="tx1"/>
                </a:solidFill>
                <a:latin typeface="+mn-lt"/>
                <a:ea typeface="+mn-ea"/>
                <a:cs typeface="+mn-cs"/>
              </a:defRPr>
            </a:lvl1pPr>
          </a:lstStyle>
          <a:p>
            <a:pPr marL="0" lvl="0" indent="0" algn="l" defTabSz="914400" rtl="0" eaLnBrk="1" latinLnBrk="0" hangingPunct="1">
              <a:lnSpc>
                <a:spcPct val="130000"/>
              </a:lnSpc>
              <a:spcBef>
                <a:spcPts val="1000"/>
              </a:spcBef>
              <a:buFont typeface="Arial" panose="020B0604020202020204" pitchFamily="34" charset="0"/>
              <a:buNone/>
            </a:pPr>
            <a:r>
              <a:rPr lang="zh-CN" altLang="en-US" dirty="0"/>
              <a:t>编辑母版文本样式</a:t>
            </a:r>
          </a:p>
        </p:txBody>
      </p:sp>
      <p:sp>
        <p:nvSpPr>
          <p:cNvPr id="162" name="文本占位符 5">
            <a:extLst>
              <a:ext uri="{FF2B5EF4-FFF2-40B4-BE49-F238E27FC236}">
                <a16:creationId xmlns:a16="http://schemas.microsoft.com/office/drawing/2014/main" id="{0AA1D398-4516-4F13-8666-CB3183077DAD}"/>
              </a:ext>
            </a:extLst>
          </p:cNvPr>
          <p:cNvSpPr>
            <a:spLocks noGrp="1"/>
          </p:cNvSpPr>
          <p:nvPr>
            <p:ph type="body" sz="quarter" idx="23"/>
          </p:nvPr>
        </p:nvSpPr>
        <p:spPr>
          <a:xfrm>
            <a:off x="8220760" y="5152120"/>
            <a:ext cx="2317749" cy="641350"/>
          </a:xfrm>
          <a:ln>
            <a:solidFill>
              <a:schemeClr val="bg1">
                <a:lumMod val="75000"/>
              </a:schemeClr>
            </a:solidFill>
          </a:ln>
        </p:spPr>
        <p:txBody>
          <a:bodyPr>
            <a:normAutofit/>
          </a:bodyPr>
          <a:lstStyle>
            <a:lvl1pPr marL="0" indent="0">
              <a:buNone/>
              <a:defRPr lang="zh-CN" altLang="en-US" sz="1400" kern="1200" dirty="0" smtClean="0">
                <a:solidFill>
                  <a:schemeClr val="tx1"/>
                </a:solidFill>
                <a:latin typeface="+mn-lt"/>
                <a:ea typeface="+mn-ea"/>
                <a:cs typeface="+mn-cs"/>
              </a:defRPr>
            </a:lvl1pPr>
          </a:lstStyle>
          <a:p>
            <a:pPr marL="0" lvl="0" indent="0" algn="l" defTabSz="914400" rtl="0" eaLnBrk="1" latinLnBrk="0" hangingPunct="1">
              <a:lnSpc>
                <a:spcPct val="130000"/>
              </a:lnSpc>
              <a:spcBef>
                <a:spcPts val="1000"/>
              </a:spcBef>
              <a:buFont typeface="Arial" panose="020B0604020202020204" pitchFamily="34" charset="0"/>
              <a:buNone/>
            </a:pPr>
            <a:r>
              <a:rPr lang="zh-CN" altLang="en-US" dirty="0"/>
              <a:t>编辑母版文本样式</a:t>
            </a:r>
          </a:p>
        </p:txBody>
      </p:sp>
      <p:sp>
        <p:nvSpPr>
          <p:cNvPr id="163" name="text-quotes_13895">
            <a:extLst>
              <a:ext uri="{FF2B5EF4-FFF2-40B4-BE49-F238E27FC236}">
                <a16:creationId xmlns:a16="http://schemas.microsoft.com/office/drawing/2014/main" id="{B97D4434-0635-40FA-8A3C-DAE3F712149D}"/>
              </a:ext>
            </a:extLst>
          </p:cNvPr>
          <p:cNvSpPr>
            <a:spLocks noChangeAspect="1"/>
          </p:cNvSpPr>
          <p:nvPr userDrawn="1"/>
        </p:nvSpPr>
        <p:spPr bwMode="auto">
          <a:xfrm rot="10800000" flipH="1" flipV="1">
            <a:off x="10995523" y="5624246"/>
            <a:ext cx="536078" cy="392346"/>
          </a:xfrm>
          <a:custGeom>
            <a:avLst/>
            <a:gdLst>
              <a:gd name="connsiteX0" fmla="*/ 439987 w 568260"/>
              <a:gd name="connsiteY0" fmla="*/ 0 h 364686"/>
              <a:gd name="connsiteX1" fmla="*/ 568260 w 568260"/>
              <a:gd name="connsiteY1" fmla="*/ 130771 h 364686"/>
              <a:gd name="connsiteX2" fmla="*/ 568260 w 568260"/>
              <a:gd name="connsiteY2" fmla="*/ 131692 h 364686"/>
              <a:gd name="connsiteX3" fmla="*/ 337553 w 568260"/>
              <a:gd name="connsiteY3" fmla="*/ 364686 h 364686"/>
              <a:gd name="connsiteX4" fmla="*/ 308023 w 568260"/>
              <a:gd name="connsiteY4" fmla="*/ 331533 h 364686"/>
              <a:gd name="connsiteX5" fmla="*/ 340322 w 568260"/>
              <a:gd name="connsiteY5" fmla="*/ 299301 h 364686"/>
              <a:gd name="connsiteX6" fmla="*/ 444601 w 568260"/>
              <a:gd name="connsiteY6" fmla="*/ 262464 h 364686"/>
              <a:gd name="connsiteX7" fmla="*/ 441833 w 568260"/>
              <a:gd name="connsiteY7" fmla="*/ 262464 h 364686"/>
              <a:gd name="connsiteX8" fmla="*/ 309869 w 568260"/>
              <a:gd name="connsiteY8" fmla="*/ 131692 h 364686"/>
              <a:gd name="connsiteX9" fmla="*/ 439987 w 568260"/>
              <a:gd name="connsiteY9" fmla="*/ 0 h 364686"/>
              <a:gd name="connsiteX10" fmla="*/ 131871 w 568260"/>
              <a:gd name="connsiteY10" fmla="*/ 0 h 364686"/>
              <a:gd name="connsiteX11" fmla="*/ 260976 w 568260"/>
              <a:gd name="connsiteY11" fmla="*/ 130771 h 364686"/>
              <a:gd name="connsiteX12" fmla="*/ 260976 w 568260"/>
              <a:gd name="connsiteY12" fmla="*/ 131692 h 364686"/>
              <a:gd name="connsiteX13" fmla="*/ 30432 w 568260"/>
              <a:gd name="connsiteY13" fmla="*/ 364686 h 364686"/>
              <a:gd name="connsiteX14" fmla="*/ 0 w 568260"/>
              <a:gd name="connsiteY14" fmla="*/ 331533 h 364686"/>
              <a:gd name="connsiteX15" fmla="*/ 33198 w 568260"/>
              <a:gd name="connsiteY15" fmla="*/ 299301 h 364686"/>
              <a:gd name="connsiteX16" fmla="*/ 136482 w 568260"/>
              <a:gd name="connsiteY16" fmla="*/ 262464 h 364686"/>
              <a:gd name="connsiteX17" fmla="*/ 134638 w 568260"/>
              <a:gd name="connsiteY17" fmla="*/ 262464 h 364686"/>
              <a:gd name="connsiteX18" fmla="*/ 1844 w 568260"/>
              <a:gd name="connsiteY18" fmla="*/ 131692 h 364686"/>
              <a:gd name="connsiteX19" fmla="*/ 131871 w 568260"/>
              <a:gd name="connsiteY19" fmla="*/ 0 h 3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260" h="364686">
                <a:moveTo>
                  <a:pt x="439987" y="0"/>
                </a:moveTo>
                <a:cubicBezTo>
                  <a:pt x="511968" y="0"/>
                  <a:pt x="568260" y="58939"/>
                  <a:pt x="568260" y="130771"/>
                </a:cubicBezTo>
                <a:lnTo>
                  <a:pt x="568260" y="131692"/>
                </a:lnTo>
                <a:cubicBezTo>
                  <a:pt x="568260" y="259701"/>
                  <a:pt x="466749" y="364686"/>
                  <a:pt x="337553" y="364686"/>
                </a:cubicBezTo>
                <a:cubicBezTo>
                  <a:pt x="319097" y="364686"/>
                  <a:pt x="308023" y="349951"/>
                  <a:pt x="308023" y="331533"/>
                </a:cubicBezTo>
                <a:cubicBezTo>
                  <a:pt x="308023" y="313114"/>
                  <a:pt x="322788" y="299301"/>
                  <a:pt x="340322" y="299301"/>
                </a:cubicBezTo>
                <a:cubicBezTo>
                  <a:pt x="380003" y="299301"/>
                  <a:pt x="415994" y="285487"/>
                  <a:pt x="444601" y="262464"/>
                </a:cubicBezTo>
                <a:cubicBezTo>
                  <a:pt x="443678" y="262464"/>
                  <a:pt x="442756" y="262464"/>
                  <a:pt x="441833" y="262464"/>
                </a:cubicBezTo>
                <a:cubicBezTo>
                  <a:pt x="369852" y="262464"/>
                  <a:pt x="309869" y="203524"/>
                  <a:pt x="309869" y="131692"/>
                </a:cubicBezTo>
                <a:cubicBezTo>
                  <a:pt x="309869" y="58939"/>
                  <a:pt x="367084" y="0"/>
                  <a:pt x="439987" y="0"/>
                </a:cubicBezTo>
                <a:close/>
                <a:moveTo>
                  <a:pt x="131871" y="0"/>
                </a:moveTo>
                <a:cubicBezTo>
                  <a:pt x="204723" y="0"/>
                  <a:pt x="260976" y="58939"/>
                  <a:pt x="260976" y="130771"/>
                </a:cubicBezTo>
                <a:lnTo>
                  <a:pt x="260976" y="131692"/>
                </a:lnTo>
                <a:cubicBezTo>
                  <a:pt x="260976" y="259701"/>
                  <a:pt x="158614" y="364686"/>
                  <a:pt x="30432" y="364686"/>
                </a:cubicBezTo>
                <a:cubicBezTo>
                  <a:pt x="11988" y="364686"/>
                  <a:pt x="0" y="349951"/>
                  <a:pt x="0" y="331533"/>
                </a:cubicBezTo>
                <a:cubicBezTo>
                  <a:pt x="0" y="313114"/>
                  <a:pt x="14755" y="299301"/>
                  <a:pt x="33198" y="299301"/>
                </a:cubicBezTo>
                <a:cubicBezTo>
                  <a:pt x="71930" y="299301"/>
                  <a:pt x="107895" y="285487"/>
                  <a:pt x="136482" y="262464"/>
                </a:cubicBezTo>
                <a:cubicBezTo>
                  <a:pt x="136482" y="262464"/>
                  <a:pt x="134638" y="262464"/>
                  <a:pt x="134638" y="262464"/>
                </a:cubicBezTo>
                <a:cubicBezTo>
                  <a:pt x="61786" y="262464"/>
                  <a:pt x="1844" y="203524"/>
                  <a:pt x="1844" y="131692"/>
                </a:cubicBezTo>
                <a:cubicBezTo>
                  <a:pt x="1844" y="58939"/>
                  <a:pt x="59941" y="0"/>
                  <a:pt x="131871" y="0"/>
                </a:cubicBezTo>
                <a:close/>
              </a:path>
            </a:pathLst>
          </a:custGeom>
          <a:solidFill>
            <a:schemeClr val="bg1">
              <a:lumMod val="85000"/>
              <a:alpha val="63000"/>
            </a:schemeClr>
          </a:solidFill>
          <a:ln>
            <a:noFill/>
          </a:ln>
        </p:spPr>
      </p:sp>
      <p:sp>
        <p:nvSpPr>
          <p:cNvPr id="98" name="文本框 97">
            <a:extLst>
              <a:ext uri="{FF2B5EF4-FFF2-40B4-BE49-F238E27FC236}">
                <a16:creationId xmlns:a16="http://schemas.microsoft.com/office/drawing/2014/main" id="{C7C91F27-04D0-48AD-B81C-F873730FA3DA}"/>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100" name="矩形 99">
            <a:extLst>
              <a:ext uri="{FF2B5EF4-FFF2-40B4-BE49-F238E27FC236}">
                <a16:creationId xmlns:a16="http://schemas.microsoft.com/office/drawing/2014/main" id="{D61B890A-D318-41B0-B00C-C12D73C5412F}"/>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123" name="标题 1">
            <a:extLst>
              <a:ext uri="{FF2B5EF4-FFF2-40B4-BE49-F238E27FC236}">
                <a16:creationId xmlns:a16="http://schemas.microsoft.com/office/drawing/2014/main" id="{C2D185C0-ADFC-4253-B757-1EC8EFEA22E8}"/>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124"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C6F8764-895C-460A-87E9-C87D1199603D}"/>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25" name="îşḷïḑe">
              <a:extLst>
                <a:ext uri="{FF2B5EF4-FFF2-40B4-BE49-F238E27FC236}">
                  <a16:creationId xmlns:a16="http://schemas.microsoft.com/office/drawing/2014/main" id="{7DCB9986-B859-4172-842B-56BD8A217E73}"/>
                </a:ext>
              </a:extLst>
            </p:cNvPr>
            <p:cNvGrpSpPr/>
            <p:nvPr/>
          </p:nvGrpSpPr>
          <p:grpSpPr>
            <a:xfrm>
              <a:off x="2195845" y="2493506"/>
              <a:ext cx="1885155" cy="1889098"/>
              <a:chOff x="1801111" y="2332774"/>
              <a:chExt cx="2180165" cy="2184725"/>
            </a:xfrm>
          </p:grpSpPr>
          <p:sp>
            <p:nvSpPr>
              <p:cNvPr id="144" name="îŝļíḑè">
                <a:extLst>
                  <a:ext uri="{FF2B5EF4-FFF2-40B4-BE49-F238E27FC236}">
                    <a16:creationId xmlns:a16="http://schemas.microsoft.com/office/drawing/2014/main" id="{B5106392-748B-42EA-850C-BD88ED483A39}"/>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îşḻiḑê">
                <a:extLst>
                  <a:ext uri="{FF2B5EF4-FFF2-40B4-BE49-F238E27FC236}">
                    <a16:creationId xmlns:a16="http://schemas.microsoft.com/office/drawing/2014/main" id="{5F70343C-8540-4B4C-92FE-EE2C2BC57CE6}"/>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išḻíḋê">
                <a:extLst>
                  <a:ext uri="{FF2B5EF4-FFF2-40B4-BE49-F238E27FC236}">
                    <a16:creationId xmlns:a16="http://schemas.microsoft.com/office/drawing/2014/main" id="{42261C33-C8BD-4BA5-8A99-672C002EFEAB}"/>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îşľíḓé">
                <a:extLst>
                  <a:ext uri="{FF2B5EF4-FFF2-40B4-BE49-F238E27FC236}">
                    <a16:creationId xmlns:a16="http://schemas.microsoft.com/office/drawing/2014/main" id="{25905A17-CFD0-46FA-BC9F-F2F187B833A8}"/>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iŝlîḋè">
                <a:extLst>
                  <a:ext uri="{FF2B5EF4-FFF2-40B4-BE49-F238E27FC236}">
                    <a16:creationId xmlns:a16="http://schemas.microsoft.com/office/drawing/2014/main" id="{E7C0B2F1-B72E-4D53-8184-5B8BFDBFA62A}"/>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ïṡļíḓe">
                <a:extLst>
                  <a:ext uri="{FF2B5EF4-FFF2-40B4-BE49-F238E27FC236}">
                    <a16:creationId xmlns:a16="http://schemas.microsoft.com/office/drawing/2014/main" id="{AD12CB8D-F2FF-43AE-8BDE-C185ACCABED5}"/>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Sḻïďe">
                <a:extLst>
                  <a:ext uri="{FF2B5EF4-FFF2-40B4-BE49-F238E27FC236}">
                    <a16:creationId xmlns:a16="http://schemas.microsoft.com/office/drawing/2014/main" id="{736F6A43-5252-4D83-BE5A-317A85F780FD}"/>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ísľïḋè">
                <a:extLst>
                  <a:ext uri="{FF2B5EF4-FFF2-40B4-BE49-F238E27FC236}">
                    <a16:creationId xmlns:a16="http://schemas.microsoft.com/office/drawing/2014/main" id="{1B8C2E8C-86CA-4628-A470-CC309FD9AB1F}"/>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ïṣļîḑè">
                <a:extLst>
                  <a:ext uri="{FF2B5EF4-FFF2-40B4-BE49-F238E27FC236}">
                    <a16:creationId xmlns:a16="http://schemas.microsoft.com/office/drawing/2014/main" id="{93349015-E18B-4348-9074-89EA85D82103}"/>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iṡḻïḍê">
                <a:extLst>
                  <a:ext uri="{FF2B5EF4-FFF2-40B4-BE49-F238E27FC236}">
                    <a16:creationId xmlns:a16="http://schemas.microsoft.com/office/drawing/2014/main" id="{6E35846C-BDC1-42DE-BA6E-6394D3C39195}"/>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Sḷîde">
                <a:extLst>
                  <a:ext uri="{FF2B5EF4-FFF2-40B4-BE49-F238E27FC236}">
                    <a16:creationId xmlns:a16="http://schemas.microsoft.com/office/drawing/2014/main" id="{35B966DE-5D77-46BF-9B37-741BE2B36EE4}"/>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íṣ1îde">
                <a:extLst>
                  <a:ext uri="{FF2B5EF4-FFF2-40B4-BE49-F238E27FC236}">
                    <a16:creationId xmlns:a16="http://schemas.microsoft.com/office/drawing/2014/main" id="{8911814B-0C07-479B-B666-7CEB5324EA24}"/>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šḻídé">
                <a:extLst>
                  <a:ext uri="{FF2B5EF4-FFF2-40B4-BE49-F238E27FC236}">
                    <a16:creationId xmlns:a16="http://schemas.microsoft.com/office/drawing/2014/main" id="{03A86B82-64E3-4061-9A35-34E1F40EB794}"/>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śľïďé">
                <a:extLst>
                  <a:ext uri="{FF2B5EF4-FFF2-40B4-BE49-F238E27FC236}">
                    <a16:creationId xmlns:a16="http://schemas.microsoft.com/office/drawing/2014/main" id="{779CECEF-0F85-4658-A924-D042A79D134E}"/>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îśḷiḋè">
                <a:extLst>
                  <a:ext uri="{FF2B5EF4-FFF2-40B4-BE49-F238E27FC236}">
                    <a16:creationId xmlns:a16="http://schemas.microsoft.com/office/drawing/2014/main" id="{B2A50571-8032-4448-AB22-E6D8CF4B34A3}"/>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íṡḷiḓê">
                <a:extLst>
                  <a:ext uri="{FF2B5EF4-FFF2-40B4-BE49-F238E27FC236}">
                    <a16:creationId xmlns:a16="http://schemas.microsoft.com/office/drawing/2014/main" id="{34A4D86F-D2D7-44AF-9A99-44821B47F26E}"/>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iŝḻíḑé">
                <a:extLst>
                  <a:ext uri="{FF2B5EF4-FFF2-40B4-BE49-F238E27FC236}">
                    <a16:creationId xmlns:a16="http://schemas.microsoft.com/office/drawing/2014/main" id="{94705557-3E98-4DF8-B857-2F58CF2AD30E}"/>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4" name="iSļíḑé">
                <a:extLst>
                  <a:ext uri="{FF2B5EF4-FFF2-40B4-BE49-F238E27FC236}">
                    <a16:creationId xmlns:a16="http://schemas.microsoft.com/office/drawing/2014/main" id="{92183C10-5950-4584-BD32-3E27405CCBEC}"/>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5" name="íšľiḑe">
                <a:extLst>
                  <a:ext uri="{FF2B5EF4-FFF2-40B4-BE49-F238E27FC236}">
                    <a16:creationId xmlns:a16="http://schemas.microsoft.com/office/drawing/2014/main" id="{C5FC9253-F7CA-45DB-BAF0-16F555925BB3}"/>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6" name="íś1íďê">
                <a:extLst>
                  <a:ext uri="{FF2B5EF4-FFF2-40B4-BE49-F238E27FC236}">
                    <a16:creationId xmlns:a16="http://schemas.microsoft.com/office/drawing/2014/main" id="{D28B9741-C1CF-426B-A378-0BC22701A9CE}"/>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7" name="í$ľïḍé">
                <a:extLst>
                  <a:ext uri="{FF2B5EF4-FFF2-40B4-BE49-F238E27FC236}">
                    <a16:creationId xmlns:a16="http://schemas.microsoft.com/office/drawing/2014/main" id="{12C424F3-FF33-4E8A-BC5C-4605DC6A4536}"/>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8" name="íš1idè">
                <a:extLst>
                  <a:ext uri="{FF2B5EF4-FFF2-40B4-BE49-F238E27FC236}">
                    <a16:creationId xmlns:a16="http://schemas.microsoft.com/office/drawing/2014/main" id="{90B6AD9E-D753-4B26-BB9E-4EC188B61DAA}"/>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9" name="ïšḷïḑê">
                <a:extLst>
                  <a:ext uri="{FF2B5EF4-FFF2-40B4-BE49-F238E27FC236}">
                    <a16:creationId xmlns:a16="http://schemas.microsoft.com/office/drawing/2014/main" id="{A4BB9304-DE81-4BA3-8C44-87109C9BBE4A}"/>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0" name="ï$ḷiḓè">
                <a:extLst>
                  <a:ext uri="{FF2B5EF4-FFF2-40B4-BE49-F238E27FC236}">
                    <a16:creationId xmlns:a16="http://schemas.microsoft.com/office/drawing/2014/main" id="{597B08E7-0540-4261-9977-370291B6371E}"/>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ïsḻîḑè">
                <a:extLst>
                  <a:ext uri="{FF2B5EF4-FFF2-40B4-BE49-F238E27FC236}">
                    <a16:creationId xmlns:a16="http://schemas.microsoft.com/office/drawing/2014/main" id="{5AD64BD2-29AA-45D3-B782-CA4827D2A15A}"/>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ïşḷidè">
                <a:extLst>
                  <a:ext uri="{FF2B5EF4-FFF2-40B4-BE49-F238E27FC236}">
                    <a16:creationId xmlns:a16="http://schemas.microsoft.com/office/drawing/2014/main" id="{164E397D-B8D2-428F-84AD-6A911B70376B}"/>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śļïďé">
                <a:extLst>
                  <a:ext uri="{FF2B5EF4-FFF2-40B4-BE49-F238E27FC236}">
                    <a16:creationId xmlns:a16="http://schemas.microsoft.com/office/drawing/2014/main" id="{442E2417-3B8C-45CB-8C41-D5DF9DCE2D6B}"/>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îṡḷiḍé">
                <a:extLst>
                  <a:ext uri="{FF2B5EF4-FFF2-40B4-BE49-F238E27FC236}">
                    <a16:creationId xmlns:a16="http://schemas.microsoft.com/office/drawing/2014/main" id="{4712BB3C-8E96-44FC-A8CD-6A24B538490C}"/>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íṣļíḋé">
                <a:extLst>
                  <a:ext uri="{FF2B5EF4-FFF2-40B4-BE49-F238E27FC236}">
                    <a16:creationId xmlns:a16="http://schemas.microsoft.com/office/drawing/2014/main" id="{2A0EDD91-C54C-4041-994D-F3F4411C195D}"/>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i$ļiďè">
                <a:extLst>
                  <a:ext uri="{FF2B5EF4-FFF2-40B4-BE49-F238E27FC236}">
                    <a16:creationId xmlns:a16="http://schemas.microsoft.com/office/drawing/2014/main" id="{600B52EF-913B-4D47-8508-FE3C34D6F4BD}"/>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6" name="ïšlîḋe">
                <a:extLst>
                  <a:ext uri="{FF2B5EF4-FFF2-40B4-BE49-F238E27FC236}">
                    <a16:creationId xmlns:a16="http://schemas.microsoft.com/office/drawing/2014/main" id="{D1E73580-CA1A-4192-94E7-F97DE0FAA7C4}"/>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7" name="îṣḻíḑè">
                <a:extLst>
                  <a:ext uri="{FF2B5EF4-FFF2-40B4-BE49-F238E27FC236}">
                    <a16:creationId xmlns:a16="http://schemas.microsoft.com/office/drawing/2014/main" id="{7B8FF899-9652-4773-A073-3E1C34FFD76C}"/>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8" name="islïḍè">
                <a:extLst>
                  <a:ext uri="{FF2B5EF4-FFF2-40B4-BE49-F238E27FC236}">
                    <a16:creationId xmlns:a16="http://schemas.microsoft.com/office/drawing/2014/main" id="{D2FC9CE8-3043-476A-A171-F1F59063BC29}"/>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9" name="îṧḷiḋê">
                <a:extLst>
                  <a:ext uri="{FF2B5EF4-FFF2-40B4-BE49-F238E27FC236}">
                    <a16:creationId xmlns:a16="http://schemas.microsoft.com/office/drawing/2014/main" id="{76D823E2-510B-47CA-8AAA-EC056B0DEF43}"/>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0" name="ïṥļidê">
                <a:extLst>
                  <a:ext uri="{FF2B5EF4-FFF2-40B4-BE49-F238E27FC236}">
                    <a16:creationId xmlns:a16="http://schemas.microsoft.com/office/drawing/2014/main" id="{B26B88BE-9E43-4E43-9366-03A0591CAC40}"/>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1" name="ï$ľíde">
                <a:extLst>
                  <a:ext uri="{FF2B5EF4-FFF2-40B4-BE49-F238E27FC236}">
                    <a16:creationId xmlns:a16="http://schemas.microsoft.com/office/drawing/2014/main" id="{D361747C-2337-46A9-8E59-0B51FB2EB1EC}"/>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2" name="íS1îḍê">
                <a:extLst>
                  <a:ext uri="{FF2B5EF4-FFF2-40B4-BE49-F238E27FC236}">
                    <a16:creationId xmlns:a16="http://schemas.microsoft.com/office/drawing/2014/main" id="{DE8DC4B5-6A3D-4D49-B21D-55FDDE9EF47F}"/>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ïṧ1íde">
                <a:extLst>
                  <a:ext uri="{FF2B5EF4-FFF2-40B4-BE49-F238E27FC236}">
                    <a16:creationId xmlns:a16="http://schemas.microsoft.com/office/drawing/2014/main" id="{0A10975F-EB1D-46A7-BAFC-264B093419E8}"/>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î$ḷiḍe">
                <a:extLst>
                  <a:ext uri="{FF2B5EF4-FFF2-40B4-BE49-F238E27FC236}">
                    <a16:creationId xmlns:a16="http://schemas.microsoft.com/office/drawing/2014/main" id="{2C76C8C8-283D-4885-979F-C0BE48D3F716}"/>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îṣļíḓé">
                <a:extLst>
                  <a:ext uri="{FF2B5EF4-FFF2-40B4-BE49-F238E27FC236}">
                    <a16:creationId xmlns:a16="http://schemas.microsoft.com/office/drawing/2014/main" id="{FD21F5FC-4940-44E6-8DB4-2315A1AAD072}"/>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îṥļiḓè">
                <a:extLst>
                  <a:ext uri="{FF2B5EF4-FFF2-40B4-BE49-F238E27FC236}">
                    <a16:creationId xmlns:a16="http://schemas.microsoft.com/office/drawing/2014/main" id="{FD2064D3-0A1B-44B9-AB2D-C0C9A6F3A904}"/>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iş1iḍè">
                <a:extLst>
                  <a:ext uri="{FF2B5EF4-FFF2-40B4-BE49-F238E27FC236}">
                    <a16:creationId xmlns:a16="http://schemas.microsoft.com/office/drawing/2014/main" id="{3CAB1A8D-E8E1-4D0E-9326-094FDE23FC0A}"/>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8" name="işľïḍé">
                <a:extLst>
                  <a:ext uri="{FF2B5EF4-FFF2-40B4-BE49-F238E27FC236}">
                    <a16:creationId xmlns:a16="http://schemas.microsoft.com/office/drawing/2014/main" id="{247883A2-2583-48BC-BD5A-CF1D1AACDEBC}"/>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9" name="ïṣľíḑê">
                <a:extLst>
                  <a:ext uri="{FF2B5EF4-FFF2-40B4-BE49-F238E27FC236}">
                    <a16:creationId xmlns:a16="http://schemas.microsoft.com/office/drawing/2014/main" id="{8A75569A-1C49-48AD-BAF9-DF062F255700}"/>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0" name="iṥḷiḑè">
                <a:extLst>
                  <a:ext uri="{FF2B5EF4-FFF2-40B4-BE49-F238E27FC236}">
                    <a16:creationId xmlns:a16="http://schemas.microsoft.com/office/drawing/2014/main" id="{DE1269FA-CC05-47E6-A850-7480D28A284E}"/>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1" name="î$lídê">
                <a:extLst>
                  <a:ext uri="{FF2B5EF4-FFF2-40B4-BE49-F238E27FC236}">
                    <a16:creationId xmlns:a16="http://schemas.microsoft.com/office/drawing/2014/main" id="{11580EDD-7E47-4F48-88D3-036A0DD0F6DE}"/>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2" name="iṧ1ïḋe">
                <a:extLst>
                  <a:ext uri="{FF2B5EF4-FFF2-40B4-BE49-F238E27FC236}">
                    <a16:creationId xmlns:a16="http://schemas.microsoft.com/office/drawing/2014/main" id="{213E0EF9-C2AE-4502-80D0-B27415EA45C8}"/>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3" name="iṡḷídè">
                <a:extLst>
                  <a:ext uri="{FF2B5EF4-FFF2-40B4-BE49-F238E27FC236}">
                    <a16:creationId xmlns:a16="http://schemas.microsoft.com/office/drawing/2014/main" id="{BB022412-584B-4096-9267-2411DF015485}"/>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4" name="ïṧliḍe">
                <a:extLst>
                  <a:ext uri="{FF2B5EF4-FFF2-40B4-BE49-F238E27FC236}">
                    <a16:creationId xmlns:a16="http://schemas.microsoft.com/office/drawing/2014/main" id="{03F0C46A-9D65-4301-80F3-D59709B36D42}"/>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5" name="íS1ïďe">
                <a:extLst>
                  <a:ext uri="{FF2B5EF4-FFF2-40B4-BE49-F238E27FC236}">
                    <a16:creationId xmlns:a16="http://schemas.microsoft.com/office/drawing/2014/main" id="{9AE5932C-B946-4955-B503-5B27B20EF346}"/>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6" name="îṧľîḑè">
                <a:extLst>
                  <a:ext uri="{FF2B5EF4-FFF2-40B4-BE49-F238E27FC236}">
                    <a16:creationId xmlns:a16="http://schemas.microsoft.com/office/drawing/2014/main" id="{91CF6103-2140-4684-A62B-596A352ABCEC}"/>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26" name="iṧḻíḑé">
              <a:extLst>
                <a:ext uri="{FF2B5EF4-FFF2-40B4-BE49-F238E27FC236}">
                  <a16:creationId xmlns:a16="http://schemas.microsoft.com/office/drawing/2014/main" id="{F23A0FD3-B28F-4B84-8B8E-3EF6CDBB4A9F}"/>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íSľíḍe">
              <a:extLst>
                <a:ext uri="{FF2B5EF4-FFF2-40B4-BE49-F238E27FC236}">
                  <a16:creationId xmlns:a16="http://schemas.microsoft.com/office/drawing/2014/main" id="{82566F05-540A-4449-AA49-4430AA93F614}"/>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iṧľíḍê">
              <a:extLst>
                <a:ext uri="{FF2B5EF4-FFF2-40B4-BE49-F238E27FC236}">
                  <a16:creationId xmlns:a16="http://schemas.microsoft.com/office/drawing/2014/main" id="{A4007498-FD98-4C86-AAC2-F20CB324CBA8}"/>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iṥḷide">
              <a:extLst>
                <a:ext uri="{FF2B5EF4-FFF2-40B4-BE49-F238E27FC236}">
                  <a16:creationId xmlns:a16="http://schemas.microsoft.com/office/drawing/2014/main" id="{65DFEB07-74DF-42BD-9A93-429E6ED8F1E1}"/>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ïṩḻïḋè">
              <a:extLst>
                <a:ext uri="{FF2B5EF4-FFF2-40B4-BE49-F238E27FC236}">
                  <a16:creationId xmlns:a16="http://schemas.microsoft.com/office/drawing/2014/main" id="{AA22400F-6B78-4FCF-BABA-E4F93612AC76}"/>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ṡḻídè">
              <a:extLst>
                <a:ext uri="{FF2B5EF4-FFF2-40B4-BE49-F238E27FC236}">
                  <a16:creationId xmlns:a16="http://schemas.microsoft.com/office/drawing/2014/main" id="{851B96BB-1C4B-4AAB-931A-35454CB452FD}"/>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ś1ïḑè">
              <a:extLst>
                <a:ext uri="{FF2B5EF4-FFF2-40B4-BE49-F238E27FC236}">
                  <a16:creationId xmlns:a16="http://schemas.microsoft.com/office/drawing/2014/main" id="{4A33CB6D-6CA0-4554-A32E-0FFA4E9148AC}"/>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şļïḓe">
              <a:extLst>
                <a:ext uri="{FF2B5EF4-FFF2-40B4-BE49-F238E27FC236}">
                  <a16:creationId xmlns:a16="http://schemas.microsoft.com/office/drawing/2014/main" id="{CCAD0EEF-1ADF-4E76-A55B-CE036EE8B68C}"/>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î$ľíḑe">
              <a:extLst>
                <a:ext uri="{FF2B5EF4-FFF2-40B4-BE49-F238E27FC236}">
                  <a16:creationId xmlns:a16="http://schemas.microsoft.com/office/drawing/2014/main" id="{6C00BB9D-5810-497F-A880-8B20D08446BB}"/>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207" name="直接连接符 206">
            <a:extLst>
              <a:ext uri="{FF2B5EF4-FFF2-40B4-BE49-F238E27FC236}">
                <a16:creationId xmlns:a16="http://schemas.microsoft.com/office/drawing/2014/main" id="{EADF1160-7A77-4B52-8F05-A703777B1AC4}"/>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208" name="组合 207">
            <a:extLst>
              <a:ext uri="{FF2B5EF4-FFF2-40B4-BE49-F238E27FC236}">
                <a16:creationId xmlns:a16="http://schemas.microsoft.com/office/drawing/2014/main" id="{E429ED58-1F19-4830-B911-F6D91E6BBB0B}"/>
              </a:ext>
            </a:extLst>
          </p:cNvPr>
          <p:cNvGrpSpPr/>
          <p:nvPr userDrawn="1"/>
        </p:nvGrpSpPr>
        <p:grpSpPr>
          <a:xfrm>
            <a:off x="649289" y="410634"/>
            <a:ext cx="589166" cy="530128"/>
            <a:chOff x="5542079" y="4118305"/>
            <a:chExt cx="589166" cy="530128"/>
          </a:xfrm>
        </p:grpSpPr>
        <p:sp>
          <p:nvSpPr>
            <p:cNvPr id="209" name="文本框 208">
              <a:extLst>
                <a:ext uri="{FF2B5EF4-FFF2-40B4-BE49-F238E27FC236}">
                  <a16:creationId xmlns:a16="http://schemas.microsoft.com/office/drawing/2014/main" id="{07FF40E2-7644-4430-8262-BB420197186C}"/>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0" name="文本框 209">
              <a:extLst>
                <a:ext uri="{FF2B5EF4-FFF2-40B4-BE49-F238E27FC236}">
                  <a16:creationId xmlns:a16="http://schemas.microsoft.com/office/drawing/2014/main" id="{15220AB1-272A-4E8B-B78B-4576AEA803FC}"/>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1" name="文本框 210">
              <a:extLst>
                <a:ext uri="{FF2B5EF4-FFF2-40B4-BE49-F238E27FC236}">
                  <a16:creationId xmlns:a16="http://schemas.microsoft.com/office/drawing/2014/main" id="{B631BB61-EE03-436F-B563-A4A6CC449451}"/>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2" name="文本框 211">
              <a:extLst>
                <a:ext uri="{FF2B5EF4-FFF2-40B4-BE49-F238E27FC236}">
                  <a16:creationId xmlns:a16="http://schemas.microsoft.com/office/drawing/2014/main" id="{1C5CAC5C-D583-4EA9-BE75-EFCD34D7432D}"/>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3" name="文本框 212">
              <a:extLst>
                <a:ext uri="{FF2B5EF4-FFF2-40B4-BE49-F238E27FC236}">
                  <a16:creationId xmlns:a16="http://schemas.microsoft.com/office/drawing/2014/main" id="{C2BFBAD2-6344-4215-8233-7E0A8661A139}"/>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4" name="文本框 213">
              <a:extLst>
                <a:ext uri="{FF2B5EF4-FFF2-40B4-BE49-F238E27FC236}">
                  <a16:creationId xmlns:a16="http://schemas.microsoft.com/office/drawing/2014/main" id="{B8A81EA1-06FE-42C1-ADD0-6244E616FD50}"/>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5" name="文本框 214">
              <a:extLst>
                <a:ext uri="{FF2B5EF4-FFF2-40B4-BE49-F238E27FC236}">
                  <a16:creationId xmlns:a16="http://schemas.microsoft.com/office/drawing/2014/main" id="{CCAC96DF-C6EC-44F0-A477-C71EBB11B971}"/>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6" name="文本框 215">
              <a:extLst>
                <a:ext uri="{FF2B5EF4-FFF2-40B4-BE49-F238E27FC236}">
                  <a16:creationId xmlns:a16="http://schemas.microsoft.com/office/drawing/2014/main" id="{A5072833-D13A-42D4-A19A-987A08F1E1F2}"/>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234701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grpSp>
        <p:nvGrpSpPr>
          <p:cNvPr id="81" name="组合 80">
            <a:extLst>
              <a:ext uri="{FF2B5EF4-FFF2-40B4-BE49-F238E27FC236}">
                <a16:creationId xmlns:a16="http://schemas.microsoft.com/office/drawing/2014/main" id="{3A6ADE75-7E99-45F6-908F-8C014B6A382D}"/>
              </a:ext>
            </a:extLst>
          </p:cNvPr>
          <p:cNvGrpSpPr/>
          <p:nvPr userDrawn="1"/>
        </p:nvGrpSpPr>
        <p:grpSpPr>
          <a:xfrm>
            <a:off x="-13072" y="-343"/>
            <a:ext cx="12205072" cy="6857884"/>
            <a:chOff x="-13072" y="0"/>
            <a:chExt cx="12205072" cy="6857884"/>
          </a:xfrm>
        </p:grpSpPr>
        <p:pic>
          <p:nvPicPr>
            <p:cNvPr id="82" name="图片 81" descr="图片包含 天空, 户外, 建筑物&#10;&#10;自动生成的说明">
              <a:extLst>
                <a:ext uri="{FF2B5EF4-FFF2-40B4-BE49-F238E27FC236}">
                  <a16:creationId xmlns:a16="http://schemas.microsoft.com/office/drawing/2014/main" id="{C4FFA56D-5F9B-4D17-A144-C09E04C4608E}"/>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3" name="矩形 82">
              <a:extLst>
                <a:ext uri="{FF2B5EF4-FFF2-40B4-BE49-F238E27FC236}">
                  <a16:creationId xmlns:a16="http://schemas.microsoft.com/office/drawing/2014/main" id="{AC672B8A-6A2A-4CF7-A0A1-532BB0B640C0}"/>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iṧlïďè">
            <a:extLst>
              <a:ext uri="{FF2B5EF4-FFF2-40B4-BE49-F238E27FC236}">
                <a16:creationId xmlns:a16="http://schemas.microsoft.com/office/drawing/2014/main" id="{E914CCA2-4E49-4BD1-A413-4141EFA87792}"/>
              </a:ext>
            </a:extLst>
          </p:cNvPr>
          <p:cNvSpPr/>
          <p:nvPr userDrawn="1"/>
        </p:nvSpPr>
        <p:spPr>
          <a:xfrm>
            <a:off x="699451" y="1318052"/>
            <a:ext cx="10845800" cy="2615331"/>
          </a:xfrm>
          <a:prstGeom prst="roundRect">
            <a:avLst>
              <a:gd name="adj" fmla="val 4034"/>
            </a:avLst>
          </a:prstGeom>
          <a:solidFill>
            <a:schemeClr val="bg1"/>
          </a:solidFill>
          <a:ln w="3175">
            <a:noFill/>
            <a:prstDash val="solid"/>
            <a:round/>
            <a:headEnd/>
            <a:tailEnd/>
          </a:ln>
          <a:effectLst>
            <a:outerShdw blurRad="1270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2000" b="1" i="1">
              <a:solidFill>
                <a:schemeClr val="tx1"/>
              </a:solidFill>
            </a:endParaRPr>
          </a:p>
        </p:txBody>
      </p:sp>
      <p:sp>
        <p:nvSpPr>
          <p:cNvPr id="106" name="文本占位符 105">
            <a:extLst>
              <a:ext uri="{FF2B5EF4-FFF2-40B4-BE49-F238E27FC236}">
                <a16:creationId xmlns:a16="http://schemas.microsoft.com/office/drawing/2014/main" id="{A94B1E01-7789-4C8F-BFA4-493798C2DD5E}"/>
              </a:ext>
            </a:extLst>
          </p:cNvPr>
          <p:cNvSpPr>
            <a:spLocks noGrp="1"/>
          </p:cNvSpPr>
          <p:nvPr>
            <p:ph type="body" sz="quarter" idx="10"/>
          </p:nvPr>
        </p:nvSpPr>
        <p:spPr>
          <a:xfrm>
            <a:off x="699451" y="1453596"/>
            <a:ext cx="10819449" cy="519112"/>
          </a:xfrm>
        </p:spPr>
        <p:txBody>
          <a:bodyPr>
            <a:normAutofit/>
          </a:bodyPr>
          <a:lstStyle>
            <a:lvl1pPr marL="0" indent="0" algn="ctr">
              <a:buNone/>
              <a:defRPr lang="zh-CN" altLang="en-US" sz="2400" b="1" kern="1200" dirty="0" smtClean="0">
                <a:solidFill>
                  <a:schemeClr val="accent1"/>
                </a:solidFill>
                <a:latin typeface="+mn-lt"/>
                <a:ea typeface="+mn-ea"/>
                <a:cs typeface="+mn-cs"/>
              </a:defRPr>
            </a:lvl1pPr>
            <a:lvl2pPr marL="457200" indent="0">
              <a:buNone/>
              <a:defRPr/>
            </a:lvl2pPr>
          </a:lstStyle>
          <a:p>
            <a:pPr lvl="0"/>
            <a:r>
              <a:rPr lang="zh-CN" altLang="en-US" dirty="0"/>
              <a:t>编辑母版文本样式</a:t>
            </a:r>
          </a:p>
        </p:txBody>
      </p:sp>
      <p:sp>
        <p:nvSpPr>
          <p:cNvPr id="108" name="文本占位符 107">
            <a:extLst>
              <a:ext uri="{FF2B5EF4-FFF2-40B4-BE49-F238E27FC236}">
                <a16:creationId xmlns:a16="http://schemas.microsoft.com/office/drawing/2014/main" id="{2E6B5EB6-8560-472F-BD6A-12E68FC20501}"/>
              </a:ext>
            </a:extLst>
          </p:cNvPr>
          <p:cNvSpPr>
            <a:spLocks noGrp="1"/>
          </p:cNvSpPr>
          <p:nvPr>
            <p:ph type="body" sz="quarter" idx="11"/>
          </p:nvPr>
        </p:nvSpPr>
        <p:spPr>
          <a:xfrm>
            <a:off x="860425" y="2066496"/>
            <a:ext cx="10471150" cy="1739900"/>
          </a:xfrm>
        </p:spPr>
        <p:txBody>
          <a:bodyPr/>
          <a:lstStyle>
            <a:lvl1pPr marL="0" indent="0">
              <a:buNone/>
              <a:defRPr lang="zh-CN" altLang="en-US" sz="1800" kern="1200" dirty="0" smtClean="0">
                <a:solidFill>
                  <a:schemeClr val="tx1"/>
                </a:solidFill>
                <a:latin typeface="+mn-lt"/>
                <a:ea typeface="+mn-ea"/>
                <a:cs typeface="+mn-cs"/>
              </a:defRPr>
            </a:lvl1pPr>
          </a:lstStyle>
          <a:p>
            <a:pPr lvl="0"/>
            <a:r>
              <a:rPr lang="zh-CN" altLang="en-US" dirty="0"/>
              <a:t>编辑母版文本样式</a:t>
            </a:r>
          </a:p>
        </p:txBody>
      </p:sp>
      <p:sp>
        <p:nvSpPr>
          <p:cNvPr id="84" name="文本框 83">
            <a:extLst>
              <a:ext uri="{FF2B5EF4-FFF2-40B4-BE49-F238E27FC236}">
                <a16:creationId xmlns:a16="http://schemas.microsoft.com/office/drawing/2014/main" id="{47E9DB68-865A-40D4-A4B0-4943F2C9BE55}"/>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5" name="矩形 84">
            <a:extLst>
              <a:ext uri="{FF2B5EF4-FFF2-40B4-BE49-F238E27FC236}">
                <a16:creationId xmlns:a16="http://schemas.microsoft.com/office/drawing/2014/main" id="{F7A4EBEA-C003-488B-8C26-FA90157F3C48}"/>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7" name="标题 1">
            <a:extLst>
              <a:ext uri="{FF2B5EF4-FFF2-40B4-BE49-F238E27FC236}">
                <a16:creationId xmlns:a16="http://schemas.microsoft.com/office/drawing/2014/main" id="{088B9946-7201-42BB-A580-411723EFCA6A}"/>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8"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6502EEB-C793-4A74-9A2D-DE072A92D0FD}"/>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89" name="îşḷïḑe">
              <a:extLst>
                <a:ext uri="{FF2B5EF4-FFF2-40B4-BE49-F238E27FC236}">
                  <a16:creationId xmlns:a16="http://schemas.microsoft.com/office/drawing/2014/main" id="{34F6D33C-E736-4D26-9401-ECD6BE4A2877}"/>
                </a:ext>
              </a:extLst>
            </p:cNvPr>
            <p:cNvGrpSpPr/>
            <p:nvPr/>
          </p:nvGrpSpPr>
          <p:grpSpPr>
            <a:xfrm>
              <a:off x="2195845" y="2493506"/>
              <a:ext cx="1885155" cy="1889098"/>
              <a:chOff x="1801111" y="2332774"/>
              <a:chExt cx="2180165" cy="2184725"/>
            </a:xfrm>
          </p:grpSpPr>
          <p:sp>
            <p:nvSpPr>
              <p:cNvPr id="99" name="îŝļíḑè">
                <a:extLst>
                  <a:ext uri="{FF2B5EF4-FFF2-40B4-BE49-F238E27FC236}">
                    <a16:creationId xmlns:a16="http://schemas.microsoft.com/office/drawing/2014/main" id="{5B569800-3880-4FEE-9150-52527616C106}"/>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îşḻiḑê">
                <a:extLst>
                  <a:ext uri="{FF2B5EF4-FFF2-40B4-BE49-F238E27FC236}">
                    <a16:creationId xmlns:a16="http://schemas.microsoft.com/office/drawing/2014/main" id="{80205C29-F859-480B-834D-E6AE54D5F7B9}"/>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išḻíḋê">
                <a:extLst>
                  <a:ext uri="{FF2B5EF4-FFF2-40B4-BE49-F238E27FC236}">
                    <a16:creationId xmlns:a16="http://schemas.microsoft.com/office/drawing/2014/main" id="{7FC1B647-67F2-4CB6-9BB2-E9CC82054A3A}"/>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îşľíḓé">
                <a:extLst>
                  <a:ext uri="{FF2B5EF4-FFF2-40B4-BE49-F238E27FC236}">
                    <a16:creationId xmlns:a16="http://schemas.microsoft.com/office/drawing/2014/main" id="{31B01A97-372B-427B-AD7A-E1746B58A6A1}"/>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iŝlîḋè">
                <a:extLst>
                  <a:ext uri="{FF2B5EF4-FFF2-40B4-BE49-F238E27FC236}">
                    <a16:creationId xmlns:a16="http://schemas.microsoft.com/office/drawing/2014/main" id="{F79A601E-084E-4AEE-9D35-330FAE560C07}"/>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ïṡļíḓe">
                <a:extLst>
                  <a:ext uri="{FF2B5EF4-FFF2-40B4-BE49-F238E27FC236}">
                    <a16:creationId xmlns:a16="http://schemas.microsoft.com/office/drawing/2014/main" id="{DE6858FA-EFBB-47DD-8A7E-C14D19301732}"/>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iSḻïďe">
                <a:extLst>
                  <a:ext uri="{FF2B5EF4-FFF2-40B4-BE49-F238E27FC236}">
                    <a16:creationId xmlns:a16="http://schemas.microsoft.com/office/drawing/2014/main" id="{F7D0526F-3AFC-4B2A-8034-E4405CD9741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ísľïḋè">
                <a:extLst>
                  <a:ext uri="{FF2B5EF4-FFF2-40B4-BE49-F238E27FC236}">
                    <a16:creationId xmlns:a16="http://schemas.microsoft.com/office/drawing/2014/main" id="{B059A700-BF6B-41C8-B842-D68B2370D662}"/>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ïṣļîḑè">
                <a:extLst>
                  <a:ext uri="{FF2B5EF4-FFF2-40B4-BE49-F238E27FC236}">
                    <a16:creationId xmlns:a16="http://schemas.microsoft.com/office/drawing/2014/main" id="{A2CCC809-5D66-4910-8EF0-994E3BB52921}"/>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iṡḻïḍê">
                <a:extLst>
                  <a:ext uri="{FF2B5EF4-FFF2-40B4-BE49-F238E27FC236}">
                    <a16:creationId xmlns:a16="http://schemas.microsoft.com/office/drawing/2014/main" id="{D295EA73-B2C9-4A5B-BB91-565C9C38A75C}"/>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Sḷîde">
                <a:extLst>
                  <a:ext uri="{FF2B5EF4-FFF2-40B4-BE49-F238E27FC236}">
                    <a16:creationId xmlns:a16="http://schemas.microsoft.com/office/drawing/2014/main" id="{7D5AD06D-D2C4-4D1A-A3EA-CE2D14D61571}"/>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íṣ1îde">
                <a:extLst>
                  <a:ext uri="{FF2B5EF4-FFF2-40B4-BE49-F238E27FC236}">
                    <a16:creationId xmlns:a16="http://schemas.microsoft.com/office/drawing/2014/main" id="{AB9047DE-BF62-42BE-9955-E58FAA720CFE}"/>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ïšḻídé">
                <a:extLst>
                  <a:ext uri="{FF2B5EF4-FFF2-40B4-BE49-F238E27FC236}">
                    <a16:creationId xmlns:a16="http://schemas.microsoft.com/office/drawing/2014/main" id="{B5C2B757-CDBD-4826-98E9-36423C06C251}"/>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iśľïďé">
                <a:extLst>
                  <a:ext uri="{FF2B5EF4-FFF2-40B4-BE49-F238E27FC236}">
                    <a16:creationId xmlns:a16="http://schemas.microsoft.com/office/drawing/2014/main" id="{0F611CDD-9F90-4B50-863B-BC0F1B80A425}"/>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îśḷiḋè">
                <a:extLst>
                  <a:ext uri="{FF2B5EF4-FFF2-40B4-BE49-F238E27FC236}">
                    <a16:creationId xmlns:a16="http://schemas.microsoft.com/office/drawing/2014/main" id="{D17B0C5C-185A-45AD-A5A6-5C80218D0FED}"/>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ṡḷiḓê">
                <a:extLst>
                  <a:ext uri="{FF2B5EF4-FFF2-40B4-BE49-F238E27FC236}">
                    <a16:creationId xmlns:a16="http://schemas.microsoft.com/office/drawing/2014/main" id="{0C5CCEE4-281B-46D7-A1B7-50E6731CD09A}"/>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iŝḻíḑé">
                <a:extLst>
                  <a:ext uri="{FF2B5EF4-FFF2-40B4-BE49-F238E27FC236}">
                    <a16:creationId xmlns:a16="http://schemas.microsoft.com/office/drawing/2014/main" id="{FE21E820-B69C-4F4B-9A3B-69CD15558C1F}"/>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Sļíḑé">
                <a:extLst>
                  <a:ext uri="{FF2B5EF4-FFF2-40B4-BE49-F238E27FC236}">
                    <a16:creationId xmlns:a16="http://schemas.microsoft.com/office/drawing/2014/main" id="{7347DCD8-5C66-4537-84D7-2F92AB3F5408}"/>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íšľiḑe">
                <a:extLst>
                  <a:ext uri="{FF2B5EF4-FFF2-40B4-BE49-F238E27FC236}">
                    <a16:creationId xmlns:a16="http://schemas.microsoft.com/office/drawing/2014/main" id="{9AD40833-CC22-4CF5-B4A2-6AE3F90AB151}"/>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ś1íďê">
                <a:extLst>
                  <a:ext uri="{FF2B5EF4-FFF2-40B4-BE49-F238E27FC236}">
                    <a16:creationId xmlns:a16="http://schemas.microsoft.com/office/drawing/2014/main" id="{7C9AABFF-BC64-47A6-8691-41F394D4A8D7}"/>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ľïḍé">
                <a:extLst>
                  <a:ext uri="{FF2B5EF4-FFF2-40B4-BE49-F238E27FC236}">
                    <a16:creationId xmlns:a16="http://schemas.microsoft.com/office/drawing/2014/main" id="{0167C222-DD0B-442D-B298-E48C67F432C9}"/>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š1idè">
                <a:extLst>
                  <a:ext uri="{FF2B5EF4-FFF2-40B4-BE49-F238E27FC236}">
                    <a16:creationId xmlns:a16="http://schemas.microsoft.com/office/drawing/2014/main" id="{AA190C2A-57A8-48B1-8033-DC532831DDC2}"/>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ïšḷïḑê">
                <a:extLst>
                  <a:ext uri="{FF2B5EF4-FFF2-40B4-BE49-F238E27FC236}">
                    <a16:creationId xmlns:a16="http://schemas.microsoft.com/office/drawing/2014/main" id="{27045E13-785A-4CE5-9CDA-EBFD42DFF23F}"/>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ï$ḷiḓè">
                <a:extLst>
                  <a:ext uri="{FF2B5EF4-FFF2-40B4-BE49-F238E27FC236}">
                    <a16:creationId xmlns:a16="http://schemas.microsoft.com/office/drawing/2014/main" id="{C460D431-148A-4A6A-A9BE-7945B04E127C}"/>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sḻîḑè">
                <a:extLst>
                  <a:ext uri="{FF2B5EF4-FFF2-40B4-BE49-F238E27FC236}">
                    <a16:creationId xmlns:a16="http://schemas.microsoft.com/office/drawing/2014/main" id="{1025C748-D0D1-4264-A410-87A4EC749756}"/>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şḷidè">
                <a:extLst>
                  <a:ext uri="{FF2B5EF4-FFF2-40B4-BE49-F238E27FC236}">
                    <a16:creationId xmlns:a16="http://schemas.microsoft.com/office/drawing/2014/main" id="{1630717C-0F64-417C-AF47-9CDF7CF14E5A}"/>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śļïďé">
                <a:extLst>
                  <a:ext uri="{FF2B5EF4-FFF2-40B4-BE49-F238E27FC236}">
                    <a16:creationId xmlns:a16="http://schemas.microsoft.com/office/drawing/2014/main" id="{2AAE731B-3E35-4570-9FD2-5FF88CD9E451}"/>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îṡḷiḍé">
                <a:extLst>
                  <a:ext uri="{FF2B5EF4-FFF2-40B4-BE49-F238E27FC236}">
                    <a16:creationId xmlns:a16="http://schemas.microsoft.com/office/drawing/2014/main" id="{023AADC3-9B5C-457A-877C-A09C320FF6BC}"/>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ṣļíḋé">
                <a:extLst>
                  <a:ext uri="{FF2B5EF4-FFF2-40B4-BE49-F238E27FC236}">
                    <a16:creationId xmlns:a16="http://schemas.microsoft.com/office/drawing/2014/main" id="{3AC198A6-8D2D-4D0B-9A79-F2FAC07C7AC8}"/>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i$ļiďè">
                <a:extLst>
                  <a:ext uri="{FF2B5EF4-FFF2-40B4-BE49-F238E27FC236}">
                    <a16:creationId xmlns:a16="http://schemas.microsoft.com/office/drawing/2014/main" id="{D6F3CE50-B921-4156-8E27-34F1ED44105C}"/>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šlîḋe">
                <a:extLst>
                  <a:ext uri="{FF2B5EF4-FFF2-40B4-BE49-F238E27FC236}">
                    <a16:creationId xmlns:a16="http://schemas.microsoft.com/office/drawing/2014/main" id="{6865F512-4BCD-4A2E-834F-23DFCF9719F6}"/>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îṣḻíḑè">
                <a:extLst>
                  <a:ext uri="{FF2B5EF4-FFF2-40B4-BE49-F238E27FC236}">
                    <a16:creationId xmlns:a16="http://schemas.microsoft.com/office/drawing/2014/main" id="{8E478429-5ED6-4CC9-A99B-3852103F72CC}"/>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islïḍè">
                <a:extLst>
                  <a:ext uri="{FF2B5EF4-FFF2-40B4-BE49-F238E27FC236}">
                    <a16:creationId xmlns:a16="http://schemas.microsoft.com/office/drawing/2014/main" id="{DBA8D4CD-DC8D-4C0A-9C06-EAC552463E32}"/>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îṧḷiḋê">
                <a:extLst>
                  <a:ext uri="{FF2B5EF4-FFF2-40B4-BE49-F238E27FC236}">
                    <a16:creationId xmlns:a16="http://schemas.microsoft.com/office/drawing/2014/main" id="{66A052A2-18A7-47B8-B2A9-62D74421EBC9}"/>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ïṥļidê">
                <a:extLst>
                  <a:ext uri="{FF2B5EF4-FFF2-40B4-BE49-F238E27FC236}">
                    <a16:creationId xmlns:a16="http://schemas.microsoft.com/office/drawing/2014/main" id="{BC89DAC3-8F5D-4FEA-BF4E-2AA3F5A0F21B}"/>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ï$ľíde">
                <a:extLst>
                  <a:ext uri="{FF2B5EF4-FFF2-40B4-BE49-F238E27FC236}">
                    <a16:creationId xmlns:a16="http://schemas.microsoft.com/office/drawing/2014/main" id="{6FBB47CF-2714-4DF5-BD07-204A418CBAB2}"/>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íS1îḍê">
                <a:extLst>
                  <a:ext uri="{FF2B5EF4-FFF2-40B4-BE49-F238E27FC236}">
                    <a16:creationId xmlns:a16="http://schemas.microsoft.com/office/drawing/2014/main" id="{20E081E2-3B38-43AD-8A1C-2D390661F9B6}"/>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ïṧ1íde">
                <a:extLst>
                  <a:ext uri="{FF2B5EF4-FFF2-40B4-BE49-F238E27FC236}">
                    <a16:creationId xmlns:a16="http://schemas.microsoft.com/office/drawing/2014/main" id="{A73D3BA2-2FB9-4B82-8A5F-94F618BBCE74}"/>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î$ḷiḍe">
                <a:extLst>
                  <a:ext uri="{FF2B5EF4-FFF2-40B4-BE49-F238E27FC236}">
                    <a16:creationId xmlns:a16="http://schemas.microsoft.com/office/drawing/2014/main" id="{2BADB755-F799-497D-A182-9E9D4256765B}"/>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ṣļíḓé">
                <a:extLst>
                  <a:ext uri="{FF2B5EF4-FFF2-40B4-BE49-F238E27FC236}">
                    <a16:creationId xmlns:a16="http://schemas.microsoft.com/office/drawing/2014/main" id="{73A8688E-DDA6-43DC-A18F-95C7AA133405}"/>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ṥļiḓè">
                <a:extLst>
                  <a:ext uri="{FF2B5EF4-FFF2-40B4-BE49-F238E27FC236}">
                    <a16:creationId xmlns:a16="http://schemas.microsoft.com/office/drawing/2014/main" id="{1D6EF6CE-9BDA-46E1-8505-E6ED63FF1F44}"/>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iş1iḍè">
                <a:extLst>
                  <a:ext uri="{FF2B5EF4-FFF2-40B4-BE49-F238E27FC236}">
                    <a16:creationId xmlns:a16="http://schemas.microsoft.com/office/drawing/2014/main" id="{AA225CEF-AC26-40D4-8412-7F9ED4E76300}"/>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işľïḍé">
                <a:extLst>
                  <a:ext uri="{FF2B5EF4-FFF2-40B4-BE49-F238E27FC236}">
                    <a16:creationId xmlns:a16="http://schemas.microsoft.com/office/drawing/2014/main" id="{E133844D-AEBF-4415-A2BE-1D90AFB8595F}"/>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ïṣľíḑê">
                <a:extLst>
                  <a:ext uri="{FF2B5EF4-FFF2-40B4-BE49-F238E27FC236}">
                    <a16:creationId xmlns:a16="http://schemas.microsoft.com/office/drawing/2014/main" id="{3E5A391B-91DB-4392-9076-5EB579F19FB6}"/>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iṥḷiḑè">
                <a:extLst>
                  <a:ext uri="{FF2B5EF4-FFF2-40B4-BE49-F238E27FC236}">
                    <a16:creationId xmlns:a16="http://schemas.microsoft.com/office/drawing/2014/main" id="{4D8737E0-7A2D-4C1B-97E0-D3D1BD767E3A}"/>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î$lídê">
                <a:extLst>
                  <a:ext uri="{FF2B5EF4-FFF2-40B4-BE49-F238E27FC236}">
                    <a16:creationId xmlns:a16="http://schemas.microsoft.com/office/drawing/2014/main" id="{B26C2BF3-3330-4235-97D7-BFA47EA4468E}"/>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iṧ1ïḋe">
                <a:extLst>
                  <a:ext uri="{FF2B5EF4-FFF2-40B4-BE49-F238E27FC236}">
                    <a16:creationId xmlns:a16="http://schemas.microsoft.com/office/drawing/2014/main" id="{FA981F23-4210-4EBF-8CD1-0900E9837021}"/>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iṡḷídè">
                <a:extLst>
                  <a:ext uri="{FF2B5EF4-FFF2-40B4-BE49-F238E27FC236}">
                    <a16:creationId xmlns:a16="http://schemas.microsoft.com/office/drawing/2014/main" id="{24710A8D-11D1-4B9E-90A8-B610B9D79A4C}"/>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ïṧliḍe">
                <a:extLst>
                  <a:ext uri="{FF2B5EF4-FFF2-40B4-BE49-F238E27FC236}">
                    <a16:creationId xmlns:a16="http://schemas.microsoft.com/office/drawing/2014/main" id="{286633F5-4866-4CEB-BBC2-65DCF242AF4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íS1ïďe">
                <a:extLst>
                  <a:ext uri="{FF2B5EF4-FFF2-40B4-BE49-F238E27FC236}">
                    <a16:creationId xmlns:a16="http://schemas.microsoft.com/office/drawing/2014/main" id="{5D415BA7-E339-468B-A892-FB86CA3DC63A}"/>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îṧľîḑè">
                <a:extLst>
                  <a:ext uri="{FF2B5EF4-FFF2-40B4-BE49-F238E27FC236}">
                    <a16:creationId xmlns:a16="http://schemas.microsoft.com/office/drawing/2014/main" id="{87805CC4-9DA1-42ED-8431-683485FB942A}"/>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0" name="iṧḻíḑé">
              <a:extLst>
                <a:ext uri="{FF2B5EF4-FFF2-40B4-BE49-F238E27FC236}">
                  <a16:creationId xmlns:a16="http://schemas.microsoft.com/office/drawing/2014/main" id="{6B6D97A4-874F-4BA5-89F2-5455CBB58D02}"/>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íSľíḍe">
              <a:extLst>
                <a:ext uri="{FF2B5EF4-FFF2-40B4-BE49-F238E27FC236}">
                  <a16:creationId xmlns:a16="http://schemas.microsoft.com/office/drawing/2014/main" id="{A56BD1D4-AF90-411E-A4E8-92ACDBD75A95}"/>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iṧľíḍê">
              <a:extLst>
                <a:ext uri="{FF2B5EF4-FFF2-40B4-BE49-F238E27FC236}">
                  <a16:creationId xmlns:a16="http://schemas.microsoft.com/office/drawing/2014/main" id="{2EF0A58E-D084-4D1F-86B0-0997F2F83813}"/>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iṥḷide">
              <a:extLst>
                <a:ext uri="{FF2B5EF4-FFF2-40B4-BE49-F238E27FC236}">
                  <a16:creationId xmlns:a16="http://schemas.microsoft.com/office/drawing/2014/main" id="{F7484EE4-6EE9-48E5-BF0E-E210283FD50B}"/>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ïṩḻïḋè">
              <a:extLst>
                <a:ext uri="{FF2B5EF4-FFF2-40B4-BE49-F238E27FC236}">
                  <a16:creationId xmlns:a16="http://schemas.microsoft.com/office/drawing/2014/main" id="{0464E659-40F8-4174-978B-37611FAD84A5}"/>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ïṡḻídè">
              <a:extLst>
                <a:ext uri="{FF2B5EF4-FFF2-40B4-BE49-F238E27FC236}">
                  <a16:creationId xmlns:a16="http://schemas.microsoft.com/office/drawing/2014/main" id="{488996F4-7ED1-47F2-976C-B20C83DC3F59}"/>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îś1ïḑè">
              <a:extLst>
                <a:ext uri="{FF2B5EF4-FFF2-40B4-BE49-F238E27FC236}">
                  <a16:creationId xmlns:a16="http://schemas.microsoft.com/office/drawing/2014/main" id="{12D8664A-550A-40C5-BE7B-8CAF744526D5}"/>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şļïḓe">
              <a:extLst>
                <a:ext uri="{FF2B5EF4-FFF2-40B4-BE49-F238E27FC236}">
                  <a16:creationId xmlns:a16="http://schemas.microsoft.com/office/drawing/2014/main" id="{CB66FD7F-6B82-4E5C-9D10-927B625EC4E5}"/>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î$ľíḑe">
              <a:extLst>
                <a:ext uri="{FF2B5EF4-FFF2-40B4-BE49-F238E27FC236}">
                  <a16:creationId xmlns:a16="http://schemas.microsoft.com/office/drawing/2014/main" id="{5FEBA5F2-F18E-4017-8C4D-0164E4413314}"/>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3" name="直接连接符 152">
            <a:extLst>
              <a:ext uri="{FF2B5EF4-FFF2-40B4-BE49-F238E27FC236}">
                <a16:creationId xmlns:a16="http://schemas.microsoft.com/office/drawing/2014/main" id="{D73F83CB-431A-4650-BF29-5556ABF0D9D0}"/>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54" name="组合 153">
            <a:extLst>
              <a:ext uri="{FF2B5EF4-FFF2-40B4-BE49-F238E27FC236}">
                <a16:creationId xmlns:a16="http://schemas.microsoft.com/office/drawing/2014/main" id="{1C2E87A2-3C8C-4E2D-975F-BC3F90AAEFF2}"/>
              </a:ext>
            </a:extLst>
          </p:cNvPr>
          <p:cNvGrpSpPr/>
          <p:nvPr userDrawn="1"/>
        </p:nvGrpSpPr>
        <p:grpSpPr>
          <a:xfrm>
            <a:off x="649289" y="410634"/>
            <a:ext cx="589166" cy="530128"/>
            <a:chOff x="5542079" y="4118305"/>
            <a:chExt cx="589166" cy="530128"/>
          </a:xfrm>
        </p:grpSpPr>
        <p:sp>
          <p:nvSpPr>
            <p:cNvPr id="155" name="文本框 154">
              <a:extLst>
                <a:ext uri="{FF2B5EF4-FFF2-40B4-BE49-F238E27FC236}">
                  <a16:creationId xmlns:a16="http://schemas.microsoft.com/office/drawing/2014/main" id="{54221D2F-9840-4F85-BEAE-A4FEDFBC7FE7}"/>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6" name="文本框 155">
              <a:extLst>
                <a:ext uri="{FF2B5EF4-FFF2-40B4-BE49-F238E27FC236}">
                  <a16:creationId xmlns:a16="http://schemas.microsoft.com/office/drawing/2014/main" id="{FE108AFB-78C1-46C2-86B8-53F5DEA71B37}"/>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7" name="文本框 156">
              <a:extLst>
                <a:ext uri="{FF2B5EF4-FFF2-40B4-BE49-F238E27FC236}">
                  <a16:creationId xmlns:a16="http://schemas.microsoft.com/office/drawing/2014/main" id="{F5981511-ACD4-4BAF-9458-36C433971BCF}"/>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8" name="文本框 157">
              <a:extLst>
                <a:ext uri="{FF2B5EF4-FFF2-40B4-BE49-F238E27FC236}">
                  <a16:creationId xmlns:a16="http://schemas.microsoft.com/office/drawing/2014/main" id="{C2CFB32E-995E-4355-87AA-37207D5349F5}"/>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9" name="文本框 158">
              <a:extLst>
                <a:ext uri="{FF2B5EF4-FFF2-40B4-BE49-F238E27FC236}">
                  <a16:creationId xmlns:a16="http://schemas.microsoft.com/office/drawing/2014/main" id="{C0C130F3-58F4-498D-B50F-9E4B9673B03A}"/>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0" name="文本框 159">
              <a:extLst>
                <a:ext uri="{FF2B5EF4-FFF2-40B4-BE49-F238E27FC236}">
                  <a16:creationId xmlns:a16="http://schemas.microsoft.com/office/drawing/2014/main" id="{C15F0B29-A48B-4CC6-88E8-349158513D7C}"/>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1" name="文本框 160">
              <a:extLst>
                <a:ext uri="{FF2B5EF4-FFF2-40B4-BE49-F238E27FC236}">
                  <a16:creationId xmlns:a16="http://schemas.microsoft.com/office/drawing/2014/main" id="{3E682B68-C381-4920-B593-C76AB32A406F}"/>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8BE2CD50-CF0F-405B-817C-F4E2C7B996F5}"/>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227247735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grpSp>
        <p:nvGrpSpPr>
          <p:cNvPr id="145" name="组合 144">
            <a:extLst>
              <a:ext uri="{FF2B5EF4-FFF2-40B4-BE49-F238E27FC236}">
                <a16:creationId xmlns:a16="http://schemas.microsoft.com/office/drawing/2014/main" id="{1EB9B77E-E6F7-4111-9164-04EFEA988C2E}"/>
              </a:ext>
            </a:extLst>
          </p:cNvPr>
          <p:cNvGrpSpPr/>
          <p:nvPr userDrawn="1"/>
        </p:nvGrpSpPr>
        <p:grpSpPr>
          <a:xfrm>
            <a:off x="-13072" y="116"/>
            <a:ext cx="12205072" cy="6857884"/>
            <a:chOff x="-13072" y="0"/>
            <a:chExt cx="12205072" cy="6857884"/>
          </a:xfrm>
        </p:grpSpPr>
        <p:pic>
          <p:nvPicPr>
            <p:cNvPr id="146" name="图片 145" descr="图片包含 天空, 户外, 建筑物&#10;&#10;自动生成的说明">
              <a:extLst>
                <a:ext uri="{FF2B5EF4-FFF2-40B4-BE49-F238E27FC236}">
                  <a16:creationId xmlns:a16="http://schemas.microsoft.com/office/drawing/2014/main" id="{32C2A062-6D9D-417E-85C6-9DCEF3D94777}"/>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47" name="矩形 146">
              <a:extLst>
                <a:ext uri="{FF2B5EF4-FFF2-40B4-BE49-F238E27FC236}">
                  <a16:creationId xmlns:a16="http://schemas.microsoft.com/office/drawing/2014/main" id="{163005B2-A2E9-4C5E-B36A-D39A4D6146B7}"/>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3" name="表格占位符 140">
            <a:extLst>
              <a:ext uri="{FF2B5EF4-FFF2-40B4-BE49-F238E27FC236}">
                <a16:creationId xmlns:a16="http://schemas.microsoft.com/office/drawing/2014/main" id="{4E286366-C7DB-4F96-AF93-E72D84E401B3}"/>
              </a:ext>
            </a:extLst>
          </p:cNvPr>
          <p:cNvSpPr>
            <a:spLocks noGrp="1"/>
          </p:cNvSpPr>
          <p:nvPr>
            <p:ph type="tbl" sz="quarter" idx="11"/>
          </p:nvPr>
        </p:nvSpPr>
        <p:spPr>
          <a:xfrm>
            <a:off x="660400" y="3282215"/>
            <a:ext cx="8251825" cy="2531210"/>
          </a:xfrm>
        </p:spPr>
        <p:txBody>
          <a:bodyPr/>
          <a:lstStyle>
            <a:lvl1pPr marL="0" indent="0">
              <a:buNone/>
              <a:defRPr/>
            </a:lvl1pPr>
          </a:lstStyle>
          <a:p>
            <a:endParaRPr lang="zh-CN" altLang="en-US" dirty="0"/>
          </a:p>
        </p:txBody>
      </p:sp>
      <p:sp>
        <p:nvSpPr>
          <p:cNvPr id="4" name="文本占位符 3">
            <a:extLst>
              <a:ext uri="{FF2B5EF4-FFF2-40B4-BE49-F238E27FC236}">
                <a16:creationId xmlns:a16="http://schemas.microsoft.com/office/drawing/2014/main" id="{1DA56F8F-11B3-4BAC-9E4A-419B902BBFE9}"/>
              </a:ext>
            </a:extLst>
          </p:cNvPr>
          <p:cNvSpPr>
            <a:spLocks noGrp="1"/>
          </p:cNvSpPr>
          <p:nvPr>
            <p:ph type="body" sz="quarter" idx="13"/>
          </p:nvPr>
        </p:nvSpPr>
        <p:spPr>
          <a:xfrm>
            <a:off x="660400" y="1449099"/>
            <a:ext cx="8251825" cy="1676082"/>
          </a:xfrm>
        </p:spPr>
        <p:txBody>
          <a:bodyPr>
            <a:normAutofit/>
          </a:bodyPr>
          <a:lstStyle>
            <a:lvl1pPr marL="0" indent="0" algn="just" defTabSz="914400" rtl="0" eaLnBrk="1" latinLnBrk="0" hangingPunct="1">
              <a:lnSpc>
                <a:spcPct val="130000"/>
              </a:lnSpc>
              <a:spcBef>
                <a:spcPts val="1000"/>
              </a:spcBef>
              <a:buFont typeface="Arial" panose="020B0604020202020204" pitchFamily="34" charset="0"/>
              <a:buNone/>
              <a:defRPr lang="zh-CN" altLang="en-US" sz="1800" kern="1200" dirty="0" smtClean="0">
                <a:solidFill>
                  <a:srgbClr val="000000"/>
                </a:solidFill>
                <a:latin typeface="+mn-lt"/>
                <a:ea typeface="+mn-ea"/>
                <a:cs typeface="+mn-cs"/>
              </a:defRPr>
            </a:lvl1pPr>
            <a:lvl2pPr marL="457200" indent="0">
              <a:buNone/>
              <a:defRPr/>
            </a:lvl2pPr>
          </a:lstStyle>
          <a:p>
            <a:pPr lvl="0"/>
            <a:r>
              <a:rPr lang="zh-CN" altLang="en-US" dirty="0"/>
              <a:t>编辑母版文本样式</a:t>
            </a:r>
          </a:p>
        </p:txBody>
      </p:sp>
      <p:sp>
        <p:nvSpPr>
          <p:cNvPr id="88" name="文本框 87">
            <a:extLst>
              <a:ext uri="{FF2B5EF4-FFF2-40B4-BE49-F238E27FC236}">
                <a16:creationId xmlns:a16="http://schemas.microsoft.com/office/drawing/2014/main" id="{8693955E-CCB6-48AB-81D1-12BC5D37F94E}"/>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9" name="矩形 88">
            <a:extLst>
              <a:ext uri="{FF2B5EF4-FFF2-40B4-BE49-F238E27FC236}">
                <a16:creationId xmlns:a16="http://schemas.microsoft.com/office/drawing/2014/main" id="{135BA816-203B-4E15-BD48-1D13F0B19882}"/>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91" name="标题 1">
            <a:extLst>
              <a:ext uri="{FF2B5EF4-FFF2-40B4-BE49-F238E27FC236}">
                <a16:creationId xmlns:a16="http://schemas.microsoft.com/office/drawing/2014/main" id="{40DF7618-7D21-49E3-84E6-5C2C7E16E668}"/>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92"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0495D8C-5C14-4C29-80D2-600745F813DE}"/>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3" name="îşḷïḑe">
              <a:extLst>
                <a:ext uri="{FF2B5EF4-FFF2-40B4-BE49-F238E27FC236}">
                  <a16:creationId xmlns:a16="http://schemas.microsoft.com/office/drawing/2014/main" id="{6F8280F8-690F-48F6-BB9D-2B190D76328D}"/>
                </a:ext>
              </a:extLst>
            </p:cNvPr>
            <p:cNvGrpSpPr/>
            <p:nvPr/>
          </p:nvGrpSpPr>
          <p:grpSpPr>
            <a:xfrm>
              <a:off x="2195845" y="2493506"/>
              <a:ext cx="1885155" cy="1889098"/>
              <a:chOff x="1801111" y="2332774"/>
              <a:chExt cx="2180165" cy="2184725"/>
            </a:xfrm>
          </p:grpSpPr>
          <p:sp>
            <p:nvSpPr>
              <p:cNvPr id="103" name="îŝļíḑè">
                <a:extLst>
                  <a:ext uri="{FF2B5EF4-FFF2-40B4-BE49-F238E27FC236}">
                    <a16:creationId xmlns:a16="http://schemas.microsoft.com/office/drawing/2014/main" id="{EE36A8C9-F43B-47E6-B31C-6794E636F84C}"/>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îşḻiḑê">
                <a:extLst>
                  <a:ext uri="{FF2B5EF4-FFF2-40B4-BE49-F238E27FC236}">
                    <a16:creationId xmlns:a16="http://schemas.microsoft.com/office/drawing/2014/main" id="{75ADA317-EDC8-4DF2-88A0-00E84F29554C}"/>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šḻíḋê">
                <a:extLst>
                  <a:ext uri="{FF2B5EF4-FFF2-40B4-BE49-F238E27FC236}">
                    <a16:creationId xmlns:a16="http://schemas.microsoft.com/office/drawing/2014/main" id="{76B407F9-4E15-4BAE-8D76-3AB3CAD1604A}"/>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îşľíḓé">
                <a:extLst>
                  <a:ext uri="{FF2B5EF4-FFF2-40B4-BE49-F238E27FC236}">
                    <a16:creationId xmlns:a16="http://schemas.microsoft.com/office/drawing/2014/main" id="{75C321F4-6CEC-41A0-B62F-717F036130AA}"/>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iŝlîḋè">
                <a:extLst>
                  <a:ext uri="{FF2B5EF4-FFF2-40B4-BE49-F238E27FC236}">
                    <a16:creationId xmlns:a16="http://schemas.microsoft.com/office/drawing/2014/main" id="{54D8EB91-4A8B-4A1C-9EF2-30BF8F4BF622}"/>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ïṡļíḓe">
                <a:extLst>
                  <a:ext uri="{FF2B5EF4-FFF2-40B4-BE49-F238E27FC236}">
                    <a16:creationId xmlns:a16="http://schemas.microsoft.com/office/drawing/2014/main" id="{D76EE847-41B3-4874-B1E4-8F36F2F8F01A}"/>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iSḻïďe">
                <a:extLst>
                  <a:ext uri="{FF2B5EF4-FFF2-40B4-BE49-F238E27FC236}">
                    <a16:creationId xmlns:a16="http://schemas.microsoft.com/office/drawing/2014/main" id="{70782C69-AC2B-4685-9F0A-8AF272EB3DAF}"/>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ísľïḋè">
                <a:extLst>
                  <a:ext uri="{FF2B5EF4-FFF2-40B4-BE49-F238E27FC236}">
                    <a16:creationId xmlns:a16="http://schemas.microsoft.com/office/drawing/2014/main" id="{29ACF94A-F8B4-4FF7-AE7E-D4CD5550F979}"/>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ïṣļîḑè">
                <a:extLst>
                  <a:ext uri="{FF2B5EF4-FFF2-40B4-BE49-F238E27FC236}">
                    <a16:creationId xmlns:a16="http://schemas.microsoft.com/office/drawing/2014/main" id="{C3D176E2-0DCD-4DD0-8F7C-BD139259F1DD}"/>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ṡḻïḍê">
                <a:extLst>
                  <a:ext uri="{FF2B5EF4-FFF2-40B4-BE49-F238E27FC236}">
                    <a16:creationId xmlns:a16="http://schemas.microsoft.com/office/drawing/2014/main" id="{84FC43C1-B200-47FA-9917-D10D358A37D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Sḷîde">
                <a:extLst>
                  <a:ext uri="{FF2B5EF4-FFF2-40B4-BE49-F238E27FC236}">
                    <a16:creationId xmlns:a16="http://schemas.microsoft.com/office/drawing/2014/main" id="{2996BA10-B773-4CBF-BCD2-2EF70F4B7074}"/>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íṣ1îde">
                <a:extLst>
                  <a:ext uri="{FF2B5EF4-FFF2-40B4-BE49-F238E27FC236}">
                    <a16:creationId xmlns:a16="http://schemas.microsoft.com/office/drawing/2014/main" id="{B66CC848-75CB-4B90-AECD-6D19F139691F}"/>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ïšḻídé">
                <a:extLst>
                  <a:ext uri="{FF2B5EF4-FFF2-40B4-BE49-F238E27FC236}">
                    <a16:creationId xmlns:a16="http://schemas.microsoft.com/office/drawing/2014/main" id="{ADB88BAA-D728-4538-A741-1DEA763BECAF}"/>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iśľïďé">
                <a:extLst>
                  <a:ext uri="{FF2B5EF4-FFF2-40B4-BE49-F238E27FC236}">
                    <a16:creationId xmlns:a16="http://schemas.microsoft.com/office/drawing/2014/main" id="{B1C74A9F-12F3-4AF0-9518-821367B53921}"/>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îśḷiḋè">
                <a:extLst>
                  <a:ext uri="{FF2B5EF4-FFF2-40B4-BE49-F238E27FC236}">
                    <a16:creationId xmlns:a16="http://schemas.microsoft.com/office/drawing/2014/main" id="{841C4E69-9DE4-4E5B-A390-FDF4DFEA84FC}"/>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íṡḷiḓê">
                <a:extLst>
                  <a:ext uri="{FF2B5EF4-FFF2-40B4-BE49-F238E27FC236}">
                    <a16:creationId xmlns:a16="http://schemas.microsoft.com/office/drawing/2014/main" id="{25DCC9DB-42E6-4862-B2DB-D97E08CB49FC}"/>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ŝḻíḑé">
                <a:extLst>
                  <a:ext uri="{FF2B5EF4-FFF2-40B4-BE49-F238E27FC236}">
                    <a16:creationId xmlns:a16="http://schemas.microsoft.com/office/drawing/2014/main" id="{6D8C7B86-E9A3-4181-BB6B-009DDD6BB692}"/>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Sļíḑé">
                <a:extLst>
                  <a:ext uri="{FF2B5EF4-FFF2-40B4-BE49-F238E27FC236}">
                    <a16:creationId xmlns:a16="http://schemas.microsoft.com/office/drawing/2014/main" id="{E64E5ECC-618E-410F-A995-230B00E1A736}"/>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šľiḑe">
                <a:extLst>
                  <a:ext uri="{FF2B5EF4-FFF2-40B4-BE49-F238E27FC236}">
                    <a16:creationId xmlns:a16="http://schemas.microsoft.com/office/drawing/2014/main" id="{8A30CBD5-277A-43E1-8825-516E68176AE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ś1íďê">
                <a:extLst>
                  <a:ext uri="{FF2B5EF4-FFF2-40B4-BE49-F238E27FC236}">
                    <a16:creationId xmlns:a16="http://schemas.microsoft.com/office/drawing/2014/main" id="{175B9A36-F257-4157-9B2C-512AE40DEC56}"/>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ľïḍé">
                <a:extLst>
                  <a:ext uri="{FF2B5EF4-FFF2-40B4-BE49-F238E27FC236}">
                    <a16:creationId xmlns:a16="http://schemas.microsoft.com/office/drawing/2014/main" id="{5CA0F33F-6E04-48EE-A4B9-4A4C78BF39C3}"/>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íš1idè">
                <a:extLst>
                  <a:ext uri="{FF2B5EF4-FFF2-40B4-BE49-F238E27FC236}">
                    <a16:creationId xmlns:a16="http://schemas.microsoft.com/office/drawing/2014/main" id="{CAB71BE9-EEA2-4FCB-94F7-C983D16B3CA2}"/>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ïšḷïḑê">
                <a:extLst>
                  <a:ext uri="{FF2B5EF4-FFF2-40B4-BE49-F238E27FC236}">
                    <a16:creationId xmlns:a16="http://schemas.microsoft.com/office/drawing/2014/main" id="{FC3A39B4-7152-4952-B0BA-D9F6A14E5FAB}"/>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ḷiḓè">
                <a:extLst>
                  <a:ext uri="{FF2B5EF4-FFF2-40B4-BE49-F238E27FC236}">
                    <a16:creationId xmlns:a16="http://schemas.microsoft.com/office/drawing/2014/main" id="{AE543DF6-4D30-4624-88EA-21D8632CEB56}"/>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sḻîḑè">
                <a:extLst>
                  <a:ext uri="{FF2B5EF4-FFF2-40B4-BE49-F238E27FC236}">
                    <a16:creationId xmlns:a16="http://schemas.microsoft.com/office/drawing/2014/main" id="{F31A4738-28BC-4076-85A6-2ECB46F1F183}"/>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ïşḷidè">
                <a:extLst>
                  <a:ext uri="{FF2B5EF4-FFF2-40B4-BE49-F238E27FC236}">
                    <a16:creationId xmlns:a16="http://schemas.microsoft.com/office/drawing/2014/main" id="{EE7032A5-8365-4AD4-AB05-603CE5831CF2}"/>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iśļïďé">
                <a:extLst>
                  <a:ext uri="{FF2B5EF4-FFF2-40B4-BE49-F238E27FC236}">
                    <a16:creationId xmlns:a16="http://schemas.microsoft.com/office/drawing/2014/main" id="{F324B8E5-D0BE-4627-A20C-51D9BAC4E930}"/>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îṡḷiḍé">
                <a:extLst>
                  <a:ext uri="{FF2B5EF4-FFF2-40B4-BE49-F238E27FC236}">
                    <a16:creationId xmlns:a16="http://schemas.microsoft.com/office/drawing/2014/main" id="{0DCA285A-C7CE-4808-A117-3103604B60AF}"/>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ṣļíḋé">
                <a:extLst>
                  <a:ext uri="{FF2B5EF4-FFF2-40B4-BE49-F238E27FC236}">
                    <a16:creationId xmlns:a16="http://schemas.microsoft.com/office/drawing/2014/main" id="{ACC3362B-1207-406F-8AA5-D74F4EF0042C}"/>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i$ļiďè">
                <a:extLst>
                  <a:ext uri="{FF2B5EF4-FFF2-40B4-BE49-F238E27FC236}">
                    <a16:creationId xmlns:a16="http://schemas.microsoft.com/office/drawing/2014/main" id="{5950D59A-DD71-4147-AEA5-36A6566326B8}"/>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šlîḋe">
                <a:extLst>
                  <a:ext uri="{FF2B5EF4-FFF2-40B4-BE49-F238E27FC236}">
                    <a16:creationId xmlns:a16="http://schemas.microsoft.com/office/drawing/2014/main" id="{17061E65-4B90-4100-8DF6-84A5479C81EE}"/>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îṣḻíḑè">
                <a:extLst>
                  <a:ext uri="{FF2B5EF4-FFF2-40B4-BE49-F238E27FC236}">
                    <a16:creationId xmlns:a16="http://schemas.microsoft.com/office/drawing/2014/main" id="{B797E0B4-16B7-4EB3-B4B3-FF89CFD31705}"/>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islïḍè">
                <a:extLst>
                  <a:ext uri="{FF2B5EF4-FFF2-40B4-BE49-F238E27FC236}">
                    <a16:creationId xmlns:a16="http://schemas.microsoft.com/office/drawing/2014/main" id="{9AC769C3-C05A-4979-9DB1-CF72134A0171}"/>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îṧḷiḋê">
                <a:extLst>
                  <a:ext uri="{FF2B5EF4-FFF2-40B4-BE49-F238E27FC236}">
                    <a16:creationId xmlns:a16="http://schemas.microsoft.com/office/drawing/2014/main" id="{215FC2EC-256D-481D-B492-56C445F30BF7}"/>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ïṥļidê">
                <a:extLst>
                  <a:ext uri="{FF2B5EF4-FFF2-40B4-BE49-F238E27FC236}">
                    <a16:creationId xmlns:a16="http://schemas.microsoft.com/office/drawing/2014/main" id="{AD1E53AC-409C-4852-A9CF-3B8565DFD85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ľíde">
                <a:extLst>
                  <a:ext uri="{FF2B5EF4-FFF2-40B4-BE49-F238E27FC236}">
                    <a16:creationId xmlns:a16="http://schemas.microsoft.com/office/drawing/2014/main" id="{1C6A67E3-D23B-49E9-B4DD-224889B9A03A}"/>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íS1îḍê">
                <a:extLst>
                  <a:ext uri="{FF2B5EF4-FFF2-40B4-BE49-F238E27FC236}">
                    <a16:creationId xmlns:a16="http://schemas.microsoft.com/office/drawing/2014/main" id="{A030AF43-11B5-4FB5-9324-1B2BC8D1ECFA}"/>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ṧ1íde">
                <a:extLst>
                  <a:ext uri="{FF2B5EF4-FFF2-40B4-BE49-F238E27FC236}">
                    <a16:creationId xmlns:a16="http://schemas.microsoft.com/office/drawing/2014/main" id="{3134E2D3-D644-4032-B18C-B4F99C7FCA15}"/>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ḷiḍe">
                <a:extLst>
                  <a:ext uri="{FF2B5EF4-FFF2-40B4-BE49-F238E27FC236}">
                    <a16:creationId xmlns:a16="http://schemas.microsoft.com/office/drawing/2014/main" id="{CC2DA60C-C5AC-4760-8493-D261BB95A6AF}"/>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ṣļíḓé">
                <a:extLst>
                  <a:ext uri="{FF2B5EF4-FFF2-40B4-BE49-F238E27FC236}">
                    <a16:creationId xmlns:a16="http://schemas.microsoft.com/office/drawing/2014/main" id="{8FE8ED21-D6E1-4905-9B9C-C840E6DF4CE4}"/>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ṥļiḓè">
                <a:extLst>
                  <a:ext uri="{FF2B5EF4-FFF2-40B4-BE49-F238E27FC236}">
                    <a16:creationId xmlns:a16="http://schemas.microsoft.com/office/drawing/2014/main" id="{166312C0-498B-410B-8C26-5ABEA88121F5}"/>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iş1iḍè">
                <a:extLst>
                  <a:ext uri="{FF2B5EF4-FFF2-40B4-BE49-F238E27FC236}">
                    <a16:creationId xmlns:a16="http://schemas.microsoft.com/office/drawing/2014/main" id="{94727333-1421-4C94-9FDA-53E461966D86}"/>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şľïḍé">
                <a:extLst>
                  <a:ext uri="{FF2B5EF4-FFF2-40B4-BE49-F238E27FC236}">
                    <a16:creationId xmlns:a16="http://schemas.microsoft.com/office/drawing/2014/main" id="{AED96B36-DA68-494C-86F4-1692B3CDA9A3}"/>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ïṣľíḑê">
                <a:extLst>
                  <a:ext uri="{FF2B5EF4-FFF2-40B4-BE49-F238E27FC236}">
                    <a16:creationId xmlns:a16="http://schemas.microsoft.com/office/drawing/2014/main" id="{DEC67796-1023-4D36-BDCD-F5B78D72F647}"/>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ṥḷiḑè">
                <a:extLst>
                  <a:ext uri="{FF2B5EF4-FFF2-40B4-BE49-F238E27FC236}">
                    <a16:creationId xmlns:a16="http://schemas.microsoft.com/office/drawing/2014/main" id="{7D091B8C-7940-43AA-A488-3076EA0628ED}"/>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lídê">
                <a:extLst>
                  <a:ext uri="{FF2B5EF4-FFF2-40B4-BE49-F238E27FC236}">
                    <a16:creationId xmlns:a16="http://schemas.microsoft.com/office/drawing/2014/main" id="{A6E61CB9-17A0-4007-933F-6E9F9826DF34}"/>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ṧ1ïḋe">
                <a:extLst>
                  <a:ext uri="{FF2B5EF4-FFF2-40B4-BE49-F238E27FC236}">
                    <a16:creationId xmlns:a16="http://schemas.microsoft.com/office/drawing/2014/main" id="{04FE74D0-0A76-49BC-9BB3-DCB08C8DBD19}"/>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ṡḷídè">
                <a:extLst>
                  <a:ext uri="{FF2B5EF4-FFF2-40B4-BE49-F238E27FC236}">
                    <a16:creationId xmlns:a16="http://schemas.microsoft.com/office/drawing/2014/main" id="{1B0607E5-4943-4D8C-AFE5-E4D18046BC4C}"/>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ṧliḍe">
                <a:extLst>
                  <a:ext uri="{FF2B5EF4-FFF2-40B4-BE49-F238E27FC236}">
                    <a16:creationId xmlns:a16="http://schemas.microsoft.com/office/drawing/2014/main" id="{668A1C72-D676-49F9-B9DF-3816578B192D}"/>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íS1ïďe">
                <a:extLst>
                  <a:ext uri="{FF2B5EF4-FFF2-40B4-BE49-F238E27FC236}">
                    <a16:creationId xmlns:a16="http://schemas.microsoft.com/office/drawing/2014/main" id="{11BB1EC4-C504-4C72-8263-7B68DC95FCB3}"/>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îṧľîḑè">
                <a:extLst>
                  <a:ext uri="{FF2B5EF4-FFF2-40B4-BE49-F238E27FC236}">
                    <a16:creationId xmlns:a16="http://schemas.microsoft.com/office/drawing/2014/main" id="{F570BA29-7E5A-42B8-9D50-B438F8007950}"/>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4" name="iṧḻíḑé">
              <a:extLst>
                <a:ext uri="{FF2B5EF4-FFF2-40B4-BE49-F238E27FC236}">
                  <a16:creationId xmlns:a16="http://schemas.microsoft.com/office/drawing/2014/main" id="{9788724F-213F-4981-BDD5-B0974B68F110}"/>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íSľíḍe">
              <a:extLst>
                <a:ext uri="{FF2B5EF4-FFF2-40B4-BE49-F238E27FC236}">
                  <a16:creationId xmlns:a16="http://schemas.microsoft.com/office/drawing/2014/main" id="{91E0D78A-A895-468D-89FD-A0F5152EC284}"/>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iṧľíḍê">
              <a:extLst>
                <a:ext uri="{FF2B5EF4-FFF2-40B4-BE49-F238E27FC236}">
                  <a16:creationId xmlns:a16="http://schemas.microsoft.com/office/drawing/2014/main" id="{D6921B77-AEEE-4D00-8C2A-FAB97294070A}"/>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iṥḷide">
              <a:extLst>
                <a:ext uri="{FF2B5EF4-FFF2-40B4-BE49-F238E27FC236}">
                  <a16:creationId xmlns:a16="http://schemas.microsoft.com/office/drawing/2014/main" id="{5601892E-B023-4C72-B54E-5532DBD5B19E}"/>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ïṩḻïḋè">
              <a:extLst>
                <a:ext uri="{FF2B5EF4-FFF2-40B4-BE49-F238E27FC236}">
                  <a16:creationId xmlns:a16="http://schemas.microsoft.com/office/drawing/2014/main" id="{D2E21F36-AA1B-48D5-B5C6-166F372EB2FB}"/>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ïṡḻídè">
              <a:extLst>
                <a:ext uri="{FF2B5EF4-FFF2-40B4-BE49-F238E27FC236}">
                  <a16:creationId xmlns:a16="http://schemas.microsoft.com/office/drawing/2014/main" id="{8D27CD64-4D79-45B8-9AEC-372E6800B6FC}"/>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îś1ïḑè">
              <a:extLst>
                <a:ext uri="{FF2B5EF4-FFF2-40B4-BE49-F238E27FC236}">
                  <a16:creationId xmlns:a16="http://schemas.microsoft.com/office/drawing/2014/main" id="{E5476076-5352-4DBC-8C1D-FCC8EB769950}"/>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şļïḓe">
              <a:extLst>
                <a:ext uri="{FF2B5EF4-FFF2-40B4-BE49-F238E27FC236}">
                  <a16:creationId xmlns:a16="http://schemas.microsoft.com/office/drawing/2014/main" id="{7D1CC174-8C24-41FD-AF9F-8D41E73A5DE9}"/>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î$ľíḑe">
              <a:extLst>
                <a:ext uri="{FF2B5EF4-FFF2-40B4-BE49-F238E27FC236}">
                  <a16:creationId xmlns:a16="http://schemas.microsoft.com/office/drawing/2014/main" id="{1D6D9B46-1537-4284-9F34-3B21D1CBF1F2}"/>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9" name="直接连接符 158">
            <a:extLst>
              <a:ext uri="{FF2B5EF4-FFF2-40B4-BE49-F238E27FC236}">
                <a16:creationId xmlns:a16="http://schemas.microsoft.com/office/drawing/2014/main" id="{CE7C68C2-3DF8-4BE0-8CF2-759AD6F6781C}"/>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60" name="组合 159">
            <a:extLst>
              <a:ext uri="{FF2B5EF4-FFF2-40B4-BE49-F238E27FC236}">
                <a16:creationId xmlns:a16="http://schemas.microsoft.com/office/drawing/2014/main" id="{509E9FD2-84BD-4E83-AFDF-3191851F6051}"/>
              </a:ext>
            </a:extLst>
          </p:cNvPr>
          <p:cNvGrpSpPr/>
          <p:nvPr userDrawn="1"/>
        </p:nvGrpSpPr>
        <p:grpSpPr>
          <a:xfrm>
            <a:off x="649289" y="410634"/>
            <a:ext cx="589166" cy="530128"/>
            <a:chOff x="5542079" y="4118305"/>
            <a:chExt cx="589166" cy="530128"/>
          </a:xfrm>
        </p:grpSpPr>
        <p:sp>
          <p:nvSpPr>
            <p:cNvPr id="161" name="文本框 160">
              <a:extLst>
                <a:ext uri="{FF2B5EF4-FFF2-40B4-BE49-F238E27FC236}">
                  <a16:creationId xmlns:a16="http://schemas.microsoft.com/office/drawing/2014/main" id="{48F0EBC8-421C-4C4D-88E2-8AEE54993297}"/>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BA72C167-731A-4B97-B5A5-643E2F7C22D5}"/>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3" name="文本框 162">
              <a:extLst>
                <a:ext uri="{FF2B5EF4-FFF2-40B4-BE49-F238E27FC236}">
                  <a16:creationId xmlns:a16="http://schemas.microsoft.com/office/drawing/2014/main" id="{B97C2CDE-DFE4-4E9B-800B-9C56ABF32A6F}"/>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88F8458B-0C8B-4C59-B97F-47A5480C8F9D}"/>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5" name="文本框 164">
              <a:extLst>
                <a:ext uri="{FF2B5EF4-FFF2-40B4-BE49-F238E27FC236}">
                  <a16:creationId xmlns:a16="http://schemas.microsoft.com/office/drawing/2014/main" id="{C38DDB0F-F120-4B78-B16E-F89CE6B0433F}"/>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6" name="文本框 165">
              <a:extLst>
                <a:ext uri="{FF2B5EF4-FFF2-40B4-BE49-F238E27FC236}">
                  <a16:creationId xmlns:a16="http://schemas.microsoft.com/office/drawing/2014/main" id="{351400D7-5B9E-4833-967E-560C1DEBD1C1}"/>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7" name="文本框 166">
              <a:extLst>
                <a:ext uri="{FF2B5EF4-FFF2-40B4-BE49-F238E27FC236}">
                  <a16:creationId xmlns:a16="http://schemas.microsoft.com/office/drawing/2014/main" id="{93BDCA1B-A0D6-4CEB-9CF9-A2A15B1E5BD4}"/>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8" name="文本框 167">
              <a:extLst>
                <a:ext uri="{FF2B5EF4-FFF2-40B4-BE49-F238E27FC236}">
                  <a16:creationId xmlns:a16="http://schemas.microsoft.com/office/drawing/2014/main" id="{FBF67888-F4B4-4DCB-A8B1-ADE9E290C2E9}"/>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210739844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grpSp>
        <p:nvGrpSpPr>
          <p:cNvPr id="143" name="组合 142">
            <a:extLst>
              <a:ext uri="{FF2B5EF4-FFF2-40B4-BE49-F238E27FC236}">
                <a16:creationId xmlns:a16="http://schemas.microsoft.com/office/drawing/2014/main" id="{8404746D-E10C-4A94-B740-09FFC50AFEDF}"/>
              </a:ext>
            </a:extLst>
          </p:cNvPr>
          <p:cNvGrpSpPr/>
          <p:nvPr userDrawn="1"/>
        </p:nvGrpSpPr>
        <p:grpSpPr>
          <a:xfrm>
            <a:off x="-13072" y="-343"/>
            <a:ext cx="12205072" cy="6857884"/>
            <a:chOff x="-13072" y="0"/>
            <a:chExt cx="12205072" cy="6857884"/>
          </a:xfrm>
        </p:grpSpPr>
        <p:pic>
          <p:nvPicPr>
            <p:cNvPr id="144" name="图片 143" descr="图片包含 天空, 户外, 建筑物&#10;&#10;自动生成的说明">
              <a:extLst>
                <a:ext uri="{FF2B5EF4-FFF2-40B4-BE49-F238E27FC236}">
                  <a16:creationId xmlns:a16="http://schemas.microsoft.com/office/drawing/2014/main" id="{3FD31754-9394-4BBA-9C1C-F983BB508E86}"/>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45" name="矩形 144">
              <a:extLst>
                <a:ext uri="{FF2B5EF4-FFF2-40B4-BE49-F238E27FC236}">
                  <a16:creationId xmlns:a16="http://schemas.microsoft.com/office/drawing/2014/main" id="{66130F06-04DF-4D68-9E12-12A7E459BAB9}"/>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图表占位符 3">
            <a:extLst>
              <a:ext uri="{FF2B5EF4-FFF2-40B4-BE49-F238E27FC236}">
                <a16:creationId xmlns:a16="http://schemas.microsoft.com/office/drawing/2014/main" id="{0A8D09A9-F582-45D8-AE9A-3DC8426FAC58}"/>
              </a:ext>
            </a:extLst>
          </p:cNvPr>
          <p:cNvSpPr>
            <a:spLocks noGrp="1"/>
          </p:cNvSpPr>
          <p:nvPr>
            <p:ph type="chart" sz="quarter" idx="11"/>
          </p:nvPr>
        </p:nvSpPr>
        <p:spPr>
          <a:xfrm>
            <a:off x="660400" y="3665435"/>
            <a:ext cx="10839485" cy="2468663"/>
          </a:xfrm>
        </p:spPr>
        <p:txBody>
          <a:bodyPr/>
          <a:lstStyle>
            <a:lvl1pPr marL="0" indent="0">
              <a:buNone/>
              <a:defRPr/>
            </a:lvl1pPr>
          </a:lstStyle>
          <a:p>
            <a:endParaRPr lang="zh-CN" altLang="en-US" dirty="0"/>
          </a:p>
        </p:txBody>
      </p:sp>
      <p:cxnSp>
        <p:nvCxnSpPr>
          <p:cNvPr id="87" name="直接连接符 86">
            <a:extLst>
              <a:ext uri="{FF2B5EF4-FFF2-40B4-BE49-F238E27FC236}">
                <a16:creationId xmlns:a16="http://schemas.microsoft.com/office/drawing/2014/main" id="{8C316CC2-59EB-4C33-8DE5-3826CD257459}"/>
              </a:ext>
            </a:extLst>
          </p:cNvPr>
          <p:cNvCxnSpPr>
            <a:cxnSpLocks/>
          </p:cNvCxnSpPr>
          <p:nvPr userDrawn="1"/>
        </p:nvCxnSpPr>
        <p:spPr>
          <a:xfrm>
            <a:off x="660400" y="1748470"/>
            <a:ext cx="3994150" cy="5165"/>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a16="http://schemas.microsoft.com/office/drawing/2014/main" id="{0682333F-3538-4BD1-AD01-5BD64FE8A634}"/>
              </a:ext>
            </a:extLst>
          </p:cNvPr>
          <p:cNvCxnSpPr>
            <a:cxnSpLocks/>
          </p:cNvCxnSpPr>
          <p:nvPr userDrawn="1"/>
        </p:nvCxnSpPr>
        <p:spPr>
          <a:xfrm flipH="1">
            <a:off x="7535679" y="1749183"/>
            <a:ext cx="3994150" cy="5165"/>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a16="http://schemas.microsoft.com/office/drawing/2014/main" id="{D94DDC81-70D0-4E26-9575-E5765CC1C460}"/>
              </a:ext>
            </a:extLst>
          </p:cNvPr>
          <p:cNvCxnSpPr/>
          <p:nvPr userDrawn="1"/>
        </p:nvCxnSpPr>
        <p:spPr>
          <a:xfrm>
            <a:off x="766959" y="1636295"/>
            <a:ext cx="0" cy="1792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a16="http://schemas.microsoft.com/office/drawing/2014/main" id="{876A60BE-7E5A-4532-BC42-A65FA2E36CD0}"/>
              </a:ext>
            </a:extLst>
          </p:cNvPr>
          <p:cNvCxnSpPr/>
          <p:nvPr userDrawn="1"/>
        </p:nvCxnSpPr>
        <p:spPr>
          <a:xfrm>
            <a:off x="11401271" y="1635894"/>
            <a:ext cx="0" cy="1792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id="{69F83450-B38E-48C9-8394-CA86F3255545}"/>
              </a:ext>
            </a:extLst>
          </p:cNvPr>
          <p:cNvCxnSpPr/>
          <p:nvPr userDrawn="1"/>
        </p:nvCxnSpPr>
        <p:spPr>
          <a:xfrm>
            <a:off x="766959" y="3428599"/>
            <a:ext cx="10634312" cy="0"/>
          </a:xfrm>
          <a:prstGeom prst="line">
            <a:avLst/>
          </a:prstGeom>
        </p:spPr>
        <p:style>
          <a:lnRef idx="1">
            <a:schemeClr val="accent1"/>
          </a:lnRef>
          <a:fillRef idx="0">
            <a:schemeClr val="accent1"/>
          </a:fillRef>
          <a:effectRef idx="0">
            <a:schemeClr val="accent1"/>
          </a:effectRef>
          <a:fontRef idx="minor">
            <a:schemeClr val="tx1"/>
          </a:fontRef>
        </p:style>
      </p:cxnSp>
      <p:sp>
        <p:nvSpPr>
          <p:cNvPr id="92" name="文本占位符 3">
            <a:extLst>
              <a:ext uri="{FF2B5EF4-FFF2-40B4-BE49-F238E27FC236}">
                <a16:creationId xmlns:a16="http://schemas.microsoft.com/office/drawing/2014/main" id="{495BD636-E1C5-4571-8DC7-925465E61C5B}"/>
              </a:ext>
            </a:extLst>
          </p:cNvPr>
          <p:cNvSpPr>
            <a:spLocks noGrp="1"/>
          </p:cNvSpPr>
          <p:nvPr>
            <p:ph type="body" sz="quarter" idx="13"/>
          </p:nvPr>
        </p:nvSpPr>
        <p:spPr>
          <a:xfrm>
            <a:off x="1112907" y="2103264"/>
            <a:ext cx="9994647" cy="1219260"/>
          </a:xfrm>
        </p:spPr>
        <p:txBody>
          <a:bodyPr>
            <a:normAutofit/>
          </a:bodyPr>
          <a:lstStyle>
            <a:lvl1pPr marL="0" indent="0" algn="just" defTabSz="914400" rtl="0" eaLnBrk="1" latinLnBrk="0" hangingPunct="1">
              <a:lnSpc>
                <a:spcPct val="130000"/>
              </a:lnSpc>
              <a:spcBef>
                <a:spcPts val="1000"/>
              </a:spcBef>
              <a:buFont typeface="Arial" panose="020B0604020202020204" pitchFamily="34" charset="0"/>
              <a:buNone/>
              <a:defRPr lang="zh-CN" altLang="en-US" sz="1800" kern="1200" dirty="0" smtClean="0">
                <a:solidFill>
                  <a:srgbClr val="000000"/>
                </a:solidFill>
                <a:latin typeface="+mn-lt"/>
                <a:ea typeface="+mn-ea"/>
                <a:cs typeface="+mn-cs"/>
              </a:defRPr>
            </a:lvl1pPr>
            <a:lvl2pPr marL="457200" indent="0">
              <a:buNone/>
              <a:defRPr/>
            </a:lvl2pPr>
          </a:lstStyle>
          <a:p>
            <a:pPr lvl="0"/>
            <a:r>
              <a:rPr lang="zh-CN" altLang="en-US" dirty="0"/>
              <a:t>编辑母版文本样式</a:t>
            </a:r>
          </a:p>
        </p:txBody>
      </p:sp>
      <p:sp>
        <p:nvSpPr>
          <p:cNvPr id="93" name="文本占位符 105">
            <a:extLst>
              <a:ext uri="{FF2B5EF4-FFF2-40B4-BE49-F238E27FC236}">
                <a16:creationId xmlns:a16="http://schemas.microsoft.com/office/drawing/2014/main" id="{C4F18953-3EAF-435B-85D7-D5CEFE030DC9}"/>
              </a:ext>
            </a:extLst>
          </p:cNvPr>
          <p:cNvSpPr>
            <a:spLocks noGrp="1"/>
          </p:cNvSpPr>
          <p:nvPr>
            <p:ph type="body" sz="quarter" idx="10"/>
          </p:nvPr>
        </p:nvSpPr>
        <p:spPr>
          <a:xfrm>
            <a:off x="699451" y="1549846"/>
            <a:ext cx="10819449" cy="519112"/>
          </a:xfrm>
        </p:spPr>
        <p:txBody>
          <a:bodyPr>
            <a:normAutofit/>
          </a:bodyPr>
          <a:lstStyle>
            <a:lvl1pPr marL="0" indent="0" algn="ctr">
              <a:buNone/>
              <a:defRPr lang="zh-CN" altLang="en-US" sz="2400" b="1" kern="1200" dirty="0" smtClean="0">
                <a:solidFill>
                  <a:schemeClr val="accent1"/>
                </a:solidFill>
                <a:latin typeface="+mn-lt"/>
                <a:ea typeface="+mn-ea"/>
                <a:cs typeface="+mn-cs"/>
              </a:defRPr>
            </a:lvl1pPr>
            <a:lvl2pPr marL="457200" indent="0">
              <a:buNone/>
              <a:defRPr/>
            </a:lvl2pPr>
          </a:lstStyle>
          <a:p>
            <a:pPr lvl="0"/>
            <a:r>
              <a:rPr lang="zh-CN" altLang="en-US" dirty="0"/>
              <a:t>编辑母版文本样式</a:t>
            </a:r>
          </a:p>
        </p:txBody>
      </p:sp>
      <p:sp>
        <p:nvSpPr>
          <p:cNvPr id="95" name="文本框 94">
            <a:extLst>
              <a:ext uri="{FF2B5EF4-FFF2-40B4-BE49-F238E27FC236}">
                <a16:creationId xmlns:a16="http://schemas.microsoft.com/office/drawing/2014/main" id="{2F70239B-2DCB-4DBB-A8F6-D6BA7F6B6D4B}"/>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96" name="矩形 95">
            <a:extLst>
              <a:ext uri="{FF2B5EF4-FFF2-40B4-BE49-F238E27FC236}">
                <a16:creationId xmlns:a16="http://schemas.microsoft.com/office/drawing/2014/main" id="{E297EA6D-B758-4A24-A5BF-2422C87D2C87}"/>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98" name="标题 1">
            <a:extLst>
              <a:ext uri="{FF2B5EF4-FFF2-40B4-BE49-F238E27FC236}">
                <a16:creationId xmlns:a16="http://schemas.microsoft.com/office/drawing/2014/main" id="{D8F5B620-78F2-45FA-82A5-31B716D1F89B}"/>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9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3DE1295A-5CE2-480F-81B1-CC82F32BE202}"/>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00" name="îşḷïḑe">
              <a:extLst>
                <a:ext uri="{FF2B5EF4-FFF2-40B4-BE49-F238E27FC236}">
                  <a16:creationId xmlns:a16="http://schemas.microsoft.com/office/drawing/2014/main" id="{C68F2220-AD7C-4257-A45C-2796FD3197BD}"/>
                </a:ext>
              </a:extLst>
            </p:cNvPr>
            <p:cNvGrpSpPr/>
            <p:nvPr/>
          </p:nvGrpSpPr>
          <p:grpSpPr>
            <a:xfrm>
              <a:off x="2195845" y="2493506"/>
              <a:ext cx="1885155" cy="1889098"/>
              <a:chOff x="1801111" y="2332774"/>
              <a:chExt cx="2180165" cy="2184725"/>
            </a:xfrm>
          </p:grpSpPr>
          <p:sp>
            <p:nvSpPr>
              <p:cNvPr id="110" name="îŝļíḑè">
                <a:extLst>
                  <a:ext uri="{FF2B5EF4-FFF2-40B4-BE49-F238E27FC236}">
                    <a16:creationId xmlns:a16="http://schemas.microsoft.com/office/drawing/2014/main" id="{EF76FB9A-0CD8-423F-B408-1C1F9EC6EB18}"/>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îşḻiḑê">
                <a:extLst>
                  <a:ext uri="{FF2B5EF4-FFF2-40B4-BE49-F238E27FC236}">
                    <a16:creationId xmlns:a16="http://schemas.microsoft.com/office/drawing/2014/main" id="{BBE11858-BB3A-4370-ACBD-2DEC4F61B893}"/>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šḻíḋê">
                <a:extLst>
                  <a:ext uri="{FF2B5EF4-FFF2-40B4-BE49-F238E27FC236}">
                    <a16:creationId xmlns:a16="http://schemas.microsoft.com/office/drawing/2014/main" id="{5CDC4DF9-A6A4-4D46-B41C-416782716C45}"/>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îşľíḓé">
                <a:extLst>
                  <a:ext uri="{FF2B5EF4-FFF2-40B4-BE49-F238E27FC236}">
                    <a16:creationId xmlns:a16="http://schemas.microsoft.com/office/drawing/2014/main" id="{FE24D87A-A904-473D-BD4C-C30C7720B1E0}"/>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ŝlîḋè">
                <a:extLst>
                  <a:ext uri="{FF2B5EF4-FFF2-40B4-BE49-F238E27FC236}">
                    <a16:creationId xmlns:a16="http://schemas.microsoft.com/office/drawing/2014/main" id="{2B8B7784-DA3F-415E-B056-DFD523CD295A}"/>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ïṡļíḓe">
                <a:extLst>
                  <a:ext uri="{FF2B5EF4-FFF2-40B4-BE49-F238E27FC236}">
                    <a16:creationId xmlns:a16="http://schemas.microsoft.com/office/drawing/2014/main" id="{C45C8AA2-F891-4121-A7D3-AE42E8A73BEB}"/>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iSḻïďe">
                <a:extLst>
                  <a:ext uri="{FF2B5EF4-FFF2-40B4-BE49-F238E27FC236}">
                    <a16:creationId xmlns:a16="http://schemas.microsoft.com/office/drawing/2014/main" id="{F423C9E1-E9F6-494A-8B7D-3B5246AC2505}"/>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sľïḋè">
                <a:extLst>
                  <a:ext uri="{FF2B5EF4-FFF2-40B4-BE49-F238E27FC236}">
                    <a16:creationId xmlns:a16="http://schemas.microsoft.com/office/drawing/2014/main" id="{D7266626-6FE7-4145-9F21-FEDCB4CD5EC7}"/>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ïṣļîḑè">
                <a:extLst>
                  <a:ext uri="{FF2B5EF4-FFF2-40B4-BE49-F238E27FC236}">
                    <a16:creationId xmlns:a16="http://schemas.microsoft.com/office/drawing/2014/main" id="{5741DD80-64AD-4AED-A674-0E0C575A27BE}"/>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ṡḻïḍê">
                <a:extLst>
                  <a:ext uri="{FF2B5EF4-FFF2-40B4-BE49-F238E27FC236}">
                    <a16:creationId xmlns:a16="http://schemas.microsoft.com/office/drawing/2014/main" id="{226C298B-3803-4554-860A-99BB7F44152E}"/>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Sḷîde">
                <a:extLst>
                  <a:ext uri="{FF2B5EF4-FFF2-40B4-BE49-F238E27FC236}">
                    <a16:creationId xmlns:a16="http://schemas.microsoft.com/office/drawing/2014/main" id="{3900DAEC-5499-45E1-858C-3BB989230150}"/>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ṣ1îde">
                <a:extLst>
                  <a:ext uri="{FF2B5EF4-FFF2-40B4-BE49-F238E27FC236}">
                    <a16:creationId xmlns:a16="http://schemas.microsoft.com/office/drawing/2014/main" id="{07A5AFC2-710B-4FED-B0AE-47B93B6214CD}"/>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ïšḻídé">
                <a:extLst>
                  <a:ext uri="{FF2B5EF4-FFF2-40B4-BE49-F238E27FC236}">
                    <a16:creationId xmlns:a16="http://schemas.microsoft.com/office/drawing/2014/main" id="{D5C19E7F-7511-4F37-AA52-D2C4F9999F49}"/>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iśľïďé">
                <a:extLst>
                  <a:ext uri="{FF2B5EF4-FFF2-40B4-BE49-F238E27FC236}">
                    <a16:creationId xmlns:a16="http://schemas.microsoft.com/office/drawing/2014/main" id="{88CA7AF5-6C5F-46D4-8F1A-0640E6EF7335}"/>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îśḷiḋè">
                <a:extLst>
                  <a:ext uri="{FF2B5EF4-FFF2-40B4-BE49-F238E27FC236}">
                    <a16:creationId xmlns:a16="http://schemas.microsoft.com/office/drawing/2014/main" id="{2EE526E4-F49B-4C98-A287-EBA3B474C1B7}"/>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íṡḷiḓê">
                <a:extLst>
                  <a:ext uri="{FF2B5EF4-FFF2-40B4-BE49-F238E27FC236}">
                    <a16:creationId xmlns:a16="http://schemas.microsoft.com/office/drawing/2014/main" id="{FA6828FF-A6E9-4918-BB1F-E021AD02B07A}"/>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ŝḻíḑé">
                <a:extLst>
                  <a:ext uri="{FF2B5EF4-FFF2-40B4-BE49-F238E27FC236}">
                    <a16:creationId xmlns:a16="http://schemas.microsoft.com/office/drawing/2014/main" id="{FC9EF464-73C8-4819-BFA7-A5B089597F6C}"/>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iSļíḑé">
                <a:extLst>
                  <a:ext uri="{FF2B5EF4-FFF2-40B4-BE49-F238E27FC236}">
                    <a16:creationId xmlns:a16="http://schemas.microsoft.com/office/drawing/2014/main" id="{E1A2B7E1-C501-4D46-868F-EB393FCD8769}"/>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íšľiḑe">
                <a:extLst>
                  <a:ext uri="{FF2B5EF4-FFF2-40B4-BE49-F238E27FC236}">
                    <a16:creationId xmlns:a16="http://schemas.microsoft.com/office/drawing/2014/main" id="{BE8C6B52-8A18-4749-892D-8221B49C3EA8}"/>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íś1íďê">
                <a:extLst>
                  <a:ext uri="{FF2B5EF4-FFF2-40B4-BE49-F238E27FC236}">
                    <a16:creationId xmlns:a16="http://schemas.microsoft.com/office/drawing/2014/main" id="{7881B6D5-AD1F-4207-94F5-E308E75AEA05}"/>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ľïḍé">
                <a:extLst>
                  <a:ext uri="{FF2B5EF4-FFF2-40B4-BE49-F238E27FC236}">
                    <a16:creationId xmlns:a16="http://schemas.microsoft.com/office/drawing/2014/main" id="{75212F98-7654-4C71-9799-B45D9FD99A34}"/>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š1idè">
                <a:extLst>
                  <a:ext uri="{FF2B5EF4-FFF2-40B4-BE49-F238E27FC236}">
                    <a16:creationId xmlns:a16="http://schemas.microsoft.com/office/drawing/2014/main" id="{FDB0EEBF-063D-4626-A992-CE367DC6F332}"/>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šḷïḑê">
                <a:extLst>
                  <a:ext uri="{FF2B5EF4-FFF2-40B4-BE49-F238E27FC236}">
                    <a16:creationId xmlns:a16="http://schemas.microsoft.com/office/drawing/2014/main" id="{BAF83846-4C3C-4620-BE07-02622D507D1A}"/>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ḷiḓè">
                <a:extLst>
                  <a:ext uri="{FF2B5EF4-FFF2-40B4-BE49-F238E27FC236}">
                    <a16:creationId xmlns:a16="http://schemas.microsoft.com/office/drawing/2014/main" id="{2252810A-43C4-408F-B7A2-4C140F26143D}"/>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ïsḻîḑè">
                <a:extLst>
                  <a:ext uri="{FF2B5EF4-FFF2-40B4-BE49-F238E27FC236}">
                    <a16:creationId xmlns:a16="http://schemas.microsoft.com/office/drawing/2014/main" id="{59A77198-D735-427C-A1A1-F02BEAED3101}"/>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ïşḷidè">
                <a:extLst>
                  <a:ext uri="{FF2B5EF4-FFF2-40B4-BE49-F238E27FC236}">
                    <a16:creationId xmlns:a16="http://schemas.microsoft.com/office/drawing/2014/main" id="{B30593DE-F6BB-42D4-8A83-8B1AE3D3A6A9}"/>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iśļïďé">
                <a:extLst>
                  <a:ext uri="{FF2B5EF4-FFF2-40B4-BE49-F238E27FC236}">
                    <a16:creationId xmlns:a16="http://schemas.microsoft.com/office/drawing/2014/main" id="{74FCF12A-93EA-4995-81E8-99D51F19D482}"/>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ṡḷiḍé">
                <a:extLst>
                  <a:ext uri="{FF2B5EF4-FFF2-40B4-BE49-F238E27FC236}">
                    <a16:creationId xmlns:a16="http://schemas.microsoft.com/office/drawing/2014/main" id="{892D2DA6-67CF-4F33-9901-AEA647170A5F}"/>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íṣļíḋé">
                <a:extLst>
                  <a:ext uri="{FF2B5EF4-FFF2-40B4-BE49-F238E27FC236}">
                    <a16:creationId xmlns:a16="http://schemas.microsoft.com/office/drawing/2014/main" id="{DEBB982B-44AD-48C5-AC68-720A9B541130}"/>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ļiďè">
                <a:extLst>
                  <a:ext uri="{FF2B5EF4-FFF2-40B4-BE49-F238E27FC236}">
                    <a16:creationId xmlns:a16="http://schemas.microsoft.com/office/drawing/2014/main" id="{A626D040-55CB-4F98-AA9F-86F294BB8719}"/>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ïšlîḋe">
                <a:extLst>
                  <a:ext uri="{FF2B5EF4-FFF2-40B4-BE49-F238E27FC236}">
                    <a16:creationId xmlns:a16="http://schemas.microsoft.com/office/drawing/2014/main" id="{8337EB1F-7298-4840-B4A4-BB70443AFD54}"/>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îṣḻíḑè">
                <a:extLst>
                  <a:ext uri="{FF2B5EF4-FFF2-40B4-BE49-F238E27FC236}">
                    <a16:creationId xmlns:a16="http://schemas.microsoft.com/office/drawing/2014/main" id="{38BCA384-0376-4783-A02B-EC8AD60416A7}"/>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islïḍè">
                <a:extLst>
                  <a:ext uri="{FF2B5EF4-FFF2-40B4-BE49-F238E27FC236}">
                    <a16:creationId xmlns:a16="http://schemas.microsoft.com/office/drawing/2014/main" id="{C532069E-1AFE-4D2B-AD88-F3C87AC2B53B}"/>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ṧḷiḋê">
                <a:extLst>
                  <a:ext uri="{FF2B5EF4-FFF2-40B4-BE49-F238E27FC236}">
                    <a16:creationId xmlns:a16="http://schemas.microsoft.com/office/drawing/2014/main" id="{856E3FA1-16E5-45AB-8060-98A41FC8C034}"/>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ïṥļidê">
                <a:extLst>
                  <a:ext uri="{FF2B5EF4-FFF2-40B4-BE49-F238E27FC236}">
                    <a16:creationId xmlns:a16="http://schemas.microsoft.com/office/drawing/2014/main" id="{721FE2D1-44C7-41CC-88D0-C39CEF8E948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ï$ľíde">
                <a:extLst>
                  <a:ext uri="{FF2B5EF4-FFF2-40B4-BE49-F238E27FC236}">
                    <a16:creationId xmlns:a16="http://schemas.microsoft.com/office/drawing/2014/main" id="{FC112FE4-0A18-4950-8D21-69BABE400791}"/>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íS1îḍê">
                <a:extLst>
                  <a:ext uri="{FF2B5EF4-FFF2-40B4-BE49-F238E27FC236}">
                    <a16:creationId xmlns:a16="http://schemas.microsoft.com/office/drawing/2014/main" id="{968598D8-C21A-484F-BAEE-A5FA67659CDA}"/>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ïṧ1íde">
                <a:extLst>
                  <a:ext uri="{FF2B5EF4-FFF2-40B4-BE49-F238E27FC236}">
                    <a16:creationId xmlns:a16="http://schemas.microsoft.com/office/drawing/2014/main" id="{5D75F593-E9D1-43A8-ABAC-020F41ACC20B}"/>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ḷiḍe">
                <a:extLst>
                  <a:ext uri="{FF2B5EF4-FFF2-40B4-BE49-F238E27FC236}">
                    <a16:creationId xmlns:a16="http://schemas.microsoft.com/office/drawing/2014/main" id="{D8C99910-FB57-4989-8705-CF7F738A10E8}"/>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îṣļíḓé">
                <a:extLst>
                  <a:ext uri="{FF2B5EF4-FFF2-40B4-BE49-F238E27FC236}">
                    <a16:creationId xmlns:a16="http://schemas.microsoft.com/office/drawing/2014/main" id="{AFDCB623-5177-4F96-9832-1DC881AF4630}"/>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îṥļiḓè">
                <a:extLst>
                  <a:ext uri="{FF2B5EF4-FFF2-40B4-BE49-F238E27FC236}">
                    <a16:creationId xmlns:a16="http://schemas.microsoft.com/office/drawing/2014/main" id="{F8E425D5-67BD-472F-824E-47F07ACE2427}"/>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iş1iḍè">
                <a:extLst>
                  <a:ext uri="{FF2B5EF4-FFF2-40B4-BE49-F238E27FC236}">
                    <a16:creationId xmlns:a16="http://schemas.microsoft.com/office/drawing/2014/main" id="{E1A5CA38-D125-408B-BABA-BDE58E1D9D0F}"/>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şľïḍé">
                <a:extLst>
                  <a:ext uri="{FF2B5EF4-FFF2-40B4-BE49-F238E27FC236}">
                    <a16:creationId xmlns:a16="http://schemas.microsoft.com/office/drawing/2014/main" id="{26498FA9-921A-4337-8D6C-623E26E96D89}"/>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ïṣľíḑê">
                <a:extLst>
                  <a:ext uri="{FF2B5EF4-FFF2-40B4-BE49-F238E27FC236}">
                    <a16:creationId xmlns:a16="http://schemas.microsoft.com/office/drawing/2014/main" id="{6F9EF827-36D9-4F75-8610-A2D52FEBC3B9}"/>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iṥḷiḑè">
                <a:extLst>
                  <a:ext uri="{FF2B5EF4-FFF2-40B4-BE49-F238E27FC236}">
                    <a16:creationId xmlns:a16="http://schemas.microsoft.com/office/drawing/2014/main" id="{D3BE99D1-1FC9-45E4-B6DE-C141D1F640A4}"/>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î$lídê">
                <a:extLst>
                  <a:ext uri="{FF2B5EF4-FFF2-40B4-BE49-F238E27FC236}">
                    <a16:creationId xmlns:a16="http://schemas.microsoft.com/office/drawing/2014/main" id="{1D124F32-D916-453C-876C-8552B09F2E7F}"/>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iṧ1ïḋe">
                <a:extLst>
                  <a:ext uri="{FF2B5EF4-FFF2-40B4-BE49-F238E27FC236}">
                    <a16:creationId xmlns:a16="http://schemas.microsoft.com/office/drawing/2014/main" id="{2FA08521-963B-4B3B-883A-842A4C604C46}"/>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2" name="iṡḷídè">
                <a:extLst>
                  <a:ext uri="{FF2B5EF4-FFF2-40B4-BE49-F238E27FC236}">
                    <a16:creationId xmlns:a16="http://schemas.microsoft.com/office/drawing/2014/main" id="{50218F07-0C13-4B95-A6EF-2CF5D076A3CB}"/>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3" name="ïṧliḍe">
                <a:extLst>
                  <a:ext uri="{FF2B5EF4-FFF2-40B4-BE49-F238E27FC236}">
                    <a16:creationId xmlns:a16="http://schemas.microsoft.com/office/drawing/2014/main" id="{A81990E8-EC5C-4E99-A46C-66EEC603634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4" name="íS1ïďe">
                <a:extLst>
                  <a:ext uri="{FF2B5EF4-FFF2-40B4-BE49-F238E27FC236}">
                    <a16:creationId xmlns:a16="http://schemas.microsoft.com/office/drawing/2014/main" id="{48FDEE5F-4F02-4828-A316-BD54BBDD960B}"/>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5" name="îṧľîḑè">
                <a:extLst>
                  <a:ext uri="{FF2B5EF4-FFF2-40B4-BE49-F238E27FC236}">
                    <a16:creationId xmlns:a16="http://schemas.microsoft.com/office/drawing/2014/main" id="{2CB8F4A1-6070-4ABF-8416-C652EC2205F2}"/>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1" name="iṧḻíḑé">
              <a:extLst>
                <a:ext uri="{FF2B5EF4-FFF2-40B4-BE49-F238E27FC236}">
                  <a16:creationId xmlns:a16="http://schemas.microsoft.com/office/drawing/2014/main" id="{F52FEBD2-1700-44DA-AC98-1448C6993C18}"/>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íSľíḍe">
              <a:extLst>
                <a:ext uri="{FF2B5EF4-FFF2-40B4-BE49-F238E27FC236}">
                  <a16:creationId xmlns:a16="http://schemas.microsoft.com/office/drawing/2014/main" id="{B99C8E63-5C3D-4326-B0B9-FA711C184007}"/>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iṧľíḍê">
              <a:extLst>
                <a:ext uri="{FF2B5EF4-FFF2-40B4-BE49-F238E27FC236}">
                  <a16:creationId xmlns:a16="http://schemas.microsoft.com/office/drawing/2014/main" id="{44508A38-0A1F-457A-A0C7-F6CE3D769058}"/>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iṥḷide">
              <a:extLst>
                <a:ext uri="{FF2B5EF4-FFF2-40B4-BE49-F238E27FC236}">
                  <a16:creationId xmlns:a16="http://schemas.microsoft.com/office/drawing/2014/main" id="{E954CCD7-C49C-4B7A-BBB0-EAB8A6F50899}"/>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ïṩḻïḋè">
              <a:extLst>
                <a:ext uri="{FF2B5EF4-FFF2-40B4-BE49-F238E27FC236}">
                  <a16:creationId xmlns:a16="http://schemas.microsoft.com/office/drawing/2014/main" id="{D02FADB9-099D-4DB7-9F31-A9C14CF805B6}"/>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ïṡḻídè">
              <a:extLst>
                <a:ext uri="{FF2B5EF4-FFF2-40B4-BE49-F238E27FC236}">
                  <a16:creationId xmlns:a16="http://schemas.microsoft.com/office/drawing/2014/main" id="{5B6853B9-B638-4381-8044-CFD5825E1071}"/>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îś1ïḑè">
              <a:extLst>
                <a:ext uri="{FF2B5EF4-FFF2-40B4-BE49-F238E27FC236}">
                  <a16:creationId xmlns:a16="http://schemas.microsoft.com/office/drawing/2014/main" id="{0386187E-F23C-4333-9AD4-ABA2EC0FCB68}"/>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îşļïḓe">
              <a:extLst>
                <a:ext uri="{FF2B5EF4-FFF2-40B4-BE49-F238E27FC236}">
                  <a16:creationId xmlns:a16="http://schemas.microsoft.com/office/drawing/2014/main" id="{E24C7DFF-DC64-4B40-B3F0-481801410DB4}"/>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î$ľíḑe">
              <a:extLst>
                <a:ext uri="{FF2B5EF4-FFF2-40B4-BE49-F238E27FC236}">
                  <a16:creationId xmlns:a16="http://schemas.microsoft.com/office/drawing/2014/main" id="{71492BD4-07B7-476E-86F1-A621F4D69BED}"/>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66" name="直接连接符 165">
            <a:extLst>
              <a:ext uri="{FF2B5EF4-FFF2-40B4-BE49-F238E27FC236}">
                <a16:creationId xmlns:a16="http://schemas.microsoft.com/office/drawing/2014/main" id="{8D6937AB-C9E2-4110-90B4-EB1E2E6E2317}"/>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67" name="组合 166">
            <a:extLst>
              <a:ext uri="{FF2B5EF4-FFF2-40B4-BE49-F238E27FC236}">
                <a16:creationId xmlns:a16="http://schemas.microsoft.com/office/drawing/2014/main" id="{878C594D-A3F1-4F4D-AE2F-F8BFF89A7D6C}"/>
              </a:ext>
            </a:extLst>
          </p:cNvPr>
          <p:cNvGrpSpPr/>
          <p:nvPr userDrawn="1"/>
        </p:nvGrpSpPr>
        <p:grpSpPr>
          <a:xfrm>
            <a:off x="649289" y="410634"/>
            <a:ext cx="589166" cy="530128"/>
            <a:chOff x="5542079" y="4118305"/>
            <a:chExt cx="589166" cy="530128"/>
          </a:xfrm>
        </p:grpSpPr>
        <p:sp>
          <p:nvSpPr>
            <p:cNvPr id="168" name="文本框 167">
              <a:extLst>
                <a:ext uri="{FF2B5EF4-FFF2-40B4-BE49-F238E27FC236}">
                  <a16:creationId xmlns:a16="http://schemas.microsoft.com/office/drawing/2014/main" id="{30BEAF90-487F-4C2F-8766-B0F188256B0A}"/>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9" name="文本框 168">
              <a:extLst>
                <a:ext uri="{FF2B5EF4-FFF2-40B4-BE49-F238E27FC236}">
                  <a16:creationId xmlns:a16="http://schemas.microsoft.com/office/drawing/2014/main" id="{B0828AFB-4B45-4C3B-8DDF-71F2634FEF00}"/>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0" name="文本框 169">
              <a:extLst>
                <a:ext uri="{FF2B5EF4-FFF2-40B4-BE49-F238E27FC236}">
                  <a16:creationId xmlns:a16="http://schemas.microsoft.com/office/drawing/2014/main" id="{26D125E1-3925-4854-8DEA-CA596870E98A}"/>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1" name="文本框 170">
              <a:extLst>
                <a:ext uri="{FF2B5EF4-FFF2-40B4-BE49-F238E27FC236}">
                  <a16:creationId xmlns:a16="http://schemas.microsoft.com/office/drawing/2014/main" id="{C73738EC-0CFD-4AAD-A3B4-E2AAB1C3AB18}"/>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2" name="文本框 171">
              <a:extLst>
                <a:ext uri="{FF2B5EF4-FFF2-40B4-BE49-F238E27FC236}">
                  <a16:creationId xmlns:a16="http://schemas.microsoft.com/office/drawing/2014/main" id="{79837E49-3AFC-4291-BF39-C36BA299A7C2}"/>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3" name="文本框 172">
              <a:extLst>
                <a:ext uri="{FF2B5EF4-FFF2-40B4-BE49-F238E27FC236}">
                  <a16:creationId xmlns:a16="http://schemas.microsoft.com/office/drawing/2014/main" id="{D4543D1B-1920-4DBF-BDEF-9473FA2BABB1}"/>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4" name="文本框 173">
              <a:extLst>
                <a:ext uri="{FF2B5EF4-FFF2-40B4-BE49-F238E27FC236}">
                  <a16:creationId xmlns:a16="http://schemas.microsoft.com/office/drawing/2014/main" id="{5B425B30-CF03-48F7-A1EE-28C98710E7BB}"/>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5" name="文本框 174">
              <a:extLst>
                <a:ext uri="{FF2B5EF4-FFF2-40B4-BE49-F238E27FC236}">
                  <a16:creationId xmlns:a16="http://schemas.microsoft.com/office/drawing/2014/main" id="{7CD4614F-EF98-45EC-9A7D-88C1D298EEA4}"/>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34115963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pic>
        <p:nvPicPr>
          <p:cNvPr id="79" name="图片 78" descr="图片包含 天空, 户外, 建筑物&#10;&#10;自动生成的说明">
            <a:extLst>
              <a:ext uri="{FF2B5EF4-FFF2-40B4-BE49-F238E27FC236}">
                <a16:creationId xmlns:a16="http://schemas.microsoft.com/office/drawing/2014/main" id="{2A199495-B6D8-484A-A97F-3FD8BE0CA87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85AB227D-5439-47CB-A5F6-8BF938FD1D23}"/>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标题 1">
            <a:extLst>
              <a:ext uri="{FF2B5EF4-FFF2-40B4-BE49-F238E27FC236}">
                <a16:creationId xmlns:a16="http://schemas.microsoft.com/office/drawing/2014/main" id="{43A71B49-875C-482A-88F3-7E58A2E229B0}"/>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2A95C19-4442-4538-ABC4-E1152E7B3B6D}"/>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 name="îşḷïḑe">
              <a:extLst>
                <a:ext uri="{FF2B5EF4-FFF2-40B4-BE49-F238E27FC236}">
                  <a16:creationId xmlns:a16="http://schemas.microsoft.com/office/drawing/2014/main" id="{6ABE8837-2106-4D39-980A-3572BFEB89E5}"/>
                </a:ext>
              </a:extLst>
            </p:cNvPr>
            <p:cNvGrpSpPr/>
            <p:nvPr/>
          </p:nvGrpSpPr>
          <p:grpSpPr>
            <a:xfrm>
              <a:off x="2195845" y="2493506"/>
              <a:ext cx="1885155" cy="1889098"/>
              <a:chOff x="1801111" y="2332774"/>
              <a:chExt cx="2180165" cy="2184725"/>
            </a:xfrm>
          </p:grpSpPr>
          <p:sp>
            <p:nvSpPr>
              <p:cNvPr id="19" name="îŝļíḑè">
                <a:extLst>
                  <a:ext uri="{FF2B5EF4-FFF2-40B4-BE49-F238E27FC236}">
                    <a16:creationId xmlns:a16="http://schemas.microsoft.com/office/drawing/2014/main" id="{ACE29400-3B1D-4AA4-912A-5B10AA387C40}"/>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 name="îşḻiḑê">
                <a:extLst>
                  <a:ext uri="{FF2B5EF4-FFF2-40B4-BE49-F238E27FC236}">
                    <a16:creationId xmlns:a16="http://schemas.microsoft.com/office/drawing/2014/main" id="{043E538E-7438-4324-8F23-1450861F4507}"/>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 name="išḻíḋê">
                <a:extLst>
                  <a:ext uri="{FF2B5EF4-FFF2-40B4-BE49-F238E27FC236}">
                    <a16:creationId xmlns:a16="http://schemas.microsoft.com/office/drawing/2014/main" id="{1644AC99-66E0-4CA1-A01C-ACFF1579195C}"/>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 name="îşľíḓé">
                <a:extLst>
                  <a:ext uri="{FF2B5EF4-FFF2-40B4-BE49-F238E27FC236}">
                    <a16:creationId xmlns:a16="http://schemas.microsoft.com/office/drawing/2014/main" id="{DEBB84EA-CE9A-4090-85C2-2E55C5651D7D}"/>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 name="iŝlîḋè">
                <a:extLst>
                  <a:ext uri="{FF2B5EF4-FFF2-40B4-BE49-F238E27FC236}">
                    <a16:creationId xmlns:a16="http://schemas.microsoft.com/office/drawing/2014/main" id="{A9D672DE-B2F1-414E-AFF9-4651F1CB0CDD}"/>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 name="ïṡļíḓe">
                <a:extLst>
                  <a:ext uri="{FF2B5EF4-FFF2-40B4-BE49-F238E27FC236}">
                    <a16:creationId xmlns:a16="http://schemas.microsoft.com/office/drawing/2014/main" id="{8BF4A736-E57D-44F3-BB33-BC8B8F626900}"/>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 name="iSḻïďe">
                <a:extLst>
                  <a:ext uri="{FF2B5EF4-FFF2-40B4-BE49-F238E27FC236}">
                    <a16:creationId xmlns:a16="http://schemas.microsoft.com/office/drawing/2014/main" id="{A33887AF-7ECB-4A82-BCCA-CF5CEC713638}"/>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 name="ísľïḋè">
                <a:extLst>
                  <a:ext uri="{FF2B5EF4-FFF2-40B4-BE49-F238E27FC236}">
                    <a16:creationId xmlns:a16="http://schemas.microsoft.com/office/drawing/2014/main" id="{270C6CBB-597A-431A-BD77-2926DB782802}"/>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 name="ïṣļîḑè">
                <a:extLst>
                  <a:ext uri="{FF2B5EF4-FFF2-40B4-BE49-F238E27FC236}">
                    <a16:creationId xmlns:a16="http://schemas.microsoft.com/office/drawing/2014/main" id="{8A9818F2-8A4A-4561-9FB3-C9E3413E00C6}"/>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iṡḻïḍê">
                <a:extLst>
                  <a:ext uri="{FF2B5EF4-FFF2-40B4-BE49-F238E27FC236}">
                    <a16:creationId xmlns:a16="http://schemas.microsoft.com/office/drawing/2014/main" id="{AD23FA84-ABE8-40EC-B2F2-0663C0590D7D}"/>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iSḷîde">
                <a:extLst>
                  <a:ext uri="{FF2B5EF4-FFF2-40B4-BE49-F238E27FC236}">
                    <a16:creationId xmlns:a16="http://schemas.microsoft.com/office/drawing/2014/main" id="{71D86B03-AFAE-4926-9A6F-9C89B3FA0346}"/>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 name="íṣ1îde">
                <a:extLst>
                  <a:ext uri="{FF2B5EF4-FFF2-40B4-BE49-F238E27FC236}">
                    <a16:creationId xmlns:a16="http://schemas.microsoft.com/office/drawing/2014/main" id="{91589BCE-1B50-42E5-90D6-89D47D4F659A}"/>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 name="ïšḻídé">
                <a:extLst>
                  <a:ext uri="{FF2B5EF4-FFF2-40B4-BE49-F238E27FC236}">
                    <a16:creationId xmlns:a16="http://schemas.microsoft.com/office/drawing/2014/main" id="{3230F2A3-8DC1-403E-98F5-AE73415E8E18}"/>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 name="iśľïďé">
                <a:extLst>
                  <a:ext uri="{FF2B5EF4-FFF2-40B4-BE49-F238E27FC236}">
                    <a16:creationId xmlns:a16="http://schemas.microsoft.com/office/drawing/2014/main" id="{66D02E6B-7D09-4DDD-83C2-8B91C74F155C}"/>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 name="îśḷiḋè">
                <a:extLst>
                  <a:ext uri="{FF2B5EF4-FFF2-40B4-BE49-F238E27FC236}">
                    <a16:creationId xmlns:a16="http://schemas.microsoft.com/office/drawing/2014/main" id="{08BFA680-ED42-4B12-B72A-441E743E8493}"/>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 name="íṡḷiḓê">
                <a:extLst>
                  <a:ext uri="{FF2B5EF4-FFF2-40B4-BE49-F238E27FC236}">
                    <a16:creationId xmlns:a16="http://schemas.microsoft.com/office/drawing/2014/main" id="{7F6D2C92-5787-4A1C-A18A-74B3FDE24BD7}"/>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 name="iŝḻíḑé">
                <a:extLst>
                  <a:ext uri="{FF2B5EF4-FFF2-40B4-BE49-F238E27FC236}">
                    <a16:creationId xmlns:a16="http://schemas.microsoft.com/office/drawing/2014/main" id="{E5DF0AED-C82A-407D-8815-6ED901A0ED6B}"/>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 name="iSļíḑé">
                <a:extLst>
                  <a:ext uri="{FF2B5EF4-FFF2-40B4-BE49-F238E27FC236}">
                    <a16:creationId xmlns:a16="http://schemas.microsoft.com/office/drawing/2014/main" id="{51F116A1-CCDB-418A-929C-EAF756D2E272}"/>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 name="íšľiḑe">
                <a:extLst>
                  <a:ext uri="{FF2B5EF4-FFF2-40B4-BE49-F238E27FC236}">
                    <a16:creationId xmlns:a16="http://schemas.microsoft.com/office/drawing/2014/main" id="{2693382D-440F-4E2F-AEDA-B9F47B19045E}"/>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 name="íś1íďê">
                <a:extLst>
                  <a:ext uri="{FF2B5EF4-FFF2-40B4-BE49-F238E27FC236}">
                    <a16:creationId xmlns:a16="http://schemas.microsoft.com/office/drawing/2014/main" id="{2D7B6992-1572-4B88-B35E-855B0BC85EA8}"/>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í$ľïḍé">
                <a:extLst>
                  <a:ext uri="{FF2B5EF4-FFF2-40B4-BE49-F238E27FC236}">
                    <a16:creationId xmlns:a16="http://schemas.microsoft.com/office/drawing/2014/main" id="{BB69347B-9911-4B21-9661-339BFBAA2716}"/>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íš1idè">
                <a:extLst>
                  <a:ext uri="{FF2B5EF4-FFF2-40B4-BE49-F238E27FC236}">
                    <a16:creationId xmlns:a16="http://schemas.microsoft.com/office/drawing/2014/main" id="{7C67BB48-F723-4D31-B537-E1DDC67EDBB4}"/>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ïšḷïḑê">
                <a:extLst>
                  <a:ext uri="{FF2B5EF4-FFF2-40B4-BE49-F238E27FC236}">
                    <a16:creationId xmlns:a16="http://schemas.microsoft.com/office/drawing/2014/main" id="{820471DD-1139-40BC-9B59-B49998BC62A8}"/>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ï$ḷiḓè">
                <a:extLst>
                  <a:ext uri="{FF2B5EF4-FFF2-40B4-BE49-F238E27FC236}">
                    <a16:creationId xmlns:a16="http://schemas.microsoft.com/office/drawing/2014/main" id="{749ECB2F-B667-479D-A7B2-51F705D0498E}"/>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ïsḻîḑè">
                <a:extLst>
                  <a:ext uri="{FF2B5EF4-FFF2-40B4-BE49-F238E27FC236}">
                    <a16:creationId xmlns:a16="http://schemas.microsoft.com/office/drawing/2014/main" id="{C1224881-DF18-4699-8C21-4AB8958A9AFA}"/>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ïşḷidè">
                <a:extLst>
                  <a:ext uri="{FF2B5EF4-FFF2-40B4-BE49-F238E27FC236}">
                    <a16:creationId xmlns:a16="http://schemas.microsoft.com/office/drawing/2014/main" id="{E20DE981-7783-43EE-A0C9-60EAC0FF1329}"/>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iśļïďé">
                <a:extLst>
                  <a:ext uri="{FF2B5EF4-FFF2-40B4-BE49-F238E27FC236}">
                    <a16:creationId xmlns:a16="http://schemas.microsoft.com/office/drawing/2014/main" id="{A9AF2398-2CA2-4A66-AC9D-24552BBBC445}"/>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îṡḷiḍé">
                <a:extLst>
                  <a:ext uri="{FF2B5EF4-FFF2-40B4-BE49-F238E27FC236}">
                    <a16:creationId xmlns:a16="http://schemas.microsoft.com/office/drawing/2014/main" id="{DADF14D5-29F4-4E3F-801C-4D03BA90A745}"/>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íṣļíḋé">
                <a:extLst>
                  <a:ext uri="{FF2B5EF4-FFF2-40B4-BE49-F238E27FC236}">
                    <a16:creationId xmlns:a16="http://schemas.microsoft.com/office/drawing/2014/main" id="{BFEDD7D8-2D21-49D3-8419-99947426C0FF}"/>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i$ļiďè">
                <a:extLst>
                  <a:ext uri="{FF2B5EF4-FFF2-40B4-BE49-F238E27FC236}">
                    <a16:creationId xmlns:a16="http://schemas.microsoft.com/office/drawing/2014/main" id="{92650BBE-5B3D-475E-84D9-9841A0D0122F}"/>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ïšlîḋe">
                <a:extLst>
                  <a:ext uri="{FF2B5EF4-FFF2-40B4-BE49-F238E27FC236}">
                    <a16:creationId xmlns:a16="http://schemas.microsoft.com/office/drawing/2014/main" id="{E9B61636-E8E1-4C1A-B241-26F762D5DD9F}"/>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îṣḻíḑè">
                <a:extLst>
                  <a:ext uri="{FF2B5EF4-FFF2-40B4-BE49-F238E27FC236}">
                    <a16:creationId xmlns:a16="http://schemas.microsoft.com/office/drawing/2014/main" id="{956970C6-5170-46A3-8693-D1ACBC82EAD1}"/>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islïḍè">
                <a:extLst>
                  <a:ext uri="{FF2B5EF4-FFF2-40B4-BE49-F238E27FC236}">
                    <a16:creationId xmlns:a16="http://schemas.microsoft.com/office/drawing/2014/main" id="{251A270E-FD36-4F70-8EAD-3532FCC23C2A}"/>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îṧḷiḋê">
                <a:extLst>
                  <a:ext uri="{FF2B5EF4-FFF2-40B4-BE49-F238E27FC236}">
                    <a16:creationId xmlns:a16="http://schemas.microsoft.com/office/drawing/2014/main" id="{5C4E2B9B-A9CD-41A1-A576-5E865122A763}"/>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ïṥļidê">
                <a:extLst>
                  <a:ext uri="{FF2B5EF4-FFF2-40B4-BE49-F238E27FC236}">
                    <a16:creationId xmlns:a16="http://schemas.microsoft.com/office/drawing/2014/main" id="{394A42CA-940B-4496-B70B-59711E3FB60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ï$ľíde">
                <a:extLst>
                  <a:ext uri="{FF2B5EF4-FFF2-40B4-BE49-F238E27FC236}">
                    <a16:creationId xmlns:a16="http://schemas.microsoft.com/office/drawing/2014/main" id="{52D9E8CB-E306-403E-BECD-AEFEA776F947}"/>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íS1îḍê">
                <a:extLst>
                  <a:ext uri="{FF2B5EF4-FFF2-40B4-BE49-F238E27FC236}">
                    <a16:creationId xmlns:a16="http://schemas.microsoft.com/office/drawing/2014/main" id="{EC6905D3-E041-4068-86BC-F44EBE8CEF6D}"/>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 name="ïṧ1íde">
                <a:extLst>
                  <a:ext uri="{FF2B5EF4-FFF2-40B4-BE49-F238E27FC236}">
                    <a16:creationId xmlns:a16="http://schemas.microsoft.com/office/drawing/2014/main" id="{A0EBB741-8530-4B12-B6B8-64181CA5773E}"/>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 name="î$ḷiḍe">
                <a:extLst>
                  <a:ext uri="{FF2B5EF4-FFF2-40B4-BE49-F238E27FC236}">
                    <a16:creationId xmlns:a16="http://schemas.microsoft.com/office/drawing/2014/main" id="{69B7D352-A01B-4126-93F4-E98316413A0A}"/>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 name="îṣļíḓé">
                <a:extLst>
                  <a:ext uri="{FF2B5EF4-FFF2-40B4-BE49-F238E27FC236}">
                    <a16:creationId xmlns:a16="http://schemas.microsoft.com/office/drawing/2014/main" id="{55724BB4-CE77-444C-A4D3-EA83210F01C5}"/>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 name="îṥļiḓè">
                <a:extLst>
                  <a:ext uri="{FF2B5EF4-FFF2-40B4-BE49-F238E27FC236}">
                    <a16:creationId xmlns:a16="http://schemas.microsoft.com/office/drawing/2014/main" id="{7039192A-9E4D-4FCE-86D4-34CA8608E76B}"/>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 name="iş1iḍè">
                <a:extLst>
                  <a:ext uri="{FF2B5EF4-FFF2-40B4-BE49-F238E27FC236}">
                    <a16:creationId xmlns:a16="http://schemas.microsoft.com/office/drawing/2014/main" id="{4601C28B-F33A-4CE8-964B-4AFF94D00145}"/>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 name="işľïḍé">
                <a:extLst>
                  <a:ext uri="{FF2B5EF4-FFF2-40B4-BE49-F238E27FC236}">
                    <a16:creationId xmlns:a16="http://schemas.microsoft.com/office/drawing/2014/main" id="{447B91E9-DCDA-4AC8-B8D3-0E1F54E6EB21}"/>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 name="ïṣľíḑê">
                <a:extLst>
                  <a:ext uri="{FF2B5EF4-FFF2-40B4-BE49-F238E27FC236}">
                    <a16:creationId xmlns:a16="http://schemas.microsoft.com/office/drawing/2014/main" id="{FD20CEFB-BC85-46CE-A5DF-F81570067E97}"/>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 name="iṥḷiḑè">
                <a:extLst>
                  <a:ext uri="{FF2B5EF4-FFF2-40B4-BE49-F238E27FC236}">
                    <a16:creationId xmlns:a16="http://schemas.microsoft.com/office/drawing/2014/main" id="{F225896E-B0B5-4AE2-A89E-18134C1838BE}"/>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 name="î$lídê">
                <a:extLst>
                  <a:ext uri="{FF2B5EF4-FFF2-40B4-BE49-F238E27FC236}">
                    <a16:creationId xmlns:a16="http://schemas.microsoft.com/office/drawing/2014/main" id="{C706C84B-68C6-4528-821D-370596307D13}"/>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 name="iṧ1ïḋe">
                <a:extLst>
                  <a:ext uri="{FF2B5EF4-FFF2-40B4-BE49-F238E27FC236}">
                    <a16:creationId xmlns:a16="http://schemas.microsoft.com/office/drawing/2014/main" id="{2601A304-5565-4576-8852-01C343ECED1A}"/>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 name="iṡḷídè">
                <a:extLst>
                  <a:ext uri="{FF2B5EF4-FFF2-40B4-BE49-F238E27FC236}">
                    <a16:creationId xmlns:a16="http://schemas.microsoft.com/office/drawing/2014/main" id="{E471261C-FB61-4E34-9BE2-53C1E0314AAF}"/>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 name="ïṧliḍe">
                <a:extLst>
                  <a:ext uri="{FF2B5EF4-FFF2-40B4-BE49-F238E27FC236}">
                    <a16:creationId xmlns:a16="http://schemas.microsoft.com/office/drawing/2014/main" id="{888C1AAE-E0D5-44EB-AEFD-CF80255F998E}"/>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 name="íS1ïďe">
                <a:extLst>
                  <a:ext uri="{FF2B5EF4-FFF2-40B4-BE49-F238E27FC236}">
                    <a16:creationId xmlns:a16="http://schemas.microsoft.com/office/drawing/2014/main" id="{0EB5478C-C135-4B6D-8C30-402A2DE0F155}"/>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 name="îṧľîḑè">
                <a:extLst>
                  <a:ext uri="{FF2B5EF4-FFF2-40B4-BE49-F238E27FC236}">
                    <a16:creationId xmlns:a16="http://schemas.microsoft.com/office/drawing/2014/main" id="{D80625F4-79A4-4CB1-B282-14B274585C5D}"/>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 name="iṧḻíḑé">
              <a:extLst>
                <a:ext uri="{FF2B5EF4-FFF2-40B4-BE49-F238E27FC236}">
                  <a16:creationId xmlns:a16="http://schemas.microsoft.com/office/drawing/2014/main" id="{8DC97980-9C0A-488D-AE4B-F60F7201A080}"/>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 name="íSľíḍe">
              <a:extLst>
                <a:ext uri="{FF2B5EF4-FFF2-40B4-BE49-F238E27FC236}">
                  <a16:creationId xmlns:a16="http://schemas.microsoft.com/office/drawing/2014/main" id="{D88D8E74-18D4-4B63-B878-B0095721F066}"/>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 name="iṧľíḍê">
              <a:extLst>
                <a:ext uri="{FF2B5EF4-FFF2-40B4-BE49-F238E27FC236}">
                  <a16:creationId xmlns:a16="http://schemas.microsoft.com/office/drawing/2014/main" id="{DC31C8C0-6A59-430D-A418-3A5C977A58DC}"/>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 name="iṥḷide">
              <a:extLst>
                <a:ext uri="{FF2B5EF4-FFF2-40B4-BE49-F238E27FC236}">
                  <a16:creationId xmlns:a16="http://schemas.microsoft.com/office/drawing/2014/main" id="{92DC98DB-1E96-4819-A054-E128F08AF86A}"/>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 name="ïṩḻïḋè">
              <a:extLst>
                <a:ext uri="{FF2B5EF4-FFF2-40B4-BE49-F238E27FC236}">
                  <a16:creationId xmlns:a16="http://schemas.microsoft.com/office/drawing/2014/main" id="{36E2D5F7-5D6F-4CFA-AFCE-9BB9062BE1E5}"/>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 name="ïṡḻídè">
              <a:extLst>
                <a:ext uri="{FF2B5EF4-FFF2-40B4-BE49-F238E27FC236}">
                  <a16:creationId xmlns:a16="http://schemas.microsoft.com/office/drawing/2014/main" id="{989947EB-40F4-43C1-A7DB-FF5E4FF14308}"/>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 name="îś1ïḑè">
              <a:extLst>
                <a:ext uri="{FF2B5EF4-FFF2-40B4-BE49-F238E27FC236}">
                  <a16:creationId xmlns:a16="http://schemas.microsoft.com/office/drawing/2014/main" id="{B5C58968-0C6E-4511-A4EF-34E97C075149}"/>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 name="îşļïḓe">
              <a:extLst>
                <a:ext uri="{FF2B5EF4-FFF2-40B4-BE49-F238E27FC236}">
                  <a16:creationId xmlns:a16="http://schemas.microsoft.com/office/drawing/2014/main" id="{8ED2F451-806A-4B50-8F90-FB5DC2C17CAB}"/>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 name="î$ľíḑe">
              <a:extLst>
                <a:ext uri="{FF2B5EF4-FFF2-40B4-BE49-F238E27FC236}">
                  <a16:creationId xmlns:a16="http://schemas.microsoft.com/office/drawing/2014/main" id="{09764A5A-8912-474B-BBA5-917944A3EF04}"/>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sp>
        <p:nvSpPr>
          <p:cNvPr id="161" name="SmartArt 占位符 70">
            <a:extLst>
              <a:ext uri="{FF2B5EF4-FFF2-40B4-BE49-F238E27FC236}">
                <a16:creationId xmlns:a16="http://schemas.microsoft.com/office/drawing/2014/main" id="{3C18ACEF-8FED-4CCC-83A2-201D3377EA44}"/>
              </a:ext>
            </a:extLst>
          </p:cNvPr>
          <p:cNvSpPr>
            <a:spLocks noGrp="1"/>
          </p:cNvSpPr>
          <p:nvPr>
            <p:ph type="dgm" sz="quarter" idx="10"/>
          </p:nvPr>
        </p:nvSpPr>
        <p:spPr>
          <a:xfrm>
            <a:off x="660400" y="2184400"/>
            <a:ext cx="3402013" cy="3003550"/>
          </a:xfrm>
        </p:spPr>
        <p:txBody>
          <a:bodyPr/>
          <a:lstStyle/>
          <a:p>
            <a:endParaRPr lang="zh-CN" altLang="en-US"/>
          </a:p>
        </p:txBody>
      </p:sp>
      <p:cxnSp>
        <p:nvCxnSpPr>
          <p:cNvPr id="81" name="直接连接符 80">
            <a:extLst>
              <a:ext uri="{FF2B5EF4-FFF2-40B4-BE49-F238E27FC236}">
                <a16:creationId xmlns:a16="http://schemas.microsoft.com/office/drawing/2014/main" id="{1BAE77CE-A8EE-4B57-A793-A4558AF41CAF}"/>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75" name="文本框 74">
            <a:extLst>
              <a:ext uri="{FF2B5EF4-FFF2-40B4-BE49-F238E27FC236}">
                <a16:creationId xmlns:a16="http://schemas.microsoft.com/office/drawing/2014/main" id="{B43C628C-3AB5-4071-A306-11A4389903AA}"/>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96" name="文本占位符 3">
            <a:extLst>
              <a:ext uri="{FF2B5EF4-FFF2-40B4-BE49-F238E27FC236}">
                <a16:creationId xmlns:a16="http://schemas.microsoft.com/office/drawing/2014/main" id="{23E7C9B0-97F0-43DD-882A-DCDD1ECBE323}"/>
              </a:ext>
            </a:extLst>
          </p:cNvPr>
          <p:cNvSpPr>
            <a:spLocks noGrp="1"/>
          </p:cNvSpPr>
          <p:nvPr>
            <p:ph type="body" sz="quarter" idx="11"/>
          </p:nvPr>
        </p:nvSpPr>
        <p:spPr>
          <a:xfrm>
            <a:off x="4340225" y="1454150"/>
            <a:ext cx="7178675" cy="547688"/>
          </a:xfrm>
        </p:spPr>
        <p:txBody>
          <a:bodyPr lIns="0">
            <a:noAutofit/>
          </a:bodyPr>
          <a:lstStyle>
            <a:lvl1pPr marL="0" indent="0" algn="just" defTabSz="914400" rtl="0" eaLnBrk="1" latinLnBrk="0" hangingPunct="1">
              <a:lnSpc>
                <a:spcPct val="130000"/>
              </a:lnSpc>
              <a:spcBef>
                <a:spcPts val="1000"/>
              </a:spcBef>
              <a:spcAft>
                <a:spcPts val="600"/>
              </a:spcAft>
              <a:buFont typeface="Arial" panose="020B0604020202020204" pitchFamily="34" charset="0"/>
              <a:buNone/>
              <a:defRPr lang="zh-CN" altLang="en-US" sz="2400" b="1" kern="1200" dirty="0" smtClean="0">
                <a:solidFill>
                  <a:schemeClr val="accent1"/>
                </a:solidFill>
                <a:latin typeface="+mj-ea"/>
                <a:ea typeface="+mj-ea"/>
                <a:cs typeface="+mn-cs"/>
              </a:defRPr>
            </a:lvl1pPr>
            <a:lvl5pPr marL="1828800" indent="0">
              <a:buNone/>
              <a:defRPr/>
            </a:lvl5pPr>
          </a:lstStyle>
          <a:p>
            <a:pPr lvl="0"/>
            <a:r>
              <a:rPr lang="zh-CN" altLang="en-US" dirty="0"/>
              <a:t>编辑母版文本样式</a:t>
            </a:r>
          </a:p>
        </p:txBody>
      </p:sp>
      <p:sp>
        <p:nvSpPr>
          <p:cNvPr id="99" name="文本占位符 69">
            <a:extLst>
              <a:ext uri="{FF2B5EF4-FFF2-40B4-BE49-F238E27FC236}">
                <a16:creationId xmlns:a16="http://schemas.microsoft.com/office/drawing/2014/main" id="{87A22826-54C3-4217-87EF-85BB3398A33A}"/>
              </a:ext>
            </a:extLst>
          </p:cNvPr>
          <p:cNvSpPr>
            <a:spLocks noGrp="1"/>
          </p:cNvSpPr>
          <p:nvPr>
            <p:ph type="body" sz="quarter" idx="12"/>
          </p:nvPr>
        </p:nvSpPr>
        <p:spPr>
          <a:xfrm>
            <a:off x="4340224" y="2219324"/>
            <a:ext cx="7178675" cy="3533775"/>
          </a:xfrm>
        </p:spPr>
        <p:txBody>
          <a:bodyPr lIns="0"/>
          <a:lstStyle>
            <a:lvl1pPr marL="0" indent="0">
              <a:lnSpc>
                <a:spcPct val="130000"/>
              </a:lnSpc>
              <a:buNone/>
              <a:defRPr lang="zh-CN" altLang="en-US" sz="1800" kern="1200" dirty="0" smtClean="0">
                <a:solidFill>
                  <a:schemeClr val="tx1"/>
                </a:solidFill>
                <a:latin typeface="+mn-lt"/>
                <a:ea typeface="+mn-ea"/>
                <a:cs typeface="+mn-cs"/>
              </a:defRPr>
            </a:lvl1pPr>
            <a:lvl2pPr marL="457200" indent="0">
              <a:buNone/>
              <a:defRPr/>
            </a:lvl2pPr>
          </a:lstStyle>
          <a:p>
            <a:pPr lvl="0"/>
            <a:r>
              <a:rPr lang="zh-CN" altLang="en-US" dirty="0"/>
              <a:t>编辑母版文本样式</a:t>
            </a:r>
          </a:p>
        </p:txBody>
      </p:sp>
      <p:sp>
        <p:nvSpPr>
          <p:cNvPr id="100" name="矩形 99">
            <a:extLst>
              <a:ext uri="{FF2B5EF4-FFF2-40B4-BE49-F238E27FC236}">
                <a16:creationId xmlns:a16="http://schemas.microsoft.com/office/drawing/2014/main" id="{637F2665-CDDB-4FBD-9F66-2C0104E5C101}"/>
              </a:ext>
            </a:extLst>
          </p:cNvPr>
          <p:cNvSpPr/>
          <p:nvPr userDrawn="1"/>
        </p:nvSpPr>
        <p:spPr>
          <a:xfrm>
            <a:off x="4340225" y="2017845"/>
            <a:ext cx="2109259" cy="6055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8" name="组合 107">
            <a:extLst>
              <a:ext uri="{FF2B5EF4-FFF2-40B4-BE49-F238E27FC236}">
                <a16:creationId xmlns:a16="http://schemas.microsoft.com/office/drawing/2014/main" id="{9DE1C32E-3FF9-4E54-8DCE-984D3E15B03D}"/>
              </a:ext>
            </a:extLst>
          </p:cNvPr>
          <p:cNvGrpSpPr/>
          <p:nvPr userDrawn="1"/>
        </p:nvGrpSpPr>
        <p:grpSpPr>
          <a:xfrm>
            <a:off x="660400" y="452186"/>
            <a:ext cx="589166" cy="503600"/>
            <a:chOff x="5952731" y="1824220"/>
            <a:chExt cx="589166" cy="503600"/>
          </a:xfrm>
        </p:grpSpPr>
        <p:sp>
          <p:nvSpPr>
            <p:cNvPr id="109" name="文本框 108">
              <a:extLst>
                <a:ext uri="{FF2B5EF4-FFF2-40B4-BE49-F238E27FC236}">
                  <a16:creationId xmlns:a16="http://schemas.microsoft.com/office/drawing/2014/main" id="{0E3E78B5-9F3A-4091-B5FF-3D05CC33EF96}"/>
                </a:ext>
              </a:extLst>
            </p:cNvPr>
            <p:cNvSpPr txBox="1"/>
            <p:nvPr/>
          </p:nvSpPr>
          <p:spPr>
            <a:xfrm>
              <a:off x="6202716" y="1882939"/>
              <a:ext cx="51723" cy="144584"/>
            </a:xfrm>
            <a:custGeom>
              <a:avLst/>
              <a:gdLst/>
              <a:ahLst/>
              <a:cxnLst/>
              <a:rect l="l" t="t" r="r" b="b"/>
              <a:pathLst>
                <a:path w="51723" h="144584">
                  <a:moveTo>
                    <a:pt x="27650" y="94"/>
                  </a:moveTo>
                  <a:lnTo>
                    <a:pt x="51723" y="6083"/>
                  </a:lnTo>
                  <a:lnTo>
                    <a:pt x="51723" y="144584"/>
                  </a:lnTo>
                  <a:lnTo>
                    <a:pt x="991" y="144584"/>
                  </a:lnTo>
                  <a:lnTo>
                    <a:pt x="991" y="35586"/>
                  </a:lnTo>
                  <a:cubicBezTo>
                    <a:pt x="991" y="27717"/>
                    <a:pt x="897" y="21417"/>
                    <a:pt x="708" y="16687"/>
                  </a:cubicBezTo>
                  <a:lnTo>
                    <a:pt x="0" y="8757"/>
                  </a:lnTo>
                  <a:lnTo>
                    <a:pt x="24933" y="320"/>
                  </a:lnTo>
                  <a:cubicBezTo>
                    <a:pt x="25839" y="94"/>
                    <a:pt x="26745" y="-132"/>
                    <a:pt x="27650"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0" name="文本框 109">
              <a:extLst>
                <a:ext uri="{FF2B5EF4-FFF2-40B4-BE49-F238E27FC236}">
                  <a16:creationId xmlns:a16="http://schemas.microsoft.com/office/drawing/2014/main" id="{EECFD12B-4F65-46FC-B649-75BCDBC82A4E}"/>
                </a:ext>
              </a:extLst>
            </p:cNvPr>
            <p:cNvSpPr txBox="1"/>
            <p:nvPr/>
          </p:nvSpPr>
          <p:spPr>
            <a:xfrm>
              <a:off x="6313930" y="1934359"/>
              <a:ext cx="30120" cy="11305"/>
            </a:xfrm>
            <a:custGeom>
              <a:avLst/>
              <a:gdLst/>
              <a:ahLst/>
              <a:cxnLst/>
              <a:rect l="l" t="t" r="r" b="b"/>
              <a:pathLst>
                <a:path w="30120" h="11305">
                  <a:moveTo>
                    <a:pt x="0" y="0"/>
                  </a:moveTo>
                  <a:cubicBezTo>
                    <a:pt x="10191" y="2940"/>
                    <a:pt x="20382" y="7010"/>
                    <a:pt x="30120" y="11305"/>
                  </a:cubicBezTo>
                  <a:cubicBezTo>
                    <a:pt x="21967" y="8366"/>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1" name="文本框 110">
              <a:extLst>
                <a:ext uri="{FF2B5EF4-FFF2-40B4-BE49-F238E27FC236}">
                  <a16:creationId xmlns:a16="http://schemas.microsoft.com/office/drawing/2014/main" id="{C89A5662-E350-4560-AAA9-6DC9F4481CF1}"/>
                </a:ext>
              </a:extLst>
            </p:cNvPr>
            <p:cNvSpPr txBox="1"/>
            <p:nvPr/>
          </p:nvSpPr>
          <p:spPr>
            <a:xfrm>
              <a:off x="6269091" y="2104840"/>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2" name="文本框 111">
              <a:extLst>
                <a:ext uri="{FF2B5EF4-FFF2-40B4-BE49-F238E27FC236}">
                  <a16:creationId xmlns:a16="http://schemas.microsoft.com/office/drawing/2014/main" id="{3130ABF8-F9F6-4845-B328-211D58BB1F0C}"/>
                </a:ext>
              </a:extLst>
            </p:cNvPr>
            <p:cNvSpPr txBox="1"/>
            <p:nvPr/>
          </p:nvSpPr>
          <p:spPr>
            <a:xfrm>
              <a:off x="6168672" y="1824220"/>
              <a:ext cx="85767" cy="67477"/>
            </a:xfrm>
            <a:custGeom>
              <a:avLst/>
              <a:gdLst/>
              <a:ahLst/>
              <a:cxnLst/>
              <a:rect l="l" t="t" r="r" b="b"/>
              <a:pathLst>
                <a:path w="85767" h="67477">
                  <a:moveTo>
                    <a:pt x="55880" y="0"/>
                  </a:moveTo>
                  <a:lnTo>
                    <a:pt x="85767" y="0"/>
                  </a:lnTo>
                  <a:lnTo>
                    <a:pt x="85767" y="64803"/>
                  </a:lnTo>
                  <a:lnTo>
                    <a:pt x="61694" y="58814"/>
                  </a:lnTo>
                  <a:cubicBezTo>
                    <a:pt x="60789" y="58588"/>
                    <a:pt x="59883" y="58814"/>
                    <a:pt x="58977" y="59040"/>
                  </a:cubicBezTo>
                  <a:lnTo>
                    <a:pt x="34044" y="67477"/>
                  </a:lnTo>
                  <a:lnTo>
                    <a:pt x="33905" y="65926"/>
                  </a:lnTo>
                  <a:cubicBezTo>
                    <a:pt x="33152" y="62745"/>
                    <a:pt x="31080" y="60338"/>
                    <a:pt x="27689" y="58706"/>
                  </a:cubicBezTo>
                  <a:cubicBezTo>
                    <a:pt x="24299" y="57073"/>
                    <a:pt x="16743" y="56257"/>
                    <a:pt x="5023" y="56257"/>
                  </a:cubicBezTo>
                  <a:lnTo>
                    <a:pt x="0" y="56257"/>
                  </a:lnTo>
                  <a:lnTo>
                    <a:pt x="0" y="32555"/>
                  </a:lnTo>
                  <a:cubicBezTo>
                    <a:pt x="24529" y="27276"/>
                    <a:pt x="43156" y="16424"/>
                    <a:pt x="55880"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3" name="文本框 112">
              <a:extLst>
                <a:ext uri="{FF2B5EF4-FFF2-40B4-BE49-F238E27FC236}">
                  <a16:creationId xmlns:a16="http://schemas.microsoft.com/office/drawing/2014/main" id="{02CEE57B-6420-4E4B-9B11-CD5B351CC4B3}"/>
                </a:ext>
              </a:extLst>
            </p:cNvPr>
            <p:cNvSpPr txBox="1"/>
            <p:nvPr/>
          </p:nvSpPr>
          <p:spPr>
            <a:xfrm>
              <a:off x="5952731" y="1889022"/>
              <a:ext cx="589166" cy="438798"/>
            </a:xfrm>
            <a:custGeom>
              <a:avLst/>
              <a:gdLst/>
              <a:ahLst/>
              <a:cxnLst/>
              <a:rect l="l" t="t" r="r" b="b"/>
              <a:pathLst>
                <a:path w="589166" h="438798">
                  <a:moveTo>
                    <a:pt x="301707" y="0"/>
                  </a:moveTo>
                  <a:lnTo>
                    <a:pt x="321143" y="4836"/>
                  </a:lnTo>
                  <a:cubicBezTo>
                    <a:pt x="335325" y="10065"/>
                    <a:pt x="349196" y="16396"/>
                    <a:pt x="362784" y="22274"/>
                  </a:cubicBezTo>
                  <a:cubicBezTo>
                    <a:pt x="392903" y="35162"/>
                    <a:pt x="422796" y="46467"/>
                    <a:pt x="454727" y="54154"/>
                  </a:cubicBezTo>
                  <a:cubicBezTo>
                    <a:pt x="481903" y="60938"/>
                    <a:pt x="509757" y="66590"/>
                    <a:pt x="536253" y="75634"/>
                  </a:cubicBezTo>
                  <a:cubicBezTo>
                    <a:pt x="553464" y="81512"/>
                    <a:pt x="577469" y="87618"/>
                    <a:pt x="588113" y="103444"/>
                  </a:cubicBezTo>
                  <a:cubicBezTo>
                    <a:pt x="590151" y="106384"/>
                    <a:pt x="589019" y="110002"/>
                    <a:pt x="586527" y="112037"/>
                  </a:cubicBezTo>
                  <a:cubicBezTo>
                    <a:pt x="586527" y="115427"/>
                    <a:pt x="584715" y="118819"/>
                    <a:pt x="580866" y="120402"/>
                  </a:cubicBezTo>
                  <a:cubicBezTo>
                    <a:pt x="555050" y="130124"/>
                    <a:pt x="530138" y="141655"/>
                    <a:pt x="505228" y="153639"/>
                  </a:cubicBezTo>
                  <a:cubicBezTo>
                    <a:pt x="528780" y="186198"/>
                    <a:pt x="516325" y="324345"/>
                    <a:pt x="515192" y="346278"/>
                  </a:cubicBezTo>
                  <a:cubicBezTo>
                    <a:pt x="515192" y="346278"/>
                    <a:pt x="515192" y="346504"/>
                    <a:pt x="515192" y="346504"/>
                  </a:cubicBezTo>
                  <a:cubicBezTo>
                    <a:pt x="515419" y="346730"/>
                    <a:pt x="515645" y="346956"/>
                    <a:pt x="515872" y="347181"/>
                  </a:cubicBezTo>
                  <a:cubicBezTo>
                    <a:pt x="534441" y="376123"/>
                    <a:pt x="549161" y="457971"/>
                    <a:pt x="488470" y="434683"/>
                  </a:cubicBezTo>
                  <a:cubicBezTo>
                    <a:pt x="446575" y="418630"/>
                    <a:pt x="460388" y="350347"/>
                    <a:pt x="498661" y="339268"/>
                  </a:cubicBezTo>
                  <a:cubicBezTo>
                    <a:pt x="501831" y="279577"/>
                    <a:pt x="505907" y="218304"/>
                    <a:pt x="491188" y="160196"/>
                  </a:cubicBezTo>
                  <a:cubicBezTo>
                    <a:pt x="468994" y="170823"/>
                    <a:pt x="446575" y="181449"/>
                    <a:pt x="423701" y="190945"/>
                  </a:cubicBezTo>
                  <a:cubicBezTo>
                    <a:pt x="395167" y="202703"/>
                    <a:pt x="363463" y="211974"/>
                    <a:pt x="337420" y="228478"/>
                  </a:cubicBezTo>
                  <a:cubicBezTo>
                    <a:pt x="323152" y="237296"/>
                    <a:pt x="311151" y="245662"/>
                    <a:pt x="295072" y="244080"/>
                  </a:cubicBezTo>
                  <a:cubicBezTo>
                    <a:pt x="293487" y="248150"/>
                    <a:pt x="289183" y="251088"/>
                    <a:pt x="284202" y="248150"/>
                  </a:cubicBezTo>
                  <a:cubicBezTo>
                    <a:pt x="229851" y="214686"/>
                    <a:pt x="166668" y="201798"/>
                    <a:pt x="110732" y="171953"/>
                  </a:cubicBezTo>
                  <a:cubicBezTo>
                    <a:pt x="89897" y="160875"/>
                    <a:pt x="69969" y="148665"/>
                    <a:pt x="49134" y="137586"/>
                  </a:cubicBezTo>
                  <a:cubicBezTo>
                    <a:pt x="34868" y="130124"/>
                    <a:pt x="15618" y="126281"/>
                    <a:pt x="2483" y="117689"/>
                  </a:cubicBezTo>
                  <a:cubicBezTo>
                    <a:pt x="218" y="116332"/>
                    <a:pt x="-914" y="112715"/>
                    <a:pt x="898" y="110454"/>
                  </a:cubicBezTo>
                  <a:cubicBezTo>
                    <a:pt x="-235" y="107967"/>
                    <a:pt x="218" y="104801"/>
                    <a:pt x="3389" y="103444"/>
                  </a:cubicBezTo>
                  <a:cubicBezTo>
                    <a:pt x="54343" y="81286"/>
                    <a:pt x="109373" y="68172"/>
                    <a:pt x="159195" y="43301"/>
                  </a:cubicBezTo>
                  <a:cubicBezTo>
                    <a:pt x="177765" y="34031"/>
                    <a:pt x="196335" y="23461"/>
                    <a:pt x="215442" y="14361"/>
                  </a:cubicBezTo>
                  <a:lnTo>
                    <a:pt x="249984" y="2674"/>
                  </a:lnTo>
                  <a:lnTo>
                    <a:pt x="250692" y="10604"/>
                  </a:lnTo>
                  <a:cubicBezTo>
                    <a:pt x="250881" y="15334"/>
                    <a:pt x="250975" y="21634"/>
                    <a:pt x="250975" y="29503"/>
                  </a:cubicBezTo>
                  <a:lnTo>
                    <a:pt x="250975" y="138501"/>
                  </a:lnTo>
                  <a:lnTo>
                    <a:pt x="301707" y="138501"/>
                  </a:lnTo>
                  <a:lnTo>
                    <a:pt x="301707" y="0"/>
                  </a:lnTo>
                  <a:close/>
                  <a:moveTo>
                    <a:pt x="361198" y="45336"/>
                  </a:moveTo>
                  <a:cubicBezTo>
                    <a:pt x="363010" y="46015"/>
                    <a:pt x="364822" y="46919"/>
                    <a:pt x="366634" y="47598"/>
                  </a:cubicBezTo>
                  <a:cubicBezTo>
                    <a:pt x="374786" y="50537"/>
                    <a:pt x="383165" y="53702"/>
                    <a:pt x="391318" y="56641"/>
                  </a:cubicBezTo>
                  <a:cubicBezTo>
                    <a:pt x="381580" y="52346"/>
                    <a:pt x="371389" y="48276"/>
                    <a:pt x="361198" y="45336"/>
                  </a:cubicBezTo>
                  <a:close/>
                  <a:moveTo>
                    <a:pt x="326550" y="215817"/>
                  </a:moveTo>
                  <a:cubicBezTo>
                    <a:pt x="325417" y="216269"/>
                    <a:pt x="324285" y="216495"/>
                    <a:pt x="323152" y="216947"/>
                  </a:cubicBezTo>
                  <a:cubicBezTo>
                    <a:pt x="320889" y="218530"/>
                    <a:pt x="318624" y="220113"/>
                    <a:pt x="316359" y="221470"/>
                  </a:cubicBezTo>
                  <a:cubicBezTo>
                    <a:pt x="316359" y="221696"/>
                    <a:pt x="316359" y="222148"/>
                    <a:pt x="316359" y="222374"/>
                  </a:cubicBezTo>
                  <a:cubicBezTo>
                    <a:pt x="319756" y="220113"/>
                    <a:pt x="323152" y="217852"/>
                    <a:pt x="326550" y="21581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14" name="文本框 113">
              <a:extLst>
                <a:ext uri="{FF2B5EF4-FFF2-40B4-BE49-F238E27FC236}">
                  <a16:creationId xmlns:a16="http://schemas.microsoft.com/office/drawing/2014/main" id="{A44FF472-C466-41B4-AF73-473382A6EBFC}"/>
                </a:ext>
              </a:extLst>
            </p:cNvPr>
            <p:cNvSpPr txBox="1"/>
            <p:nvPr/>
          </p:nvSpPr>
          <p:spPr>
            <a:xfrm>
              <a:off x="6059290" y="2098831"/>
              <a:ext cx="340535" cy="187898"/>
            </a:xfrm>
            <a:custGeom>
              <a:avLst/>
              <a:gdLst/>
              <a:ahLst/>
              <a:cxnLst/>
              <a:rect l="l" t="t" r="r" b="b"/>
              <a:pathLst>
                <a:path w="340535" h="187898">
                  <a:moveTo>
                    <a:pt x="323229" y="1047"/>
                  </a:moveTo>
                  <a:cubicBezTo>
                    <a:pt x="325267" y="1047"/>
                    <a:pt x="327532" y="2177"/>
                    <a:pt x="328663" y="3986"/>
                  </a:cubicBezTo>
                  <a:cubicBezTo>
                    <a:pt x="335005" y="14839"/>
                    <a:pt x="332061" y="30666"/>
                    <a:pt x="332740" y="42875"/>
                  </a:cubicBezTo>
                  <a:cubicBezTo>
                    <a:pt x="333420" y="59832"/>
                    <a:pt x="334099" y="76562"/>
                    <a:pt x="335005" y="93520"/>
                  </a:cubicBezTo>
                  <a:cubicBezTo>
                    <a:pt x="336817" y="119973"/>
                    <a:pt x="347007" y="151852"/>
                    <a:pt x="334099" y="176722"/>
                  </a:cubicBezTo>
                  <a:cubicBezTo>
                    <a:pt x="333873" y="179662"/>
                    <a:pt x="332287" y="182601"/>
                    <a:pt x="329569" y="183506"/>
                  </a:cubicBezTo>
                  <a:cubicBezTo>
                    <a:pt x="326853" y="186444"/>
                    <a:pt x="322323" y="185992"/>
                    <a:pt x="320284" y="183506"/>
                  </a:cubicBezTo>
                  <a:cubicBezTo>
                    <a:pt x="296053" y="181697"/>
                    <a:pt x="272501" y="177853"/>
                    <a:pt x="247816" y="178531"/>
                  </a:cubicBezTo>
                  <a:cubicBezTo>
                    <a:pt x="218602" y="179436"/>
                    <a:pt x="189615" y="181923"/>
                    <a:pt x="160627" y="183280"/>
                  </a:cubicBezTo>
                  <a:cubicBezTo>
                    <a:pt x="130281" y="184635"/>
                    <a:pt x="99935" y="187349"/>
                    <a:pt x="69815" y="187575"/>
                  </a:cubicBezTo>
                  <a:cubicBezTo>
                    <a:pt x="53736" y="187575"/>
                    <a:pt x="29052" y="190062"/>
                    <a:pt x="13426" y="181245"/>
                  </a:cubicBezTo>
                  <a:cubicBezTo>
                    <a:pt x="12067" y="181245"/>
                    <a:pt x="10481" y="180792"/>
                    <a:pt x="9122" y="179436"/>
                  </a:cubicBezTo>
                  <a:cubicBezTo>
                    <a:pt x="-6730" y="164513"/>
                    <a:pt x="2555" y="129243"/>
                    <a:pt x="4141" y="110251"/>
                  </a:cubicBezTo>
                  <a:cubicBezTo>
                    <a:pt x="6858" y="75884"/>
                    <a:pt x="970" y="41518"/>
                    <a:pt x="2555" y="7152"/>
                  </a:cubicBezTo>
                  <a:cubicBezTo>
                    <a:pt x="2782" y="4438"/>
                    <a:pt x="4594" y="2630"/>
                    <a:pt x="6858" y="1951"/>
                  </a:cubicBezTo>
                  <a:cubicBezTo>
                    <a:pt x="8443" y="821"/>
                    <a:pt x="10934" y="368"/>
                    <a:pt x="13426" y="1499"/>
                  </a:cubicBezTo>
                  <a:cubicBezTo>
                    <a:pt x="43092" y="15065"/>
                    <a:pt x="72306" y="29535"/>
                    <a:pt x="103106" y="40387"/>
                  </a:cubicBezTo>
                  <a:cubicBezTo>
                    <a:pt x="127337" y="48980"/>
                    <a:pt x="158589" y="62771"/>
                    <a:pt x="184633" y="60284"/>
                  </a:cubicBezTo>
                  <a:cubicBezTo>
                    <a:pt x="230151" y="55762"/>
                    <a:pt x="279295" y="28631"/>
                    <a:pt x="315529" y="1499"/>
                  </a:cubicBezTo>
                  <a:cubicBezTo>
                    <a:pt x="318020" y="-535"/>
                    <a:pt x="320964" y="-309"/>
                    <a:pt x="323229"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grpSp>
      <p:sp>
        <p:nvSpPr>
          <p:cNvPr id="84" name="矩形 83">
            <a:extLst>
              <a:ext uri="{FF2B5EF4-FFF2-40B4-BE49-F238E27FC236}">
                <a16:creationId xmlns:a16="http://schemas.microsoft.com/office/drawing/2014/main" id="{0296D00B-D645-48DA-BC7F-01F148002DCB}"/>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Tree>
    <p:extLst>
      <p:ext uri="{BB962C8B-B14F-4D97-AF65-F5344CB8AC3E}">
        <p14:creationId xmlns:p14="http://schemas.microsoft.com/office/powerpoint/2010/main" val="263894973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grpSp>
        <p:nvGrpSpPr>
          <p:cNvPr id="81" name="组合 80">
            <a:extLst>
              <a:ext uri="{FF2B5EF4-FFF2-40B4-BE49-F238E27FC236}">
                <a16:creationId xmlns:a16="http://schemas.microsoft.com/office/drawing/2014/main" id="{923323F2-60E5-4476-B697-248D41B334CD}"/>
              </a:ext>
            </a:extLst>
          </p:cNvPr>
          <p:cNvGrpSpPr/>
          <p:nvPr userDrawn="1"/>
        </p:nvGrpSpPr>
        <p:grpSpPr>
          <a:xfrm>
            <a:off x="-13072" y="-343"/>
            <a:ext cx="12205072" cy="6857884"/>
            <a:chOff x="-13072" y="0"/>
            <a:chExt cx="12205072" cy="6857884"/>
          </a:xfrm>
        </p:grpSpPr>
        <p:pic>
          <p:nvPicPr>
            <p:cNvPr id="82" name="图片 81" descr="图片包含 天空, 户外, 建筑物&#10;&#10;自动生成的说明">
              <a:extLst>
                <a:ext uri="{FF2B5EF4-FFF2-40B4-BE49-F238E27FC236}">
                  <a16:creationId xmlns:a16="http://schemas.microsoft.com/office/drawing/2014/main" id="{FFD76AC7-9A36-40E9-9EC2-B061D0EC931F}"/>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3" name="矩形 82">
              <a:extLst>
                <a:ext uri="{FF2B5EF4-FFF2-40B4-BE49-F238E27FC236}">
                  <a16:creationId xmlns:a16="http://schemas.microsoft.com/office/drawing/2014/main" id="{5AE03CFF-F9BC-4D1F-9AFF-02C0BCFF1A81}"/>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0" name="图片占位符 77">
            <a:extLst>
              <a:ext uri="{FF2B5EF4-FFF2-40B4-BE49-F238E27FC236}">
                <a16:creationId xmlns:a16="http://schemas.microsoft.com/office/drawing/2014/main" id="{1A83CD67-D359-4142-9C90-D67D25395176}"/>
              </a:ext>
            </a:extLst>
          </p:cNvPr>
          <p:cNvSpPr>
            <a:spLocks noGrp="1"/>
          </p:cNvSpPr>
          <p:nvPr>
            <p:ph type="pic" sz="quarter" idx="10"/>
          </p:nvPr>
        </p:nvSpPr>
        <p:spPr>
          <a:xfrm>
            <a:off x="-2" y="1545809"/>
            <a:ext cx="12192000" cy="1333771"/>
          </a:xfrm>
        </p:spPr>
        <p:txBody>
          <a:bodyPr/>
          <a:lstStyle/>
          <a:p>
            <a:endParaRPr lang="zh-CN" altLang="en-US"/>
          </a:p>
        </p:txBody>
      </p:sp>
      <p:sp>
        <p:nvSpPr>
          <p:cNvPr id="88" name="文本占位符 87">
            <a:extLst>
              <a:ext uri="{FF2B5EF4-FFF2-40B4-BE49-F238E27FC236}">
                <a16:creationId xmlns:a16="http://schemas.microsoft.com/office/drawing/2014/main" id="{53CC1CAA-979D-472C-A3D0-434C373AF95F}"/>
              </a:ext>
            </a:extLst>
          </p:cNvPr>
          <p:cNvSpPr>
            <a:spLocks noGrp="1"/>
          </p:cNvSpPr>
          <p:nvPr>
            <p:ph type="body" sz="quarter" idx="11"/>
          </p:nvPr>
        </p:nvSpPr>
        <p:spPr>
          <a:xfrm>
            <a:off x="4979194" y="2636838"/>
            <a:ext cx="2233613" cy="558800"/>
          </a:xfrm>
        </p:spPr>
        <p:txBody>
          <a:bodyPr anchor="ctr" anchorCtr="0"/>
          <a:lstStyle>
            <a:lvl1pPr marL="0" indent="0" algn="ctr">
              <a:buNone/>
              <a:defRPr b="1">
                <a:solidFill>
                  <a:schemeClr val="bg1"/>
                </a:solidFill>
              </a:defRPr>
            </a:lvl1pPr>
          </a:lstStyle>
          <a:p>
            <a:pPr lvl="0"/>
            <a:r>
              <a:rPr lang="zh-CN" altLang="en-US" dirty="0"/>
              <a:t>编辑母版文本样式</a:t>
            </a:r>
          </a:p>
        </p:txBody>
      </p:sp>
      <p:sp>
        <p:nvSpPr>
          <p:cNvPr id="84" name="文本框 83">
            <a:extLst>
              <a:ext uri="{FF2B5EF4-FFF2-40B4-BE49-F238E27FC236}">
                <a16:creationId xmlns:a16="http://schemas.microsoft.com/office/drawing/2014/main" id="{44538203-2933-4B55-B131-7D827FCE82F6}"/>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5" name="矩形 84">
            <a:extLst>
              <a:ext uri="{FF2B5EF4-FFF2-40B4-BE49-F238E27FC236}">
                <a16:creationId xmlns:a16="http://schemas.microsoft.com/office/drawing/2014/main" id="{B402B253-7331-4686-B52F-02981D90F539}"/>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7" name="标题 1">
            <a:extLst>
              <a:ext uri="{FF2B5EF4-FFF2-40B4-BE49-F238E27FC236}">
                <a16:creationId xmlns:a16="http://schemas.microsoft.com/office/drawing/2014/main" id="{D02F81B3-2595-4BE2-B9C0-6CBD730E3C6C}"/>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C851169-FCC8-443A-B053-C9050286AF0A}"/>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0" name="îşḷïḑe">
              <a:extLst>
                <a:ext uri="{FF2B5EF4-FFF2-40B4-BE49-F238E27FC236}">
                  <a16:creationId xmlns:a16="http://schemas.microsoft.com/office/drawing/2014/main" id="{6B2851F7-CC50-4964-B0DE-A1FF2617E2D0}"/>
                </a:ext>
              </a:extLst>
            </p:cNvPr>
            <p:cNvGrpSpPr/>
            <p:nvPr/>
          </p:nvGrpSpPr>
          <p:grpSpPr>
            <a:xfrm>
              <a:off x="2195845" y="2493506"/>
              <a:ext cx="1885155" cy="1889098"/>
              <a:chOff x="1801111" y="2332774"/>
              <a:chExt cx="2180165" cy="2184725"/>
            </a:xfrm>
          </p:grpSpPr>
          <p:sp>
            <p:nvSpPr>
              <p:cNvPr id="110" name="îŝļíḑè">
                <a:extLst>
                  <a:ext uri="{FF2B5EF4-FFF2-40B4-BE49-F238E27FC236}">
                    <a16:creationId xmlns:a16="http://schemas.microsoft.com/office/drawing/2014/main" id="{85DDF3CE-C6BD-4956-8EB3-34E57DF52C3D}"/>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îşḻiḑê">
                <a:extLst>
                  <a:ext uri="{FF2B5EF4-FFF2-40B4-BE49-F238E27FC236}">
                    <a16:creationId xmlns:a16="http://schemas.microsoft.com/office/drawing/2014/main" id="{ACE580AF-0B28-4A92-AE5A-A95A99FB61DE}"/>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šḻíḋê">
                <a:extLst>
                  <a:ext uri="{FF2B5EF4-FFF2-40B4-BE49-F238E27FC236}">
                    <a16:creationId xmlns:a16="http://schemas.microsoft.com/office/drawing/2014/main" id="{8CFD05FC-07C3-4689-9D1A-0E87A098FCF8}"/>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îşľíḓé">
                <a:extLst>
                  <a:ext uri="{FF2B5EF4-FFF2-40B4-BE49-F238E27FC236}">
                    <a16:creationId xmlns:a16="http://schemas.microsoft.com/office/drawing/2014/main" id="{FEB07E33-8CB2-429E-AE99-D961C10B6853}"/>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ŝlîḋè">
                <a:extLst>
                  <a:ext uri="{FF2B5EF4-FFF2-40B4-BE49-F238E27FC236}">
                    <a16:creationId xmlns:a16="http://schemas.microsoft.com/office/drawing/2014/main" id="{1734ED88-6D3C-4C41-8B88-704D53D935C7}"/>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ïṡļíḓe">
                <a:extLst>
                  <a:ext uri="{FF2B5EF4-FFF2-40B4-BE49-F238E27FC236}">
                    <a16:creationId xmlns:a16="http://schemas.microsoft.com/office/drawing/2014/main" id="{555A3F0E-5376-40C9-94F6-C7F383087AD0}"/>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iSḻïďe">
                <a:extLst>
                  <a:ext uri="{FF2B5EF4-FFF2-40B4-BE49-F238E27FC236}">
                    <a16:creationId xmlns:a16="http://schemas.microsoft.com/office/drawing/2014/main" id="{A8224293-67C0-49B3-9389-4EE9D2175915}"/>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sľïḋè">
                <a:extLst>
                  <a:ext uri="{FF2B5EF4-FFF2-40B4-BE49-F238E27FC236}">
                    <a16:creationId xmlns:a16="http://schemas.microsoft.com/office/drawing/2014/main" id="{A26B503C-45C2-457A-AEEF-B25CD486C897}"/>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ïṣļîḑè">
                <a:extLst>
                  <a:ext uri="{FF2B5EF4-FFF2-40B4-BE49-F238E27FC236}">
                    <a16:creationId xmlns:a16="http://schemas.microsoft.com/office/drawing/2014/main" id="{B33C02CE-B086-44A7-B8B6-BA7E0FB75F09}"/>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ṡḻïḍê">
                <a:extLst>
                  <a:ext uri="{FF2B5EF4-FFF2-40B4-BE49-F238E27FC236}">
                    <a16:creationId xmlns:a16="http://schemas.microsoft.com/office/drawing/2014/main" id="{A7C5528D-666C-4F60-93CF-6C93AF2C404C}"/>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Sḷîde">
                <a:extLst>
                  <a:ext uri="{FF2B5EF4-FFF2-40B4-BE49-F238E27FC236}">
                    <a16:creationId xmlns:a16="http://schemas.microsoft.com/office/drawing/2014/main" id="{E448A7A9-0081-4F62-BB1D-06A5426471FE}"/>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ṣ1îde">
                <a:extLst>
                  <a:ext uri="{FF2B5EF4-FFF2-40B4-BE49-F238E27FC236}">
                    <a16:creationId xmlns:a16="http://schemas.microsoft.com/office/drawing/2014/main" id="{2DB779C7-ACC0-47B2-BBC6-E4A3270CCE6B}"/>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ïšḻídé">
                <a:extLst>
                  <a:ext uri="{FF2B5EF4-FFF2-40B4-BE49-F238E27FC236}">
                    <a16:creationId xmlns:a16="http://schemas.microsoft.com/office/drawing/2014/main" id="{6A60FF2B-0FF2-47FB-9DD0-49CF6AA22D51}"/>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iśľïďé">
                <a:extLst>
                  <a:ext uri="{FF2B5EF4-FFF2-40B4-BE49-F238E27FC236}">
                    <a16:creationId xmlns:a16="http://schemas.microsoft.com/office/drawing/2014/main" id="{FE16CA55-744C-41E9-BEA8-3525ECE57D34}"/>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îśḷiḋè">
                <a:extLst>
                  <a:ext uri="{FF2B5EF4-FFF2-40B4-BE49-F238E27FC236}">
                    <a16:creationId xmlns:a16="http://schemas.microsoft.com/office/drawing/2014/main" id="{3B48FBF5-C13E-47D0-B7D9-6B8A489DC66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íṡḷiḓê">
                <a:extLst>
                  <a:ext uri="{FF2B5EF4-FFF2-40B4-BE49-F238E27FC236}">
                    <a16:creationId xmlns:a16="http://schemas.microsoft.com/office/drawing/2014/main" id="{53864CE1-6038-4D13-8DB1-C38D5420CE0C}"/>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ŝḻíḑé">
                <a:extLst>
                  <a:ext uri="{FF2B5EF4-FFF2-40B4-BE49-F238E27FC236}">
                    <a16:creationId xmlns:a16="http://schemas.microsoft.com/office/drawing/2014/main" id="{BF5E4000-6F6F-4FC9-A849-38F3781EA089}"/>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iSļíḑé">
                <a:extLst>
                  <a:ext uri="{FF2B5EF4-FFF2-40B4-BE49-F238E27FC236}">
                    <a16:creationId xmlns:a16="http://schemas.microsoft.com/office/drawing/2014/main" id="{4FD3DD96-E230-490C-BCC0-168725B81C49}"/>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íšľiḑe">
                <a:extLst>
                  <a:ext uri="{FF2B5EF4-FFF2-40B4-BE49-F238E27FC236}">
                    <a16:creationId xmlns:a16="http://schemas.microsoft.com/office/drawing/2014/main" id="{BF00649C-0146-4C49-A803-A743FCA30990}"/>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íś1íďê">
                <a:extLst>
                  <a:ext uri="{FF2B5EF4-FFF2-40B4-BE49-F238E27FC236}">
                    <a16:creationId xmlns:a16="http://schemas.microsoft.com/office/drawing/2014/main" id="{B44340B9-BFF5-43E0-9EF3-AB409E973ABB}"/>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ľïḍé">
                <a:extLst>
                  <a:ext uri="{FF2B5EF4-FFF2-40B4-BE49-F238E27FC236}">
                    <a16:creationId xmlns:a16="http://schemas.microsoft.com/office/drawing/2014/main" id="{BE4D7E4B-521B-409D-A14E-14711C2D323B}"/>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š1idè">
                <a:extLst>
                  <a:ext uri="{FF2B5EF4-FFF2-40B4-BE49-F238E27FC236}">
                    <a16:creationId xmlns:a16="http://schemas.microsoft.com/office/drawing/2014/main" id="{763E27A4-FBBB-423C-BDCE-04C0249F6852}"/>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šḷïḑê">
                <a:extLst>
                  <a:ext uri="{FF2B5EF4-FFF2-40B4-BE49-F238E27FC236}">
                    <a16:creationId xmlns:a16="http://schemas.microsoft.com/office/drawing/2014/main" id="{94465D61-DA2B-4BD8-B915-3941FE254D13}"/>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ḷiḓè">
                <a:extLst>
                  <a:ext uri="{FF2B5EF4-FFF2-40B4-BE49-F238E27FC236}">
                    <a16:creationId xmlns:a16="http://schemas.microsoft.com/office/drawing/2014/main" id="{8F0A34C1-EB3A-4B5A-BB89-9BD9242D40E1}"/>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ïsḻîḑè">
                <a:extLst>
                  <a:ext uri="{FF2B5EF4-FFF2-40B4-BE49-F238E27FC236}">
                    <a16:creationId xmlns:a16="http://schemas.microsoft.com/office/drawing/2014/main" id="{7D13D9F1-C359-4B10-A7CA-16465552189C}"/>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ïşḷidè">
                <a:extLst>
                  <a:ext uri="{FF2B5EF4-FFF2-40B4-BE49-F238E27FC236}">
                    <a16:creationId xmlns:a16="http://schemas.microsoft.com/office/drawing/2014/main" id="{730A454E-673A-4EDD-9222-9AD371B4C1C3}"/>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iśļïďé">
                <a:extLst>
                  <a:ext uri="{FF2B5EF4-FFF2-40B4-BE49-F238E27FC236}">
                    <a16:creationId xmlns:a16="http://schemas.microsoft.com/office/drawing/2014/main" id="{6B88A3CB-0AC6-41B8-864A-D97F74DF2627}"/>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ṡḷiḍé">
                <a:extLst>
                  <a:ext uri="{FF2B5EF4-FFF2-40B4-BE49-F238E27FC236}">
                    <a16:creationId xmlns:a16="http://schemas.microsoft.com/office/drawing/2014/main" id="{D7B38F07-9C6F-4112-BD6D-62622952E68E}"/>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íṣļíḋé">
                <a:extLst>
                  <a:ext uri="{FF2B5EF4-FFF2-40B4-BE49-F238E27FC236}">
                    <a16:creationId xmlns:a16="http://schemas.microsoft.com/office/drawing/2014/main" id="{C317A67F-3957-4FCF-91C4-2B1349CB8513}"/>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ļiďè">
                <a:extLst>
                  <a:ext uri="{FF2B5EF4-FFF2-40B4-BE49-F238E27FC236}">
                    <a16:creationId xmlns:a16="http://schemas.microsoft.com/office/drawing/2014/main" id="{B082C42E-9FF2-4DEE-9ED1-E033E9A47701}"/>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šlîḋe">
                <a:extLst>
                  <a:ext uri="{FF2B5EF4-FFF2-40B4-BE49-F238E27FC236}">
                    <a16:creationId xmlns:a16="http://schemas.microsoft.com/office/drawing/2014/main" id="{7AB03A87-3213-4A68-B466-FA8C2B9EDC35}"/>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ṣḻíḑè">
                <a:extLst>
                  <a:ext uri="{FF2B5EF4-FFF2-40B4-BE49-F238E27FC236}">
                    <a16:creationId xmlns:a16="http://schemas.microsoft.com/office/drawing/2014/main" id="{15CC8BA8-AA0E-4EFA-8912-935C13ED4398}"/>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islïḍè">
                <a:extLst>
                  <a:ext uri="{FF2B5EF4-FFF2-40B4-BE49-F238E27FC236}">
                    <a16:creationId xmlns:a16="http://schemas.microsoft.com/office/drawing/2014/main" id="{7B7C520A-6535-4F3C-812D-CA591D79BD56}"/>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îṧḷiḋê">
                <a:extLst>
                  <a:ext uri="{FF2B5EF4-FFF2-40B4-BE49-F238E27FC236}">
                    <a16:creationId xmlns:a16="http://schemas.microsoft.com/office/drawing/2014/main" id="{10B5A43D-69B1-4A19-BFDE-2BB4CC56D810}"/>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ïṥļidê">
                <a:extLst>
                  <a:ext uri="{FF2B5EF4-FFF2-40B4-BE49-F238E27FC236}">
                    <a16:creationId xmlns:a16="http://schemas.microsoft.com/office/drawing/2014/main" id="{41D93616-4A3B-45DD-9D75-D4372DA0EF74}"/>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ï$ľíde">
                <a:extLst>
                  <a:ext uri="{FF2B5EF4-FFF2-40B4-BE49-F238E27FC236}">
                    <a16:creationId xmlns:a16="http://schemas.microsoft.com/office/drawing/2014/main" id="{AA6C63B6-E303-43FE-A9BD-E910B854D485}"/>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íS1îḍê">
                <a:extLst>
                  <a:ext uri="{FF2B5EF4-FFF2-40B4-BE49-F238E27FC236}">
                    <a16:creationId xmlns:a16="http://schemas.microsoft.com/office/drawing/2014/main" id="{55E84BC5-79C6-4E8F-8236-DA66134383CD}"/>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ïṧ1íde">
                <a:extLst>
                  <a:ext uri="{FF2B5EF4-FFF2-40B4-BE49-F238E27FC236}">
                    <a16:creationId xmlns:a16="http://schemas.microsoft.com/office/drawing/2014/main" id="{039DE8A1-EBB1-490F-9461-D35416AEF3FE}"/>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ḷiḍe">
                <a:extLst>
                  <a:ext uri="{FF2B5EF4-FFF2-40B4-BE49-F238E27FC236}">
                    <a16:creationId xmlns:a16="http://schemas.microsoft.com/office/drawing/2014/main" id="{7B14098B-D588-46B3-8135-9FB64CB8EEEA}"/>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îṣļíḓé">
                <a:extLst>
                  <a:ext uri="{FF2B5EF4-FFF2-40B4-BE49-F238E27FC236}">
                    <a16:creationId xmlns:a16="http://schemas.microsoft.com/office/drawing/2014/main" id="{F5B27EA3-66C5-4459-BB04-2E9EC3C79AE3}"/>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îṥļiḓè">
                <a:extLst>
                  <a:ext uri="{FF2B5EF4-FFF2-40B4-BE49-F238E27FC236}">
                    <a16:creationId xmlns:a16="http://schemas.microsoft.com/office/drawing/2014/main" id="{AA2E88EC-2822-4874-AC91-AA473A262CC1}"/>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iş1iḍè">
                <a:extLst>
                  <a:ext uri="{FF2B5EF4-FFF2-40B4-BE49-F238E27FC236}">
                    <a16:creationId xmlns:a16="http://schemas.microsoft.com/office/drawing/2014/main" id="{5A77BFE7-7C82-4F58-AB7E-9CC98334519B}"/>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şľïḍé">
                <a:extLst>
                  <a:ext uri="{FF2B5EF4-FFF2-40B4-BE49-F238E27FC236}">
                    <a16:creationId xmlns:a16="http://schemas.microsoft.com/office/drawing/2014/main" id="{E6C61A3A-0D13-4E07-B80D-48D2D3CCCAA5}"/>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ïṣľíḑê">
                <a:extLst>
                  <a:ext uri="{FF2B5EF4-FFF2-40B4-BE49-F238E27FC236}">
                    <a16:creationId xmlns:a16="http://schemas.microsoft.com/office/drawing/2014/main" id="{7B60750C-1D91-4668-9D28-A1B71D7E307D}"/>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ṥḷiḑè">
                <a:extLst>
                  <a:ext uri="{FF2B5EF4-FFF2-40B4-BE49-F238E27FC236}">
                    <a16:creationId xmlns:a16="http://schemas.microsoft.com/office/drawing/2014/main" id="{38BD3257-8277-4AB1-A693-D205E4DD7723}"/>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î$lídê">
                <a:extLst>
                  <a:ext uri="{FF2B5EF4-FFF2-40B4-BE49-F238E27FC236}">
                    <a16:creationId xmlns:a16="http://schemas.microsoft.com/office/drawing/2014/main" id="{3D32A0F3-A319-4EA0-98E0-FD446449A9C1}"/>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iṧ1ïḋe">
                <a:extLst>
                  <a:ext uri="{FF2B5EF4-FFF2-40B4-BE49-F238E27FC236}">
                    <a16:creationId xmlns:a16="http://schemas.microsoft.com/office/drawing/2014/main" id="{F8FA8BFF-A146-4F3F-854D-DF68762111C8}"/>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ṡḷídè">
                <a:extLst>
                  <a:ext uri="{FF2B5EF4-FFF2-40B4-BE49-F238E27FC236}">
                    <a16:creationId xmlns:a16="http://schemas.microsoft.com/office/drawing/2014/main" id="{AD207E14-CE48-45E7-8296-C98217401414}"/>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ïṧliḍe">
                <a:extLst>
                  <a:ext uri="{FF2B5EF4-FFF2-40B4-BE49-F238E27FC236}">
                    <a16:creationId xmlns:a16="http://schemas.microsoft.com/office/drawing/2014/main" id="{CBDD4093-4147-462A-93D9-8B2DDF5ED6D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íS1ïďe">
                <a:extLst>
                  <a:ext uri="{FF2B5EF4-FFF2-40B4-BE49-F238E27FC236}">
                    <a16:creationId xmlns:a16="http://schemas.microsoft.com/office/drawing/2014/main" id="{A33309D0-0521-428C-96A7-8393113B552F}"/>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îṧľîḑè">
                <a:extLst>
                  <a:ext uri="{FF2B5EF4-FFF2-40B4-BE49-F238E27FC236}">
                    <a16:creationId xmlns:a16="http://schemas.microsoft.com/office/drawing/2014/main" id="{EDFA3A05-0F2F-462B-9D53-2426A06F4795}"/>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0" name="iṧḻíḑé">
              <a:extLst>
                <a:ext uri="{FF2B5EF4-FFF2-40B4-BE49-F238E27FC236}">
                  <a16:creationId xmlns:a16="http://schemas.microsoft.com/office/drawing/2014/main" id="{C5968296-873B-43CF-8290-0EE42E92BC23}"/>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íSľíḍe">
              <a:extLst>
                <a:ext uri="{FF2B5EF4-FFF2-40B4-BE49-F238E27FC236}">
                  <a16:creationId xmlns:a16="http://schemas.microsoft.com/office/drawing/2014/main" id="{547DCD9F-D68D-48E8-8F2D-A9AF7AE50F62}"/>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ṧľíḍê">
              <a:extLst>
                <a:ext uri="{FF2B5EF4-FFF2-40B4-BE49-F238E27FC236}">
                  <a16:creationId xmlns:a16="http://schemas.microsoft.com/office/drawing/2014/main" id="{4BEE2AFA-958A-48BF-A60C-F5B1AFBF33AC}"/>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iṥḷide">
              <a:extLst>
                <a:ext uri="{FF2B5EF4-FFF2-40B4-BE49-F238E27FC236}">
                  <a16:creationId xmlns:a16="http://schemas.microsoft.com/office/drawing/2014/main" id="{360BAF60-2F12-4586-9C03-025277AA2E06}"/>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ïṩḻïḋè">
              <a:extLst>
                <a:ext uri="{FF2B5EF4-FFF2-40B4-BE49-F238E27FC236}">
                  <a16:creationId xmlns:a16="http://schemas.microsoft.com/office/drawing/2014/main" id="{BEB7E6A5-6B37-4D33-B192-052D3C261273}"/>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ïṡḻídè">
              <a:extLst>
                <a:ext uri="{FF2B5EF4-FFF2-40B4-BE49-F238E27FC236}">
                  <a16:creationId xmlns:a16="http://schemas.microsoft.com/office/drawing/2014/main" id="{AD4E4923-0952-4F06-BB6D-733A5F890584}"/>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îś1ïḑè">
              <a:extLst>
                <a:ext uri="{FF2B5EF4-FFF2-40B4-BE49-F238E27FC236}">
                  <a16:creationId xmlns:a16="http://schemas.microsoft.com/office/drawing/2014/main" id="{96E18F07-CD90-4B50-9B30-7856D88933E4}"/>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îşļïḓe">
              <a:extLst>
                <a:ext uri="{FF2B5EF4-FFF2-40B4-BE49-F238E27FC236}">
                  <a16:creationId xmlns:a16="http://schemas.microsoft.com/office/drawing/2014/main" id="{C71E6BE7-DFAA-4CB7-9C36-EFB3E1573DB8}"/>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î$ľíḑe">
              <a:extLst>
                <a:ext uri="{FF2B5EF4-FFF2-40B4-BE49-F238E27FC236}">
                  <a16:creationId xmlns:a16="http://schemas.microsoft.com/office/drawing/2014/main" id="{717E9ED3-C2DB-4D96-9F68-9D07D648800D}"/>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61" name="直接连接符 160">
            <a:extLst>
              <a:ext uri="{FF2B5EF4-FFF2-40B4-BE49-F238E27FC236}">
                <a16:creationId xmlns:a16="http://schemas.microsoft.com/office/drawing/2014/main" id="{6F253602-1B10-4AA2-98C7-48D07E93975B}"/>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62" name="组合 161">
            <a:extLst>
              <a:ext uri="{FF2B5EF4-FFF2-40B4-BE49-F238E27FC236}">
                <a16:creationId xmlns:a16="http://schemas.microsoft.com/office/drawing/2014/main" id="{49AD9376-34E9-4721-BD61-057B63B4ADEE}"/>
              </a:ext>
            </a:extLst>
          </p:cNvPr>
          <p:cNvGrpSpPr/>
          <p:nvPr userDrawn="1"/>
        </p:nvGrpSpPr>
        <p:grpSpPr>
          <a:xfrm>
            <a:off x="649289" y="410634"/>
            <a:ext cx="589166" cy="530128"/>
            <a:chOff x="5542079" y="4118305"/>
            <a:chExt cx="589166" cy="530128"/>
          </a:xfrm>
        </p:grpSpPr>
        <p:sp>
          <p:nvSpPr>
            <p:cNvPr id="163" name="文本框 162">
              <a:extLst>
                <a:ext uri="{FF2B5EF4-FFF2-40B4-BE49-F238E27FC236}">
                  <a16:creationId xmlns:a16="http://schemas.microsoft.com/office/drawing/2014/main" id="{C594E689-1BC2-401E-AB1E-5E3E636C16E0}"/>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B6645D6F-A580-4DF7-975B-9F4FD2A7030D}"/>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5" name="文本框 164">
              <a:extLst>
                <a:ext uri="{FF2B5EF4-FFF2-40B4-BE49-F238E27FC236}">
                  <a16:creationId xmlns:a16="http://schemas.microsoft.com/office/drawing/2014/main" id="{4B87651A-6210-4473-B9A0-B3187A5BAEBC}"/>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6" name="文本框 165">
              <a:extLst>
                <a:ext uri="{FF2B5EF4-FFF2-40B4-BE49-F238E27FC236}">
                  <a16:creationId xmlns:a16="http://schemas.microsoft.com/office/drawing/2014/main" id="{E65B9543-0C07-468E-94C6-2809DE73F5C5}"/>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7" name="文本框 166">
              <a:extLst>
                <a:ext uri="{FF2B5EF4-FFF2-40B4-BE49-F238E27FC236}">
                  <a16:creationId xmlns:a16="http://schemas.microsoft.com/office/drawing/2014/main" id="{FBE9EB78-0A22-46A9-B0AB-1AB8644CAB03}"/>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8" name="文本框 167">
              <a:extLst>
                <a:ext uri="{FF2B5EF4-FFF2-40B4-BE49-F238E27FC236}">
                  <a16:creationId xmlns:a16="http://schemas.microsoft.com/office/drawing/2014/main" id="{23816276-6946-45EC-9C0B-F79E2977F685}"/>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9" name="文本框 168">
              <a:extLst>
                <a:ext uri="{FF2B5EF4-FFF2-40B4-BE49-F238E27FC236}">
                  <a16:creationId xmlns:a16="http://schemas.microsoft.com/office/drawing/2014/main" id="{DC79FD09-4DE2-4A2C-B292-7A0677A4BC3C}"/>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0" name="文本框 169">
              <a:extLst>
                <a:ext uri="{FF2B5EF4-FFF2-40B4-BE49-F238E27FC236}">
                  <a16:creationId xmlns:a16="http://schemas.microsoft.com/office/drawing/2014/main" id="{E2F149FA-E90E-4B30-BF53-751B59C2C093}"/>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149638281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grpSp>
        <p:nvGrpSpPr>
          <p:cNvPr id="78" name="组合 77">
            <a:extLst>
              <a:ext uri="{FF2B5EF4-FFF2-40B4-BE49-F238E27FC236}">
                <a16:creationId xmlns:a16="http://schemas.microsoft.com/office/drawing/2014/main" id="{2E976538-A321-4D73-BD83-46432E35B22F}"/>
              </a:ext>
            </a:extLst>
          </p:cNvPr>
          <p:cNvGrpSpPr/>
          <p:nvPr userDrawn="1"/>
        </p:nvGrpSpPr>
        <p:grpSpPr>
          <a:xfrm>
            <a:off x="-13072" y="-343"/>
            <a:ext cx="12205072" cy="6857884"/>
            <a:chOff x="-13072" y="0"/>
            <a:chExt cx="12205072" cy="6857884"/>
          </a:xfrm>
        </p:grpSpPr>
        <p:pic>
          <p:nvPicPr>
            <p:cNvPr id="79" name="图片 78" descr="图片包含 天空, 户外, 建筑物&#10;&#10;自动生成的说明">
              <a:extLst>
                <a:ext uri="{FF2B5EF4-FFF2-40B4-BE49-F238E27FC236}">
                  <a16:creationId xmlns:a16="http://schemas.microsoft.com/office/drawing/2014/main" id="{AB947AE2-3150-4DC0-A14C-793ECA09F8CA}"/>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6BBDC3F0-6CE7-483F-BA72-34BF499A65F6}"/>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1" name="文本框 80">
            <a:extLst>
              <a:ext uri="{FF2B5EF4-FFF2-40B4-BE49-F238E27FC236}">
                <a16:creationId xmlns:a16="http://schemas.microsoft.com/office/drawing/2014/main" id="{12EAE120-DDE8-407D-BC71-146F144C3F63}"/>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2" name="矩形 81">
            <a:extLst>
              <a:ext uri="{FF2B5EF4-FFF2-40B4-BE49-F238E27FC236}">
                <a16:creationId xmlns:a16="http://schemas.microsoft.com/office/drawing/2014/main" id="{0DE25AFB-BD17-48CC-AADA-026ED7421424}"/>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4" name="标题 1">
            <a:extLst>
              <a:ext uri="{FF2B5EF4-FFF2-40B4-BE49-F238E27FC236}">
                <a16:creationId xmlns:a16="http://schemas.microsoft.com/office/drawing/2014/main" id="{8172C332-9C3B-4438-9106-AA61D928E6C2}"/>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5"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87796CC8-0F26-49E1-A4BE-79339B057940}"/>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86" name="îşḷïḑe">
              <a:extLst>
                <a:ext uri="{FF2B5EF4-FFF2-40B4-BE49-F238E27FC236}">
                  <a16:creationId xmlns:a16="http://schemas.microsoft.com/office/drawing/2014/main" id="{CBE5988F-28CB-4463-B14C-CE61F10316D6}"/>
                </a:ext>
              </a:extLst>
            </p:cNvPr>
            <p:cNvGrpSpPr/>
            <p:nvPr/>
          </p:nvGrpSpPr>
          <p:grpSpPr>
            <a:xfrm>
              <a:off x="2195845" y="2493506"/>
              <a:ext cx="1885155" cy="1889098"/>
              <a:chOff x="1801111" y="2332774"/>
              <a:chExt cx="2180165" cy="2184725"/>
            </a:xfrm>
          </p:grpSpPr>
          <p:sp>
            <p:nvSpPr>
              <p:cNvPr id="96" name="îŝļíḑè">
                <a:extLst>
                  <a:ext uri="{FF2B5EF4-FFF2-40B4-BE49-F238E27FC236}">
                    <a16:creationId xmlns:a16="http://schemas.microsoft.com/office/drawing/2014/main" id="{BCF2BE38-A45A-4602-BC9C-E9ED0303EF9B}"/>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şḻiḑê">
                <a:extLst>
                  <a:ext uri="{FF2B5EF4-FFF2-40B4-BE49-F238E27FC236}">
                    <a16:creationId xmlns:a16="http://schemas.microsoft.com/office/drawing/2014/main" id="{DACDD306-A929-43E5-AB77-C23CFDCCEC50}"/>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išḻíḋê">
                <a:extLst>
                  <a:ext uri="{FF2B5EF4-FFF2-40B4-BE49-F238E27FC236}">
                    <a16:creationId xmlns:a16="http://schemas.microsoft.com/office/drawing/2014/main" id="{06D829B6-EC1A-4A1D-9037-D3083350ECD2}"/>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îşľíḓé">
                <a:extLst>
                  <a:ext uri="{FF2B5EF4-FFF2-40B4-BE49-F238E27FC236}">
                    <a16:creationId xmlns:a16="http://schemas.microsoft.com/office/drawing/2014/main" id="{4769F6E0-0A9C-4742-AC70-26607AB6A52B}"/>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iŝlîḋè">
                <a:extLst>
                  <a:ext uri="{FF2B5EF4-FFF2-40B4-BE49-F238E27FC236}">
                    <a16:creationId xmlns:a16="http://schemas.microsoft.com/office/drawing/2014/main" id="{CEFC6890-FC0E-450A-BAF7-38ADF0140604}"/>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ïṡļíḓe">
                <a:extLst>
                  <a:ext uri="{FF2B5EF4-FFF2-40B4-BE49-F238E27FC236}">
                    <a16:creationId xmlns:a16="http://schemas.microsoft.com/office/drawing/2014/main" id="{29C21898-983C-4078-B284-AB15EC444C88}"/>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Sḻïďe">
                <a:extLst>
                  <a:ext uri="{FF2B5EF4-FFF2-40B4-BE49-F238E27FC236}">
                    <a16:creationId xmlns:a16="http://schemas.microsoft.com/office/drawing/2014/main" id="{050F8E27-02B5-4142-A61E-DAC365DF727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ísľïḋè">
                <a:extLst>
                  <a:ext uri="{FF2B5EF4-FFF2-40B4-BE49-F238E27FC236}">
                    <a16:creationId xmlns:a16="http://schemas.microsoft.com/office/drawing/2014/main" id="{55D921B5-07B7-4588-9711-2666A80BC128}"/>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ïṣļîḑè">
                <a:extLst>
                  <a:ext uri="{FF2B5EF4-FFF2-40B4-BE49-F238E27FC236}">
                    <a16:creationId xmlns:a16="http://schemas.microsoft.com/office/drawing/2014/main" id="{D91C8FB1-510A-4E5B-98E8-FAFECF052EFF}"/>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ṡḻïḍê">
                <a:extLst>
                  <a:ext uri="{FF2B5EF4-FFF2-40B4-BE49-F238E27FC236}">
                    <a16:creationId xmlns:a16="http://schemas.microsoft.com/office/drawing/2014/main" id="{65269C8E-03BA-40EB-8B65-F557BA33C34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iSḷîde">
                <a:extLst>
                  <a:ext uri="{FF2B5EF4-FFF2-40B4-BE49-F238E27FC236}">
                    <a16:creationId xmlns:a16="http://schemas.microsoft.com/office/drawing/2014/main" id="{F87E9494-0B3E-45B1-9408-72F8A8908E53}"/>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íṣ1îde">
                <a:extLst>
                  <a:ext uri="{FF2B5EF4-FFF2-40B4-BE49-F238E27FC236}">
                    <a16:creationId xmlns:a16="http://schemas.microsoft.com/office/drawing/2014/main" id="{7787C9C9-E8D3-4011-8DAC-9615ED879207}"/>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ïšḻídé">
                <a:extLst>
                  <a:ext uri="{FF2B5EF4-FFF2-40B4-BE49-F238E27FC236}">
                    <a16:creationId xmlns:a16="http://schemas.microsoft.com/office/drawing/2014/main" id="{0991FF1D-5A76-4AFA-B811-F5542B090892}"/>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iśľïďé">
                <a:extLst>
                  <a:ext uri="{FF2B5EF4-FFF2-40B4-BE49-F238E27FC236}">
                    <a16:creationId xmlns:a16="http://schemas.microsoft.com/office/drawing/2014/main" id="{B82A94F8-39AC-4A10-9F7E-2E34177D01CD}"/>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îśḷiḋè">
                <a:extLst>
                  <a:ext uri="{FF2B5EF4-FFF2-40B4-BE49-F238E27FC236}">
                    <a16:creationId xmlns:a16="http://schemas.microsoft.com/office/drawing/2014/main" id="{20AFC19B-6373-4043-802D-3A0E7509E0F3}"/>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íṡḷiḓê">
                <a:extLst>
                  <a:ext uri="{FF2B5EF4-FFF2-40B4-BE49-F238E27FC236}">
                    <a16:creationId xmlns:a16="http://schemas.microsoft.com/office/drawing/2014/main" id="{D5337F53-88E0-4BAC-90AD-8F1C8C3CD97C}"/>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ŝḻíḑé">
                <a:extLst>
                  <a:ext uri="{FF2B5EF4-FFF2-40B4-BE49-F238E27FC236}">
                    <a16:creationId xmlns:a16="http://schemas.microsoft.com/office/drawing/2014/main" id="{C0D95166-D957-4497-99C1-9E6A3D24B638}"/>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Sļíḑé">
                <a:extLst>
                  <a:ext uri="{FF2B5EF4-FFF2-40B4-BE49-F238E27FC236}">
                    <a16:creationId xmlns:a16="http://schemas.microsoft.com/office/drawing/2014/main" id="{19D2687E-5381-4587-9CB9-8C4F8931F565}"/>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íšľiḑe">
                <a:extLst>
                  <a:ext uri="{FF2B5EF4-FFF2-40B4-BE49-F238E27FC236}">
                    <a16:creationId xmlns:a16="http://schemas.microsoft.com/office/drawing/2014/main" id="{55380F54-DE54-42A2-BDD9-2620F588B8A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íś1íďê">
                <a:extLst>
                  <a:ext uri="{FF2B5EF4-FFF2-40B4-BE49-F238E27FC236}">
                    <a16:creationId xmlns:a16="http://schemas.microsoft.com/office/drawing/2014/main" id="{4E568C92-B597-4151-8CB4-4C6F6990CC1C}"/>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í$ľïḍé">
                <a:extLst>
                  <a:ext uri="{FF2B5EF4-FFF2-40B4-BE49-F238E27FC236}">
                    <a16:creationId xmlns:a16="http://schemas.microsoft.com/office/drawing/2014/main" id="{32F92F17-1CB1-49FC-BFF7-EE98D747DD94}"/>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š1idè">
                <a:extLst>
                  <a:ext uri="{FF2B5EF4-FFF2-40B4-BE49-F238E27FC236}">
                    <a16:creationId xmlns:a16="http://schemas.microsoft.com/office/drawing/2014/main" id="{BB9BF02F-81F7-4642-99F5-1949384226E3}"/>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ïšḷïḑê">
                <a:extLst>
                  <a:ext uri="{FF2B5EF4-FFF2-40B4-BE49-F238E27FC236}">
                    <a16:creationId xmlns:a16="http://schemas.microsoft.com/office/drawing/2014/main" id="{61E33ECD-40E2-4989-B40A-2136ACE9B89D}"/>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ï$ḷiḓè">
                <a:extLst>
                  <a:ext uri="{FF2B5EF4-FFF2-40B4-BE49-F238E27FC236}">
                    <a16:creationId xmlns:a16="http://schemas.microsoft.com/office/drawing/2014/main" id="{EF1A3A45-03EE-4AAC-90D7-73D8E32937AE}"/>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ïsḻîḑè">
                <a:extLst>
                  <a:ext uri="{FF2B5EF4-FFF2-40B4-BE49-F238E27FC236}">
                    <a16:creationId xmlns:a16="http://schemas.microsoft.com/office/drawing/2014/main" id="{CA3F6C80-F22B-4985-AA70-D9CCBA9019E9}"/>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ïşḷidè">
                <a:extLst>
                  <a:ext uri="{FF2B5EF4-FFF2-40B4-BE49-F238E27FC236}">
                    <a16:creationId xmlns:a16="http://schemas.microsoft.com/office/drawing/2014/main" id="{6A0B11B6-224B-4E16-995A-E00D0FD927DF}"/>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iśļïďé">
                <a:extLst>
                  <a:ext uri="{FF2B5EF4-FFF2-40B4-BE49-F238E27FC236}">
                    <a16:creationId xmlns:a16="http://schemas.microsoft.com/office/drawing/2014/main" id="{946204A6-591D-433A-8DB9-9B4E76622BDB}"/>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îṡḷiḍé">
                <a:extLst>
                  <a:ext uri="{FF2B5EF4-FFF2-40B4-BE49-F238E27FC236}">
                    <a16:creationId xmlns:a16="http://schemas.microsoft.com/office/drawing/2014/main" id="{2B16EECE-2D4A-4682-B765-3E1A17EA720C}"/>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íṣļíḋé">
                <a:extLst>
                  <a:ext uri="{FF2B5EF4-FFF2-40B4-BE49-F238E27FC236}">
                    <a16:creationId xmlns:a16="http://schemas.microsoft.com/office/drawing/2014/main" id="{63B55610-3559-4B35-A6EC-64323DDA660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i$ļiďè">
                <a:extLst>
                  <a:ext uri="{FF2B5EF4-FFF2-40B4-BE49-F238E27FC236}">
                    <a16:creationId xmlns:a16="http://schemas.microsoft.com/office/drawing/2014/main" id="{7E9FEED1-B24E-4FDC-8BE9-DB26363F0D31}"/>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šlîḋe">
                <a:extLst>
                  <a:ext uri="{FF2B5EF4-FFF2-40B4-BE49-F238E27FC236}">
                    <a16:creationId xmlns:a16="http://schemas.microsoft.com/office/drawing/2014/main" id="{E32DCBBF-B86E-431E-98D9-C06F45F4CDCF}"/>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îṣḻíḑè">
                <a:extLst>
                  <a:ext uri="{FF2B5EF4-FFF2-40B4-BE49-F238E27FC236}">
                    <a16:creationId xmlns:a16="http://schemas.microsoft.com/office/drawing/2014/main" id="{11107EAF-D3DB-4CBE-828A-4C9A1E6BAF29}"/>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slïḍè">
                <a:extLst>
                  <a:ext uri="{FF2B5EF4-FFF2-40B4-BE49-F238E27FC236}">
                    <a16:creationId xmlns:a16="http://schemas.microsoft.com/office/drawing/2014/main" id="{252E1072-66EE-4716-BB00-894E05918E4E}"/>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îṧḷiḋê">
                <a:extLst>
                  <a:ext uri="{FF2B5EF4-FFF2-40B4-BE49-F238E27FC236}">
                    <a16:creationId xmlns:a16="http://schemas.microsoft.com/office/drawing/2014/main" id="{67B37826-39C3-4F02-AED0-C9E470C29D47}"/>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ïṥļidê">
                <a:extLst>
                  <a:ext uri="{FF2B5EF4-FFF2-40B4-BE49-F238E27FC236}">
                    <a16:creationId xmlns:a16="http://schemas.microsoft.com/office/drawing/2014/main" id="{BF70792D-85C6-4DF1-B6C5-1B7280660F4A}"/>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ï$ľíde">
                <a:extLst>
                  <a:ext uri="{FF2B5EF4-FFF2-40B4-BE49-F238E27FC236}">
                    <a16:creationId xmlns:a16="http://schemas.microsoft.com/office/drawing/2014/main" id="{D70A4B52-4DB2-4ADD-9106-5A6BFD2FB1EF}"/>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íS1îḍê">
                <a:extLst>
                  <a:ext uri="{FF2B5EF4-FFF2-40B4-BE49-F238E27FC236}">
                    <a16:creationId xmlns:a16="http://schemas.microsoft.com/office/drawing/2014/main" id="{F15C78D6-D153-4EBD-956D-A9EF5E4F24D9}"/>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ïṧ1íde">
                <a:extLst>
                  <a:ext uri="{FF2B5EF4-FFF2-40B4-BE49-F238E27FC236}">
                    <a16:creationId xmlns:a16="http://schemas.microsoft.com/office/drawing/2014/main" id="{76472FD8-84F7-454A-9182-8A5D02A4CAC3}"/>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î$ḷiḍe">
                <a:extLst>
                  <a:ext uri="{FF2B5EF4-FFF2-40B4-BE49-F238E27FC236}">
                    <a16:creationId xmlns:a16="http://schemas.microsoft.com/office/drawing/2014/main" id="{391677D3-9C6F-4DB5-827D-501C5F220EAE}"/>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îṣļíḓé">
                <a:extLst>
                  <a:ext uri="{FF2B5EF4-FFF2-40B4-BE49-F238E27FC236}">
                    <a16:creationId xmlns:a16="http://schemas.microsoft.com/office/drawing/2014/main" id="{6C2962D2-7BD8-44CD-A68D-7490209E8D9F}"/>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îṥļiḓè">
                <a:extLst>
                  <a:ext uri="{FF2B5EF4-FFF2-40B4-BE49-F238E27FC236}">
                    <a16:creationId xmlns:a16="http://schemas.microsoft.com/office/drawing/2014/main" id="{0C5632AB-13DD-4454-9FF6-55B2B821B0F2}"/>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iş1iḍè">
                <a:extLst>
                  <a:ext uri="{FF2B5EF4-FFF2-40B4-BE49-F238E27FC236}">
                    <a16:creationId xmlns:a16="http://schemas.microsoft.com/office/drawing/2014/main" id="{8AF68C7A-A8A6-4C5F-B409-AB01ABE7C2DC}"/>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işľïḍé">
                <a:extLst>
                  <a:ext uri="{FF2B5EF4-FFF2-40B4-BE49-F238E27FC236}">
                    <a16:creationId xmlns:a16="http://schemas.microsoft.com/office/drawing/2014/main" id="{97916B72-DDD6-4C97-A69F-8CA2107565A4}"/>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ïṣľíḑê">
                <a:extLst>
                  <a:ext uri="{FF2B5EF4-FFF2-40B4-BE49-F238E27FC236}">
                    <a16:creationId xmlns:a16="http://schemas.microsoft.com/office/drawing/2014/main" id="{1EEEDC52-B538-488B-BF05-E2E8186DCC66}"/>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ṥḷiḑè">
                <a:extLst>
                  <a:ext uri="{FF2B5EF4-FFF2-40B4-BE49-F238E27FC236}">
                    <a16:creationId xmlns:a16="http://schemas.microsoft.com/office/drawing/2014/main" id="{1842D894-4FB2-443B-81C9-1C8BD7E91B1A}"/>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î$lídê">
                <a:extLst>
                  <a:ext uri="{FF2B5EF4-FFF2-40B4-BE49-F238E27FC236}">
                    <a16:creationId xmlns:a16="http://schemas.microsoft.com/office/drawing/2014/main" id="{8B2560DC-58CA-405B-92C5-51DDC746142B}"/>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ṧ1ïḋe">
                <a:extLst>
                  <a:ext uri="{FF2B5EF4-FFF2-40B4-BE49-F238E27FC236}">
                    <a16:creationId xmlns:a16="http://schemas.microsoft.com/office/drawing/2014/main" id="{DE376636-8388-44B1-B041-A528C91F4881}"/>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iṡḷídè">
                <a:extLst>
                  <a:ext uri="{FF2B5EF4-FFF2-40B4-BE49-F238E27FC236}">
                    <a16:creationId xmlns:a16="http://schemas.microsoft.com/office/drawing/2014/main" id="{0C61FF6A-DD3F-427E-B90F-13E0B37C1BFB}"/>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ïṧliḍe">
                <a:extLst>
                  <a:ext uri="{FF2B5EF4-FFF2-40B4-BE49-F238E27FC236}">
                    <a16:creationId xmlns:a16="http://schemas.microsoft.com/office/drawing/2014/main" id="{7714E3B7-34B8-40E5-BC02-7BDCBAF07C8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íS1ïďe">
                <a:extLst>
                  <a:ext uri="{FF2B5EF4-FFF2-40B4-BE49-F238E27FC236}">
                    <a16:creationId xmlns:a16="http://schemas.microsoft.com/office/drawing/2014/main" id="{839BFB5C-65A7-4A70-8D29-E2FB3D127AAD}"/>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îṧľîḑè">
                <a:extLst>
                  <a:ext uri="{FF2B5EF4-FFF2-40B4-BE49-F238E27FC236}">
                    <a16:creationId xmlns:a16="http://schemas.microsoft.com/office/drawing/2014/main" id="{D95BBEF5-34A3-4C43-A256-604856A54CCE}"/>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87" name="iṧḻíḑé">
              <a:extLst>
                <a:ext uri="{FF2B5EF4-FFF2-40B4-BE49-F238E27FC236}">
                  <a16:creationId xmlns:a16="http://schemas.microsoft.com/office/drawing/2014/main" id="{3DC7B929-BB03-4672-93BF-3F4CFE86E159}"/>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 name="íSľíḍe">
              <a:extLst>
                <a:ext uri="{FF2B5EF4-FFF2-40B4-BE49-F238E27FC236}">
                  <a16:creationId xmlns:a16="http://schemas.microsoft.com/office/drawing/2014/main" id="{8B66F3A6-6BD6-426A-8006-67AEED1C9DEB}"/>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 name="iṧľíḍê">
              <a:extLst>
                <a:ext uri="{FF2B5EF4-FFF2-40B4-BE49-F238E27FC236}">
                  <a16:creationId xmlns:a16="http://schemas.microsoft.com/office/drawing/2014/main" id="{1BE2790D-5F8F-4EEB-BE4F-99BBFBE09EE8}"/>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 name="iṥḷide">
              <a:extLst>
                <a:ext uri="{FF2B5EF4-FFF2-40B4-BE49-F238E27FC236}">
                  <a16:creationId xmlns:a16="http://schemas.microsoft.com/office/drawing/2014/main" id="{A4C26BB5-6D1C-4A88-9728-2DD9D767B4FC}"/>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ïṩḻïḋè">
              <a:extLst>
                <a:ext uri="{FF2B5EF4-FFF2-40B4-BE49-F238E27FC236}">
                  <a16:creationId xmlns:a16="http://schemas.microsoft.com/office/drawing/2014/main" id="{DE73C2F5-71E0-4B2D-B90E-891CC7EB1EE2}"/>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ïṡḻídè">
              <a:extLst>
                <a:ext uri="{FF2B5EF4-FFF2-40B4-BE49-F238E27FC236}">
                  <a16:creationId xmlns:a16="http://schemas.microsoft.com/office/drawing/2014/main" id="{A53D6FCF-C824-4970-B3B6-176E3AA225E2}"/>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îś1ïḑè">
              <a:extLst>
                <a:ext uri="{FF2B5EF4-FFF2-40B4-BE49-F238E27FC236}">
                  <a16:creationId xmlns:a16="http://schemas.microsoft.com/office/drawing/2014/main" id="{7EFA4565-CF7D-4FC7-A61D-8122E5800C23}"/>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îşļïḓe">
              <a:extLst>
                <a:ext uri="{FF2B5EF4-FFF2-40B4-BE49-F238E27FC236}">
                  <a16:creationId xmlns:a16="http://schemas.microsoft.com/office/drawing/2014/main" id="{6F4A05C0-178E-4E9E-9E13-3DB71BEA2F66}"/>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î$ľíḑe">
              <a:extLst>
                <a:ext uri="{FF2B5EF4-FFF2-40B4-BE49-F238E27FC236}">
                  <a16:creationId xmlns:a16="http://schemas.microsoft.com/office/drawing/2014/main" id="{DD94E33E-E341-4917-99B2-FB8809401061}"/>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7" name="直接连接符 156">
            <a:extLst>
              <a:ext uri="{FF2B5EF4-FFF2-40B4-BE49-F238E27FC236}">
                <a16:creationId xmlns:a16="http://schemas.microsoft.com/office/drawing/2014/main" id="{67AE6850-6DE6-4673-8FAF-AD20038AA3E9}"/>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58" name="组合 157">
            <a:extLst>
              <a:ext uri="{FF2B5EF4-FFF2-40B4-BE49-F238E27FC236}">
                <a16:creationId xmlns:a16="http://schemas.microsoft.com/office/drawing/2014/main" id="{0F0A8897-6D1A-4505-AB76-6C4706F970C5}"/>
              </a:ext>
            </a:extLst>
          </p:cNvPr>
          <p:cNvGrpSpPr/>
          <p:nvPr userDrawn="1"/>
        </p:nvGrpSpPr>
        <p:grpSpPr>
          <a:xfrm>
            <a:off x="649289" y="410634"/>
            <a:ext cx="589166" cy="530128"/>
            <a:chOff x="5542079" y="4118305"/>
            <a:chExt cx="589166" cy="530128"/>
          </a:xfrm>
        </p:grpSpPr>
        <p:sp>
          <p:nvSpPr>
            <p:cNvPr id="159" name="文本框 158">
              <a:extLst>
                <a:ext uri="{FF2B5EF4-FFF2-40B4-BE49-F238E27FC236}">
                  <a16:creationId xmlns:a16="http://schemas.microsoft.com/office/drawing/2014/main" id="{64AEEBBC-B7F1-45A5-803E-3EA63D175092}"/>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0" name="文本框 159">
              <a:extLst>
                <a:ext uri="{FF2B5EF4-FFF2-40B4-BE49-F238E27FC236}">
                  <a16:creationId xmlns:a16="http://schemas.microsoft.com/office/drawing/2014/main" id="{84EF2091-0A2A-4809-95D7-0C8BAE55F0E7}"/>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1" name="文本框 160">
              <a:extLst>
                <a:ext uri="{FF2B5EF4-FFF2-40B4-BE49-F238E27FC236}">
                  <a16:creationId xmlns:a16="http://schemas.microsoft.com/office/drawing/2014/main" id="{D5FBEFB1-299C-4784-AE32-153DCA0DE59C}"/>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0124FA71-1BC4-4313-A0C6-8258AF02FB1D}"/>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3" name="文本框 162">
              <a:extLst>
                <a:ext uri="{FF2B5EF4-FFF2-40B4-BE49-F238E27FC236}">
                  <a16:creationId xmlns:a16="http://schemas.microsoft.com/office/drawing/2014/main" id="{E075C799-DB69-4834-A597-2CBB4C867DE4}"/>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E9ABB408-99D0-4DA0-9462-F6CF2F71E536}"/>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5" name="文本框 164">
              <a:extLst>
                <a:ext uri="{FF2B5EF4-FFF2-40B4-BE49-F238E27FC236}">
                  <a16:creationId xmlns:a16="http://schemas.microsoft.com/office/drawing/2014/main" id="{BBEBE391-3F3A-44D1-9561-F230CF3DABAC}"/>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6" name="文本框 165">
              <a:extLst>
                <a:ext uri="{FF2B5EF4-FFF2-40B4-BE49-F238E27FC236}">
                  <a16:creationId xmlns:a16="http://schemas.microsoft.com/office/drawing/2014/main" id="{531F527B-F1FE-4F02-B2FC-1AFEEE218178}"/>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225796526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grpSp>
        <p:nvGrpSpPr>
          <p:cNvPr id="82" name="组合 81">
            <a:extLst>
              <a:ext uri="{FF2B5EF4-FFF2-40B4-BE49-F238E27FC236}">
                <a16:creationId xmlns:a16="http://schemas.microsoft.com/office/drawing/2014/main" id="{006C9B6F-18FA-47CD-B4F5-FDB8483D2A12}"/>
              </a:ext>
            </a:extLst>
          </p:cNvPr>
          <p:cNvGrpSpPr/>
          <p:nvPr userDrawn="1"/>
        </p:nvGrpSpPr>
        <p:grpSpPr>
          <a:xfrm>
            <a:off x="-13072" y="-343"/>
            <a:ext cx="12205072" cy="6857884"/>
            <a:chOff x="-13072" y="0"/>
            <a:chExt cx="12205072" cy="6857884"/>
          </a:xfrm>
        </p:grpSpPr>
        <p:pic>
          <p:nvPicPr>
            <p:cNvPr id="83" name="图片 82" descr="图片包含 天空, 户外, 建筑物&#10;&#10;自动生成的说明">
              <a:extLst>
                <a:ext uri="{FF2B5EF4-FFF2-40B4-BE49-F238E27FC236}">
                  <a16:creationId xmlns:a16="http://schemas.microsoft.com/office/drawing/2014/main" id="{DEE4C8B9-B833-471A-A20E-9D6042C7BC36}"/>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4" name="矩形 83">
              <a:extLst>
                <a:ext uri="{FF2B5EF4-FFF2-40B4-BE49-F238E27FC236}">
                  <a16:creationId xmlns:a16="http://schemas.microsoft.com/office/drawing/2014/main" id="{0872D79B-9578-461A-9E08-A7019EAFA6D2}"/>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iṧlïďè">
            <a:extLst>
              <a:ext uri="{FF2B5EF4-FFF2-40B4-BE49-F238E27FC236}">
                <a16:creationId xmlns:a16="http://schemas.microsoft.com/office/drawing/2014/main" id="{E914CCA2-4E49-4BD1-A413-4141EFA87792}"/>
              </a:ext>
            </a:extLst>
          </p:cNvPr>
          <p:cNvSpPr/>
          <p:nvPr userDrawn="1"/>
        </p:nvSpPr>
        <p:spPr>
          <a:xfrm>
            <a:off x="699451" y="1620412"/>
            <a:ext cx="10845800" cy="2011788"/>
          </a:xfrm>
          <a:prstGeom prst="roundRect">
            <a:avLst>
              <a:gd name="adj" fmla="val 4034"/>
            </a:avLst>
          </a:prstGeom>
          <a:solidFill>
            <a:schemeClr val="bg1"/>
          </a:solidFill>
          <a:ln w="3175">
            <a:noFill/>
            <a:prstDash val="solid"/>
            <a:round/>
            <a:headEnd/>
            <a:tailEnd/>
          </a:ln>
          <a:effectLst>
            <a:outerShdw blurRad="1270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2000" b="1" i="1">
              <a:solidFill>
                <a:schemeClr val="tx1"/>
              </a:solidFill>
            </a:endParaRPr>
          </a:p>
        </p:txBody>
      </p:sp>
      <p:sp>
        <p:nvSpPr>
          <p:cNvPr id="108" name="文本占位符 107">
            <a:extLst>
              <a:ext uri="{FF2B5EF4-FFF2-40B4-BE49-F238E27FC236}">
                <a16:creationId xmlns:a16="http://schemas.microsoft.com/office/drawing/2014/main" id="{2E6B5EB6-8560-472F-BD6A-12E68FC20501}"/>
              </a:ext>
            </a:extLst>
          </p:cNvPr>
          <p:cNvSpPr>
            <a:spLocks noGrp="1"/>
          </p:cNvSpPr>
          <p:nvPr>
            <p:ph type="body" sz="quarter" idx="11"/>
          </p:nvPr>
        </p:nvSpPr>
        <p:spPr>
          <a:xfrm>
            <a:off x="860425" y="1999373"/>
            <a:ext cx="10471150" cy="1582257"/>
          </a:xfrm>
        </p:spPr>
        <p:txBody>
          <a:bodyPr/>
          <a:lstStyle>
            <a:lvl1pPr marL="0" indent="0">
              <a:buNone/>
              <a:defRPr lang="zh-CN" altLang="en-US" sz="1800" kern="1200" dirty="0" smtClean="0">
                <a:solidFill>
                  <a:schemeClr val="tx1"/>
                </a:solidFill>
                <a:latin typeface="+mn-lt"/>
                <a:ea typeface="+mn-ea"/>
                <a:cs typeface="+mn-cs"/>
              </a:defRPr>
            </a:lvl1pPr>
          </a:lstStyle>
          <a:p>
            <a:pPr lvl="0"/>
            <a:r>
              <a:rPr lang="zh-CN" altLang="en-US" dirty="0"/>
              <a:t>编辑母版文本样式</a:t>
            </a:r>
          </a:p>
        </p:txBody>
      </p:sp>
      <p:sp>
        <p:nvSpPr>
          <p:cNvPr id="113" name="ïs1íḋe">
            <a:extLst>
              <a:ext uri="{FF2B5EF4-FFF2-40B4-BE49-F238E27FC236}">
                <a16:creationId xmlns:a16="http://schemas.microsoft.com/office/drawing/2014/main" id="{CE9974CD-9F82-4E89-960E-B445660C57F8}"/>
              </a:ext>
            </a:extLst>
          </p:cNvPr>
          <p:cNvSpPr txBox="1"/>
          <p:nvPr userDrawn="1"/>
        </p:nvSpPr>
        <p:spPr>
          <a:xfrm>
            <a:off x="4098758" y="1349814"/>
            <a:ext cx="3994484" cy="512758"/>
          </a:xfrm>
          <a:prstGeom prst="roundRect">
            <a:avLst>
              <a:gd name="adj" fmla="val 50000"/>
            </a:avLst>
          </a:prstGeom>
          <a:solidFill>
            <a:schemeClr val="accent1"/>
          </a:solidFill>
        </p:spPr>
        <p:txBody>
          <a:bodyPr wrap="square" lIns="91440" tIns="45720" rIns="91440" bIns="45720" anchor="ctr">
            <a:normAutofit lnSpcReduction="10000"/>
          </a:bodyPr>
          <a:lstStyle/>
          <a:p>
            <a:pPr algn="ctr"/>
            <a:endParaRPr lang="en-US" altLang="zh-CN" b="1" dirty="0">
              <a:solidFill>
                <a:schemeClr val="bg1"/>
              </a:solidFill>
            </a:endParaRPr>
          </a:p>
        </p:txBody>
      </p:sp>
      <p:sp>
        <p:nvSpPr>
          <p:cNvPr id="106" name="文本占位符 105">
            <a:extLst>
              <a:ext uri="{FF2B5EF4-FFF2-40B4-BE49-F238E27FC236}">
                <a16:creationId xmlns:a16="http://schemas.microsoft.com/office/drawing/2014/main" id="{A94B1E01-7789-4C8F-BFA4-493798C2DD5E}"/>
              </a:ext>
            </a:extLst>
          </p:cNvPr>
          <p:cNvSpPr>
            <a:spLocks noGrp="1"/>
          </p:cNvSpPr>
          <p:nvPr>
            <p:ph type="body" sz="quarter" idx="10"/>
          </p:nvPr>
        </p:nvSpPr>
        <p:spPr>
          <a:xfrm>
            <a:off x="686276" y="1395200"/>
            <a:ext cx="10819449" cy="519112"/>
          </a:xfrm>
        </p:spPr>
        <p:txBody>
          <a:bodyPr>
            <a:normAutofit/>
          </a:bodyPr>
          <a:lstStyle>
            <a:lvl1pPr marL="0" indent="0" algn="ctr">
              <a:buNone/>
              <a:defRPr lang="zh-CN" altLang="en-US" sz="2400" b="1" kern="1200" dirty="0" smtClean="0">
                <a:solidFill>
                  <a:schemeClr val="bg1"/>
                </a:solidFill>
                <a:latin typeface="+mn-lt"/>
                <a:ea typeface="+mn-ea"/>
                <a:cs typeface="+mn-cs"/>
              </a:defRPr>
            </a:lvl1pPr>
            <a:lvl2pPr marL="457200" indent="0">
              <a:buNone/>
              <a:defRPr/>
            </a:lvl2pPr>
          </a:lstStyle>
          <a:p>
            <a:pPr lvl="0"/>
            <a:r>
              <a:rPr lang="zh-CN" altLang="en-US" dirty="0"/>
              <a:t>编辑母版文本样式</a:t>
            </a:r>
          </a:p>
        </p:txBody>
      </p:sp>
      <p:sp>
        <p:nvSpPr>
          <p:cNvPr id="85" name="文本框 84">
            <a:extLst>
              <a:ext uri="{FF2B5EF4-FFF2-40B4-BE49-F238E27FC236}">
                <a16:creationId xmlns:a16="http://schemas.microsoft.com/office/drawing/2014/main" id="{C6DC77D2-2EDC-410C-A3A3-4107FCBDD981}"/>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6" name="矩形 85">
            <a:extLst>
              <a:ext uri="{FF2B5EF4-FFF2-40B4-BE49-F238E27FC236}">
                <a16:creationId xmlns:a16="http://schemas.microsoft.com/office/drawing/2014/main" id="{8C3871C2-03DD-43F8-B473-FF4C22D4D3FB}"/>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8" name="标题 1">
            <a:extLst>
              <a:ext uri="{FF2B5EF4-FFF2-40B4-BE49-F238E27FC236}">
                <a16:creationId xmlns:a16="http://schemas.microsoft.com/office/drawing/2014/main" id="{14FAFEED-F9D9-404A-918B-76156F5B9624}"/>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5F777EA-C80F-446D-B61B-9426D638FCAC}"/>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0" name="îşḷïḑe">
              <a:extLst>
                <a:ext uri="{FF2B5EF4-FFF2-40B4-BE49-F238E27FC236}">
                  <a16:creationId xmlns:a16="http://schemas.microsoft.com/office/drawing/2014/main" id="{BA2349A6-00A6-43EA-BDB9-57C8533AC543}"/>
                </a:ext>
              </a:extLst>
            </p:cNvPr>
            <p:cNvGrpSpPr/>
            <p:nvPr/>
          </p:nvGrpSpPr>
          <p:grpSpPr>
            <a:xfrm>
              <a:off x="2195845" y="2493506"/>
              <a:ext cx="1885155" cy="1889098"/>
              <a:chOff x="1801111" y="2332774"/>
              <a:chExt cx="2180165" cy="2184725"/>
            </a:xfrm>
          </p:grpSpPr>
          <p:sp>
            <p:nvSpPr>
              <p:cNvPr id="100" name="îŝļíḑè">
                <a:extLst>
                  <a:ext uri="{FF2B5EF4-FFF2-40B4-BE49-F238E27FC236}">
                    <a16:creationId xmlns:a16="http://schemas.microsoft.com/office/drawing/2014/main" id="{6A7732AC-1C97-43DF-9DFF-C109952D9349}"/>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şḻiḑê">
                <a:extLst>
                  <a:ext uri="{FF2B5EF4-FFF2-40B4-BE49-F238E27FC236}">
                    <a16:creationId xmlns:a16="http://schemas.microsoft.com/office/drawing/2014/main" id="{692A07ED-56B5-4E68-A8BF-FA56CFE4A776}"/>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šḻíḋê">
                <a:extLst>
                  <a:ext uri="{FF2B5EF4-FFF2-40B4-BE49-F238E27FC236}">
                    <a16:creationId xmlns:a16="http://schemas.microsoft.com/office/drawing/2014/main" id="{3F7577ED-8DA1-48CD-8007-BA1ACD9AA314}"/>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îşľíḓé">
                <a:extLst>
                  <a:ext uri="{FF2B5EF4-FFF2-40B4-BE49-F238E27FC236}">
                    <a16:creationId xmlns:a16="http://schemas.microsoft.com/office/drawing/2014/main" id="{F0CCC5CF-F38A-4315-B4E9-7AB9B589B63D}"/>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ŝlîḋè">
                <a:extLst>
                  <a:ext uri="{FF2B5EF4-FFF2-40B4-BE49-F238E27FC236}">
                    <a16:creationId xmlns:a16="http://schemas.microsoft.com/office/drawing/2014/main" id="{1A63A83D-DDD3-4383-8C5A-1D51752C595B}"/>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ïṡļíḓe">
                <a:extLst>
                  <a:ext uri="{FF2B5EF4-FFF2-40B4-BE49-F238E27FC236}">
                    <a16:creationId xmlns:a16="http://schemas.microsoft.com/office/drawing/2014/main" id="{F09003B0-C668-453F-B07B-584FB4CC0716}"/>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iSḻïďe">
                <a:extLst>
                  <a:ext uri="{FF2B5EF4-FFF2-40B4-BE49-F238E27FC236}">
                    <a16:creationId xmlns:a16="http://schemas.microsoft.com/office/drawing/2014/main" id="{E606A446-3561-4A51-8E83-6821D7B0C6A1}"/>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ísľïḋè">
                <a:extLst>
                  <a:ext uri="{FF2B5EF4-FFF2-40B4-BE49-F238E27FC236}">
                    <a16:creationId xmlns:a16="http://schemas.microsoft.com/office/drawing/2014/main" id="{D90D3469-694E-434C-8FEF-DD29EF6C2F9F}"/>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ïṣļîḑè">
                <a:extLst>
                  <a:ext uri="{FF2B5EF4-FFF2-40B4-BE49-F238E27FC236}">
                    <a16:creationId xmlns:a16="http://schemas.microsoft.com/office/drawing/2014/main" id="{393B5244-6AD8-487B-A7EB-DFE14A956653}"/>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ṡḻïḍê">
                <a:extLst>
                  <a:ext uri="{FF2B5EF4-FFF2-40B4-BE49-F238E27FC236}">
                    <a16:creationId xmlns:a16="http://schemas.microsoft.com/office/drawing/2014/main" id="{2E76827D-7D0F-465C-8CEC-68DE4863A9D1}"/>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Sḷîde">
                <a:extLst>
                  <a:ext uri="{FF2B5EF4-FFF2-40B4-BE49-F238E27FC236}">
                    <a16:creationId xmlns:a16="http://schemas.microsoft.com/office/drawing/2014/main" id="{BEE2B9E6-39BF-4621-91F0-7EBAF08442E1}"/>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íṣ1îde">
                <a:extLst>
                  <a:ext uri="{FF2B5EF4-FFF2-40B4-BE49-F238E27FC236}">
                    <a16:creationId xmlns:a16="http://schemas.microsoft.com/office/drawing/2014/main" id="{26CE749D-9465-4A7C-ACB5-EF352C3A0B38}"/>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ïšḻídé">
                <a:extLst>
                  <a:ext uri="{FF2B5EF4-FFF2-40B4-BE49-F238E27FC236}">
                    <a16:creationId xmlns:a16="http://schemas.microsoft.com/office/drawing/2014/main" id="{D8D30508-F33F-4C86-9588-B08A8F9D8DF5}"/>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iśľïďé">
                <a:extLst>
                  <a:ext uri="{FF2B5EF4-FFF2-40B4-BE49-F238E27FC236}">
                    <a16:creationId xmlns:a16="http://schemas.microsoft.com/office/drawing/2014/main" id="{BC76E241-6677-42EF-905A-2158E1800E6B}"/>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îśḷiḋè">
                <a:extLst>
                  <a:ext uri="{FF2B5EF4-FFF2-40B4-BE49-F238E27FC236}">
                    <a16:creationId xmlns:a16="http://schemas.microsoft.com/office/drawing/2014/main" id="{2E5C9107-2A92-4779-A360-33ED429E959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íṡḷiḓê">
                <a:extLst>
                  <a:ext uri="{FF2B5EF4-FFF2-40B4-BE49-F238E27FC236}">
                    <a16:creationId xmlns:a16="http://schemas.microsoft.com/office/drawing/2014/main" id="{8A26C30F-94E0-487F-A29B-3499ECA2172B}"/>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ŝḻíḑé">
                <a:extLst>
                  <a:ext uri="{FF2B5EF4-FFF2-40B4-BE49-F238E27FC236}">
                    <a16:creationId xmlns:a16="http://schemas.microsoft.com/office/drawing/2014/main" id="{0749AC82-B117-4A4B-94CF-B21D7818BB25}"/>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iSļíḑé">
                <a:extLst>
                  <a:ext uri="{FF2B5EF4-FFF2-40B4-BE49-F238E27FC236}">
                    <a16:creationId xmlns:a16="http://schemas.microsoft.com/office/drawing/2014/main" id="{65816B59-6E78-4394-BCB9-EC11841FB289}"/>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šľiḑe">
                <a:extLst>
                  <a:ext uri="{FF2B5EF4-FFF2-40B4-BE49-F238E27FC236}">
                    <a16:creationId xmlns:a16="http://schemas.microsoft.com/office/drawing/2014/main" id="{9AFAAD84-4E93-45DB-80E9-D8B90F8EECFB}"/>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ś1íďê">
                <a:extLst>
                  <a:ext uri="{FF2B5EF4-FFF2-40B4-BE49-F238E27FC236}">
                    <a16:creationId xmlns:a16="http://schemas.microsoft.com/office/drawing/2014/main" id="{D417085C-C71E-4D37-88CF-41BF27D89F03}"/>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í$ľïḍé">
                <a:extLst>
                  <a:ext uri="{FF2B5EF4-FFF2-40B4-BE49-F238E27FC236}">
                    <a16:creationId xmlns:a16="http://schemas.microsoft.com/office/drawing/2014/main" id="{A7907546-B433-4A26-B3F8-1AE50B643C1B}"/>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íš1idè">
                <a:extLst>
                  <a:ext uri="{FF2B5EF4-FFF2-40B4-BE49-F238E27FC236}">
                    <a16:creationId xmlns:a16="http://schemas.microsoft.com/office/drawing/2014/main" id="{5EDCA821-55DA-4B3A-969F-7F3045BA9D8E}"/>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šḷïḑê">
                <a:extLst>
                  <a:ext uri="{FF2B5EF4-FFF2-40B4-BE49-F238E27FC236}">
                    <a16:creationId xmlns:a16="http://schemas.microsoft.com/office/drawing/2014/main" id="{07430F10-D1BC-40D1-9786-148165609724}"/>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ḷiḓè">
                <a:extLst>
                  <a:ext uri="{FF2B5EF4-FFF2-40B4-BE49-F238E27FC236}">
                    <a16:creationId xmlns:a16="http://schemas.microsoft.com/office/drawing/2014/main" id="{9147391D-792B-4EE5-8F44-9C69C6363C78}"/>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ïsḻîḑè">
                <a:extLst>
                  <a:ext uri="{FF2B5EF4-FFF2-40B4-BE49-F238E27FC236}">
                    <a16:creationId xmlns:a16="http://schemas.microsoft.com/office/drawing/2014/main" id="{D5A9FCD9-FD3C-4F16-8F13-9E301D59A1ED}"/>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şḷidè">
                <a:extLst>
                  <a:ext uri="{FF2B5EF4-FFF2-40B4-BE49-F238E27FC236}">
                    <a16:creationId xmlns:a16="http://schemas.microsoft.com/office/drawing/2014/main" id="{060C0CF2-A6E6-40BD-8039-F5283E563CA6}"/>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śļïďé">
                <a:extLst>
                  <a:ext uri="{FF2B5EF4-FFF2-40B4-BE49-F238E27FC236}">
                    <a16:creationId xmlns:a16="http://schemas.microsoft.com/office/drawing/2014/main" id="{CA6AE2FC-4A72-42F5-8D40-C764927CBBCF}"/>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îṡḷiḍé">
                <a:extLst>
                  <a:ext uri="{FF2B5EF4-FFF2-40B4-BE49-F238E27FC236}">
                    <a16:creationId xmlns:a16="http://schemas.microsoft.com/office/drawing/2014/main" id="{76AF6088-D478-494B-8161-84978DEF56D0}"/>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íṣļíḋé">
                <a:extLst>
                  <a:ext uri="{FF2B5EF4-FFF2-40B4-BE49-F238E27FC236}">
                    <a16:creationId xmlns:a16="http://schemas.microsoft.com/office/drawing/2014/main" id="{F41780CD-133E-4F9E-B119-98D682B48B23}"/>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i$ļiďè">
                <a:extLst>
                  <a:ext uri="{FF2B5EF4-FFF2-40B4-BE49-F238E27FC236}">
                    <a16:creationId xmlns:a16="http://schemas.microsoft.com/office/drawing/2014/main" id="{C02B8954-AFE1-45C3-BB0A-ED91D2EA6E1B}"/>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ïšlîḋe">
                <a:extLst>
                  <a:ext uri="{FF2B5EF4-FFF2-40B4-BE49-F238E27FC236}">
                    <a16:creationId xmlns:a16="http://schemas.microsoft.com/office/drawing/2014/main" id="{B6C2510E-4F02-4263-8E2D-4E066E48D2BA}"/>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îṣḻíḑè">
                <a:extLst>
                  <a:ext uri="{FF2B5EF4-FFF2-40B4-BE49-F238E27FC236}">
                    <a16:creationId xmlns:a16="http://schemas.microsoft.com/office/drawing/2014/main" id="{07A216CE-2FD4-49D9-8DDE-1BBA2B0AB871}"/>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islïḍè">
                <a:extLst>
                  <a:ext uri="{FF2B5EF4-FFF2-40B4-BE49-F238E27FC236}">
                    <a16:creationId xmlns:a16="http://schemas.microsoft.com/office/drawing/2014/main" id="{BB031E10-148F-4AD5-81CC-F6E948C34FC7}"/>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îṧḷiḋê">
                <a:extLst>
                  <a:ext uri="{FF2B5EF4-FFF2-40B4-BE49-F238E27FC236}">
                    <a16:creationId xmlns:a16="http://schemas.microsoft.com/office/drawing/2014/main" id="{DFDE7AD9-4503-4C31-8B16-D618C7256DCD}"/>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ïṥļidê">
                <a:extLst>
                  <a:ext uri="{FF2B5EF4-FFF2-40B4-BE49-F238E27FC236}">
                    <a16:creationId xmlns:a16="http://schemas.microsoft.com/office/drawing/2014/main" id="{ED3D7708-E171-4BEB-9517-CA4E0153D393}"/>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ï$ľíde">
                <a:extLst>
                  <a:ext uri="{FF2B5EF4-FFF2-40B4-BE49-F238E27FC236}">
                    <a16:creationId xmlns:a16="http://schemas.microsoft.com/office/drawing/2014/main" id="{4B94FC09-244C-49FB-9FF3-09F2F8538B9A}"/>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íS1îḍê">
                <a:extLst>
                  <a:ext uri="{FF2B5EF4-FFF2-40B4-BE49-F238E27FC236}">
                    <a16:creationId xmlns:a16="http://schemas.microsoft.com/office/drawing/2014/main" id="{24B12FEA-8EAE-467B-B934-460C3D531DE1}"/>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ïṧ1íde">
                <a:extLst>
                  <a:ext uri="{FF2B5EF4-FFF2-40B4-BE49-F238E27FC236}">
                    <a16:creationId xmlns:a16="http://schemas.microsoft.com/office/drawing/2014/main" id="{CA1F8767-A4DE-4335-8C0F-4AF97A2DB43F}"/>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î$ḷiḍe">
                <a:extLst>
                  <a:ext uri="{FF2B5EF4-FFF2-40B4-BE49-F238E27FC236}">
                    <a16:creationId xmlns:a16="http://schemas.microsoft.com/office/drawing/2014/main" id="{CC27A3AC-E283-4BA5-9A53-57BAEF941AD7}"/>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îṣļíḓé">
                <a:extLst>
                  <a:ext uri="{FF2B5EF4-FFF2-40B4-BE49-F238E27FC236}">
                    <a16:creationId xmlns:a16="http://schemas.microsoft.com/office/drawing/2014/main" id="{C276938A-A38F-44AD-9C54-7D884CC0E5E5}"/>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ṥļiḓè">
                <a:extLst>
                  <a:ext uri="{FF2B5EF4-FFF2-40B4-BE49-F238E27FC236}">
                    <a16:creationId xmlns:a16="http://schemas.microsoft.com/office/drawing/2014/main" id="{B72B25E5-A1FC-48D0-AE81-4C4B2F30F359}"/>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ş1iḍè">
                <a:extLst>
                  <a:ext uri="{FF2B5EF4-FFF2-40B4-BE49-F238E27FC236}">
                    <a16:creationId xmlns:a16="http://schemas.microsoft.com/office/drawing/2014/main" id="{EEAA4BDC-E231-4916-A56B-B17F0DF49085}"/>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şľïḍé">
                <a:extLst>
                  <a:ext uri="{FF2B5EF4-FFF2-40B4-BE49-F238E27FC236}">
                    <a16:creationId xmlns:a16="http://schemas.microsoft.com/office/drawing/2014/main" id="{1AC65A02-76CF-40B1-8471-1263223F305E}"/>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ṣľíḑê">
                <a:extLst>
                  <a:ext uri="{FF2B5EF4-FFF2-40B4-BE49-F238E27FC236}">
                    <a16:creationId xmlns:a16="http://schemas.microsoft.com/office/drawing/2014/main" id="{3D7738FE-BB2C-4E0B-8F2A-7E17A925D23A}"/>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ṥḷiḑè">
                <a:extLst>
                  <a:ext uri="{FF2B5EF4-FFF2-40B4-BE49-F238E27FC236}">
                    <a16:creationId xmlns:a16="http://schemas.microsoft.com/office/drawing/2014/main" id="{DCD77EE8-4D0C-49A6-80AE-BB7B136A90F7}"/>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î$lídê">
                <a:extLst>
                  <a:ext uri="{FF2B5EF4-FFF2-40B4-BE49-F238E27FC236}">
                    <a16:creationId xmlns:a16="http://schemas.microsoft.com/office/drawing/2014/main" id="{E2F3FA26-CAD2-4D96-A502-976FFFB55DB6}"/>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iṧ1ïḋe">
                <a:extLst>
                  <a:ext uri="{FF2B5EF4-FFF2-40B4-BE49-F238E27FC236}">
                    <a16:creationId xmlns:a16="http://schemas.microsoft.com/office/drawing/2014/main" id="{76189D19-809A-4C4B-9864-43705BCAA6C8}"/>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iṡḷídè">
                <a:extLst>
                  <a:ext uri="{FF2B5EF4-FFF2-40B4-BE49-F238E27FC236}">
                    <a16:creationId xmlns:a16="http://schemas.microsoft.com/office/drawing/2014/main" id="{D0B26E21-2972-493C-A83A-7FF734DFA425}"/>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ïṧliḍe">
                <a:extLst>
                  <a:ext uri="{FF2B5EF4-FFF2-40B4-BE49-F238E27FC236}">
                    <a16:creationId xmlns:a16="http://schemas.microsoft.com/office/drawing/2014/main" id="{B4ADF312-4121-4B64-8EF5-5066E8D1D651}"/>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2" name="íS1ïďe">
                <a:extLst>
                  <a:ext uri="{FF2B5EF4-FFF2-40B4-BE49-F238E27FC236}">
                    <a16:creationId xmlns:a16="http://schemas.microsoft.com/office/drawing/2014/main" id="{CA1F1F9D-4336-4799-9638-6DFBF2994F4B}"/>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3" name="îṧľîḑè">
                <a:extLst>
                  <a:ext uri="{FF2B5EF4-FFF2-40B4-BE49-F238E27FC236}">
                    <a16:creationId xmlns:a16="http://schemas.microsoft.com/office/drawing/2014/main" id="{D01816F4-46DF-433D-91D0-0B1D67D403BC}"/>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1" name="iṧḻíḑé">
              <a:extLst>
                <a:ext uri="{FF2B5EF4-FFF2-40B4-BE49-F238E27FC236}">
                  <a16:creationId xmlns:a16="http://schemas.microsoft.com/office/drawing/2014/main" id="{C5CB61C2-295B-4AC3-88B6-DB5E500C62BF}"/>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íSľíḍe">
              <a:extLst>
                <a:ext uri="{FF2B5EF4-FFF2-40B4-BE49-F238E27FC236}">
                  <a16:creationId xmlns:a16="http://schemas.microsoft.com/office/drawing/2014/main" id="{9235082C-5F1C-45C8-B4E7-D52CF3F54D41}"/>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iṧľíḍê">
              <a:extLst>
                <a:ext uri="{FF2B5EF4-FFF2-40B4-BE49-F238E27FC236}">
                  <a16:creationId xmlns:a16="http://schemas.microsoft.com/office/drawing/2014/main" id="{8FA5F446-FCC9-4885-AB6F-481539E3DD09}"/>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iṥḷide">
              <a:extLst>
                <a:ext uri="{FF2B5EF4-FFF2-40B4-BE49-F238E27FC236}">
                  <a16:creationId xmlns:a16="http://schemas.microsoft.com/office/drawing/2014/main" id="{E958D7BA-D09C-4F67-A7EA-AA565934152A}"/>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ïṩḻïḋè">
              <a:extLst>
                <a:ext uri="{FF2B5EF4-FFF2-40B4-BE49-F238E27FC236}">
                  <a16:creationId xmlns:a16="http://schemas.microsoft.com/office/drawing/2014/main" id="{4BFDCB78-2961-4D71-A2FC-72159AA9E665}"/>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ïṡḻídè">
              <a:extLst>
                <a:ext uri="{FF2B5EF4-FFF2-40B4-BE49-F238E27FC236}">
                  <a16:creationId xmlns:a16="http://schemas.microsoft.com/office/drawing/2014/main" id="{351E5ED0-681E-41B1-BCB7-DCFA88FD7454}"/>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ś1ïḑè">
              <a:extLst>
                <a:ext uri="{FF2B5EF4-FFF2-40B4-BE49-F238E27FC236}">
                  <a16:creationId xmlns:a16="http://schemas.microsoft.com/office/drawing/2014/main" id="{0A77EA89-2C7E-452E-93F6-4E8372D93261}"/>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îşļïḓe">
              <a:extLst>
                <a:ext uri="{FF2B5EF4-FFF2-40B4-BE49-F238E27FC236}">
                  <a16:creationId xmlns:a16="http://schemas.microsoft.com/office/drawing/2014/main" id="{6BFDC73B-249E-46A1-97DD-683BBDA9DE2F}"/>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î$ľíḑe">
              <a:extLst>
                <a:ext uri="{FF2B5EF4-FFF2-40B4-BE49-F238E27FC236}">
                  <a16:creationId xmlns:a16="http://schemas.microsoft.com/office/drawing/2014/main" id="{31163D97-50EA-40B7-90CC-CC89464E6281}"/>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64" name="直接连接符 163">
            <a:extLst>
              <a:ext uri="{FF2B5EF4-FFF2-40B4-BE49-F238E27FC236}">
                <a16:creationId xmlns:a16="http://schemas.microsoft.com/office/drawing/2014/main" id="{132F301C-327B-4346-A83F-2AC7295A592B}"/>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65" name="组合 164">
            <a:extLst>
              <a:ext uri="{FF2B5EF4-FFF2-40B4-BE49-F238E27FC236}">
                <a16:creationId xmlns:a16="http://schemas.microsoft.com/office/drawing/2014/main" id="{9BE542AD-07BC-4C15-A3D4-18609C9AD7D2}"/>
              </a:ext>
            </a:extLst>
          </p:cNvPr>
          <p:cNvGrpSpPr/>
          <p:nvPr userDrawn="1"/>
        </p:nvGrpSpPr>
        <p:grpSpPr>
          <a:xfrm>
            <a:off x="649289" y="410634"/>
            <a:ext cx="589166" cy="530128"/>
            <a:chOff x="5542079" y="4118305"/>
            <a:chExt cx="589166" cy="530128"/>
          </a:xfrm>
        </p:grpSpPr>
        <p:sp>
          <p:nvSpPr>
            <p:cNvPr id="166" name="文本框 165">
              <a:extLst>
                <a:ext uri="{FF2B5EF4-FFF2-40B4-BE49-F238E27FC236}">
                  <a16:creationId xmlns:a16="http://schemas.microsoft.com/office/drawing/2014/main" id="{C92488DC-1A53-4F6C-9565-052DB108AA51}"/>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7" name="文本框 166">
              <a:extLst>
                <a:ext uri="{FF2B5EF4-FFF2-40B4-BE49-F238E27FC236}">
                  <a16:creationId xmlns:a16="http://schemas.microsoft.com/office/drawing/2014/main" id="{E124414F-48AB-4ADB-88BB-FB195BD70D22}"/>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8" name="文本框 167">
              <a:extLst>
                <a:ext uri="{FF2B5EF4-FFF2-40B4-BE49-F238E27FC236}">
                  <a16:creationId xmlns:a16="http://schemas.microsoft.com/office/drawing/2014/main" id="{0BEE5472-F4DD-4477-926B-58C0C418E184}"/>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9" name="文本框 168">
              <a:extLst>
                <a:ext uri="{FF2B5EF4-FFF2-40B4-BE49-F238E27FC236}">
                  <a16:creationId xmlns:a16="http://schemas.microsoft.com/office/drawing/2014/main" id="{48CDCC8A-8443-4D81-929C-C1DBBFC643A0}"/>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0" name="文本框 169">
              <a:extLst>
                <a:ext uri="{FF2B5EF4-FFF2-40B4-BE49-F238E27FC236}">
                  <a16:creationId xmlns:a16="http://schemas.microsoft.com/office/drawing/2014/main" id="{35545A5B-F513-498E-B96D-65CFC268052C}"/>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1" name="文本框 170">
              <a:extLst>
                <a:ext uri="{FF2B5EF4-FFF2-40B4-BE49-F238E27FC236}">
                  <a16:creationId xmlns:a16="http://schemas.microsoft.com/office/drawing/2014/main" id="{C1037968-2D13-4E8E-8F24-202E36D937B6}"/>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2" name="文本框 171">
              <a:extLst>
                <a:ext uri="{FF2B5EF4-FFF2-40B4-BE49-F238E27FC236}">
                  <a16:creationId xmlns:a16="http://schemas.microsoft.com/office/drawing/2014/main" id="{BEC43990-B3BA-4D5F-9983-87C8D0F4B29E}"/>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73" name="文本框 172">
              <a:extLst>
                <a:ext uri="{FF2B5EF4-FFF2-40B4-BE49-F238E27FC236}">
                  <a16:creationId xmlns:a16="http://schemas.microsoft.com/office/drawing/2014/main" id="{60AC5968-FC5B-4A01-8569-FBC81C6FE887}"/>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165524083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grpSp>
        <p:nvGrpSpPr>
          <p:cNvPr id="78" name="组合 77">
            <a:extLst>
              <a:ext uri="{FF2B5EF4-FFF2-40B4-BE49-F238E27FC236}">
                <a16:creationId xmlns:a16="http://schemas.microsoft.com/office/drawing/2014/main" id="{E1BB0CDE-EAA5-4D00-8544-0A4500E38E29}"/>
              </a:ext>
            </a:extLst>
          </p:cNvPr>
          <p:cNvGrpSpPr/>
          <p:nvPr userDrawn="1"/>
        </p:nvGrpSpPr>
        <p:grpSpPr>
          <a:xfrm>
            <a:off x="0" y="789"/>
            <a:ext cx="12205072" cy="6857884"/>
            <a:chOff x="-13072" y="0"/>
            <a:chExt cx="12205072" cy="6857884"/>
          </a:xfrm>
        </p:grpSpPr>
        <p:pic>
          <p:nvPicPr>
            <p:cNvPr id="79" name="图片 78" descr="图片包含 天空, 户外, 建筑物&#10;&#10;自动生成的说明">
              <a:extLst>
                <a:ext uri="{FF2B5EF4-FFF2-40B4-BE49-F238E27FC236}">
                  <a16:creationId xmlns:a16="http://schemas.microsoft.com/office/drawing/2014/main" id="{05B8392D-C381-47CA-B3EA-B8C0D3CAA5F0}"/>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28E8522B-9091-4BA8-941C-42842CE4B56E}"/>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1" name="文本框 80">
            <a:extLst>
              <a:ext uri="{FF2B5EF4-FFF2-40B4-BE49-F238E27FC236}">
                <a16:creationId xmlns:a16="http://schemas.microsoft.com/office/drawing/2014/main" id="{353BDC10-7CFA-45AB-B065-F76B7357A906}"/>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2" name="矩形 81">
            <a:extLst>
              <a:ext uri="{FF2B5EF4-FFF2-40B4-BE49-F238E27FC236}">
                <a16:creationId xmlns:a16="http://schemas.microsoft.com/office/drawing/2014/main" id="{BB39116D-5D08-4CEE-B46E-1E96FFE15AB4}"/>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84" name="标题 1">
            <a:extLst>
              <a:ext uri="{FF2B5EF4-FFF2-40B4-BE49-F238E27FC236}">
                <a16:creationId xmlns:a16="http://schemas.microsoft.com/office/drawing/2014/main" id="{273B1C11-3EF5-4D10-BC77-191BF84B4FFF}"/>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85"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BEF33F9-B395-4AEE-B233-64FCF24115C3}"/>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86" name="îşḷïḑe">
              <a:extLst>
                <a:ext uri="{FF2B5EF4-FFF2-40B4-BE49-F238E27FC236}">
                  <a16:creationId xmlns:a16="http://schemas.microsoft.com/office/drawing/2014/main" id="{CEA83334-4DDF-4ECF-8F95-6D7B2D2AA849}"/>
                </a:ext>
              </a:extLst>
            </p:cNvPr>
            <p:cNvGrpSpPr/>
            <p:nvPr/>
          </p:nvGrpSpPr>
          <p:grpSpPr>
            <a:xfrm>
              <a:off x="2195845" y="2493506"/>
              <a:ext cx="1885155" cy="1889098"/>
              <a:chOff x="1801111" y="2332774"/>
              <a:chExt cx="2180165" cy="2184725"/>
            </a:xfrm>
          </p:grpSpPr>
          <p:sp>
            <p:nvSpPr>
              <p:cNvPr id="96" name="îŝļíḑè">
                <a:extLst>
                  <a:ext uri="{FF2B5EF4-FFF2-40B4-BE49-F238E27FC236}">
                    <a16:creationId xmlns:a16="http://schemas.microsoft.com/office/drawing/2014/main" id="{95838E70-3D74-4F5D-83D8-031BB770802C}"/>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şḻiḑê">
                <a:extLst>
                  <a:ext uri="{FF2B5EF4-FFF2-40B4-BE49-F238E27FC236}">
                    <a16:creationId xmlns:a16="http://schemas.microsoft.com/office/drawing/2014/main" id="{CD5CC6E7-019B-47CB-BDD8-FAF2380F6C8A}"/>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išḻíḋê">
                <a:extLst>
                  <a:ext uri="{FF2B5EF4-FFF2-40B4-BE49-F238E27FC236}">
                    <a16:creationId xmlns:a16="http://schemas.microsoft.com/office/drawing/2014/main" id="{B7DD7C14-A532-4D21-AA9F-6B40F6BE95B5}"/>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îşľíḓé">
                <a:extLst>
                  <a:ext uri="{FF2B5EF4-FFF2-40B4-BE49-F238E27FC236}">
                    <a16:creationId xmlns:a16="http://schemas.microsoft.com/office/drawing/2014/main" id="{75C4E267-8633-41C3-AA09-B83B4DD0A039}"/>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iŝlîḋè">
                <a:extLst>
                  <a:ext uri="{FF2B5EF4-FFF2-40B4-BE49-F238E27FC236}">
                    <a16:creationId xmlns:a16="http://schemas.microsoft.com/office/drawing/2014/main" id="{BBFFC06B-F971-419D-ABF2-D68D9083984A}"/>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ïṡļíḓe">
                <a:extLst>
                  <a:ext uri="{FF2B5EF4-FFF2-40B4-BE49-F238E27FC236}">
                    <a16:creationId xmlns:a16="http://schemas.microsoft.com/office/drawing/2014/main" id="{826FAD4B-7492-4065-B5C6-F892C51B944B}"/>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Sḻïďe">
                <a:extLst>
                  <a:ext uri="{FF2B5EF4-FFF2-40B4-BE49-F238E27FC236}">
                    <a16:creationId xmlns:a16="http://schemas.microsoft.com/office/drawing/2014/main" id="{9BC4A104-D5FE-408F-9018-D8A7759A99FC}"/>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ísľïḋè">
                <a:extLst>
                  <a:ext uri="{FF2B5EF4-FFF2-40B4-BE49-F238E27FC236}">
                    <a16:creationId xmlns:a16="http://schemas.microsoft.com/office/drawing/2014/main" id="{93306567-1BB1-4398-A043-78BB6F2EF6AC}"/>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ïṣļîḑè">
                <a:extLst>
                  <a:ext uri="{FF2B5EF4-FFF2-40B4-BE49-F238E27FC236}">
                    <a16:creationId xmlns:a16="http://schemas.microsoft.com/office/drawing/2014/main" id="{5FCBFF4A-AE5F-4152-8CDA-11417E318548}"/>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ṡḻïḍê">
                <a:extLst>
                  <a:ext uri="{FF2B5EF4-FFF2-40B4-BE49-F238E27FC236}">
                    <a16:creationId xmlns:a16="http://schemas.microsoft.com/office/drawing/2014/main" id="{76D9FFE1-70A1-493E-9891-99D483AD50F9}"/>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iSḷîde">
                <a:extLst>
                  <a:ext uri="{FF2B5EF4-FFF2-40B4-BE49-F238E27FC236}">
                    <a16:creationId xmlns:a16="http://schemas.microsoft.com/office/drawing/2014/main" id="{5E4442C0-63E7-4215-BD4A-8F87DF11CDD9}"/>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íṣ1îde">
                <a:extLst>
                  <a:ext uri="{FF2B5EF4-FFF2-40B4-BE49-F238E27FC236}">
                    <a16:creationId xmlns:a16="http://schemas.microsoft.com/office/drawing/2014/main" id="{0F4AEAEB-9763-4572-954B-5D8E659345BE}"/>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ïšḻídé">
                <a:extLst>
                  <a:ext uri="{FF2B5EF4-FFF2-40B4-BE49-F238E27FC236}">
                    <a16:creationId xmlns:a16="http://schemas.microsoft.com/office/drawing/2014/main" id="{EB16AE58-CBB9-4DCE-B83E-9C66E0C8E5DF}"/>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iśľïďé">
                <a:extLst>
                  <a:ext uri="{FF2B5EF4-FFF2-40B4-BE49-F238E27FC236}">
                    <a16:creationId xmlns:a16="http://schemas.microsoft.com/office/drawing/2014/main" id="{FA3750D6-1B24-4CDA-AE33-E32DF3B2C0F2}"/>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îśḷiḋè">
                <a:extLst>
                  <a:ext uri="{FF2B5EF4-FFF2-40B4-BE49-F238E27FC236}">
                    <a16:creationId xmlns:a16="http://schemas.microsoft.com/office/drawing/2014/main" id="{860AD176-8B32-4B78-91A7-6A1A5E97BDFC}"/>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íṡḷiḓê">
                <a:extLst>
                  <a:ext uri="{FF2B5EF4-FFF2-40B4-BE49-F238E27FC236}">
                    <a16:creationId xmlns:a16="http://schemas.microsoft.com/office/drawing/2014/main" id="{0667D01C-1E57-4064-AEB1-270D95C1D1F8}"/>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ŝḻíḑé">
                <a:extLst>
                  <a:ext uri="{FF2B5EF4-FFF2-40B4-BE49-F238E27FC236}">
                    <a16:creationId xmlns:a16="http://schemas.microsoft.com/office/drawing/2014/main" id="{B583C991-400B-429D-BA50-44F672EED501}"/>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Sļíḑé">
                <a:extLst>
                  <a:ext uri="{FF2B5EF4-FFF2-40B4-BE49-F238E27FC236}">
                    <a16:creationId xmlns:a16="http://schemas.microsoft.com/office/drawing/2014/main" id="{121AC9FE-5D3B-4467-9894-8DCA6859CE83}"/>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íšľiḑe">
                <a:extLst>
                  <a:ext uri="{FF2B5EF4-FFF2-40B4-BE49-F238E27FC236}">
                    <a16:creationId xmlns:a16="http://schemas.microsoft.com/office/drawing/2014/main" id="{F9C9E803-00C0-417E-8AA1-B0BFC60B53A7}"/>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íś1íďê">
                <a:extLst>
                  <a:ext uri="{FF2B5EF4-FFF2-40B4-BE49-F238E27FC236}">
                    <a16:creationId xmlns:a16="http://schemas.microsoft.com/office/drawing/2014/main" id="{1DCBD36E-1624-4A5D-906D-A43A5AA0DC53}"/>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ľïḍé">
                <a:extLst>
                  <a:ext uri="{FF2B5EF4-FFF2-40B4-BE49-F238E27FC236}">
                    <a16:creationId xmlns:a16="http://schemas.microsoft.com/office/drawing/2014/main" id="{2BB7FE0A-CEA5-4ABE-8E25-1AD27CA5E823}"/>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íš1idè">
                <a:extLst>
                  <a:ext uri="{FF2B5EF4-FFF2-40B4-BE49-F238E27FC236}">
                    <a16:creationId xmlns:a16="http://schemas.microsoft.com/office/drawing/2014/main" id="{1E8E7900-5760-4C44-9A87-F10A41522CDE}"/>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ïšḷïḑê">
                <a:extLst>
                  <a:ext uri="{FF2B5EF4-FFF2-40B4-BE49-F238E27FC236}">
                    <a16:creationId xmlns:a16="http://schemas.microsoft.com/office/drawing/2014/main" id="{26105766-E3CC-46DA-9188-ACD56A28A380}"/>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ï$ḷiḓè">
                <a:extLst>
                  <a:ext uri="{FF2B5EF4-FFF2-40B4-BE49-F238E27FC236}">
                    <a16:creationId xmlns:a16="http://schemas.microsoft.com/office/drawing/2014/main" id="{3D83EB0A-D58F-4A4E-88D4-2F30F35CEB8D}"/>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ïsḻîḑè">
                <a:extLst>
                  <a:ext uri="{FF2B5EF4-FFF2-40B4-BE49-F238E27FC236}">
                    <a16:creationId xmlns:a16="http://schemas.microsoft.com/office/drawing/2014/main" id="{B375D0ED-2206-445F-B21D-63F67C47CF56}"/>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ïşḷidè">
                <a:extLst>
                  <a:ext uri="{FF2B5EF4-FFF2-40B4-BE49-F238E27FC236}">
                    <a16:creationId xmlns:a16="http://schemas.microsoft.com/office/drawing/2014/main" id="{7F02B1C2-08FC-4554-8BCA-3EDDD6D78602}"/>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iśļïďé">
                <a:extLst>
                  <a:ext uri="{FF2B5EF4-FFF2-40B4-BE49-F238E27FC236}">
                    <a16:creationId xmlns:a16="http://schemas.microsoft.com/office/drawing/2014/main" id="{121DE13F-A009-4EEE-AE64-30679FA2B1A0}"/>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îṡḷiḍé">
                <a:extLst>
                  <a:ext uri="{FF2B5EF4-FFF2-40B4-BE49-F238E27FC236}">
                    <a16:creationId xmlns:a16="http://schemas.microsoft.com/office/drawing/2014/main" id="{8C2475AA-E760-4E41-A721-C467F50C4594}"/>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íṣļíḋé">
                <a:extLst>
                  <a:ext uri="{FF2B5EF4-FFF2-40B4-BE49-F238E27FC236}">
                    <a16:creationId xmlns:a16="http://schemas.microsoft.com/office/drawing/2014/main" id="{E4971310-F7B0-4A2D-81FB-8B52D88B8FF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ļiďè">
                <a:extLst>
                  <a:ext uri="{FF2B5EF4-FFF2-40B4-BE49-F238E27FC236}">
                    <a16:creationId xmlns:a16="http://schemas.microsoft.com/office/drawing/2014/main" id="{98B3FF2A-8B38-4263-8259-5F9B5A466C89}"/>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šlîḋe">
                <a:extLst>
                  <a:ext uri="{FF2B5EF4-FFF2-40B4-BE49-F238E27FC236}">
                    <a16:creationId xmlns:a16="http://schemas.microsoft.com/office/drawing/2014/main" id="{F165E355-82FC-4FAF-9CB6-8F45E083E416}"/>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îṣḻíḑè">
                <a:extLst>
                  <a:ext uri="{FF2B5EF4-FFF2-40B4-BE49-F238E27FC236}">
                    <a16:creationId xmlns:a16="http://schemas.microsoft.com/office/drawing/2014/main" id="{EBDBDD76-24D5-4F40-B560-A775B1E62EE9}"/>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islïḍè">
                <a:extLst>
                  <a:ext uri="{FF2B5EF4-FFF2-40B4-BE49-F238E27FC236}">
                    <a16:creationId xmlns:a16="http://schemas.microsoft.com/office/drawing/2014/main" id="{EA0B96EA-893A-4B97-B51F-B4D08F9779B7}"/>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îṧḷiḋê">
                <a:extLst>
                  <a:ext uri="{FF2B5EF4-FFF2-40B4-BE49-F238E27FC236}">
                    <a16:creationId xmlns:a16="http://schemas.microsoft.com/office/drawing/2014/main" id="{F857151E-75A1-4690-9BE4-63EEB484B30E}"/>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ïṥļidê">
                <a:extLst>
                  <a:ext uri="{FF2B5EF4-FFF2-40B4-BE49-F238E27FC236}">
                    <a16:creationId xmlns:a16="http://schemas.microsoft.com/office/drawing/2014/main" id="{17D4131B-34AB-4235-9A52-BD8B9E394F63}"/>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ľíde">
                <a:extLst>
                  <a:ext uri="{FF2B5EF4-FFF2-40B4-BE49-F238E27FC236}">
                    <a16:creationId xmlns:a16="http://schemas.microsoft.com/office/drawing/2014/main" id="{99245CAE-EF22-44DB-AB6F-B6CF5A6ED2EB}"/>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íS1îḍê">
                <a:extLst>
                  <a:ext uri="{FF2B5EF4-FFF2-40B4-BE49-F238E27FC236}">
                    <a16:creationId xmlns:a16="http://schemas.microsoft.com/office/drawing/2014/main" id="{B4E72F0F-057D-468A-94A4-18AD1900CF83}"/>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ïṧ1íde">
                <a:extLst>
                  <a:ext uri="{FF2B5EF4-FFF2-40B4-BE49-F238E27FC236}">
                    <a16:creationId xmlns:a16="http://schemas.microsoft.com/office/drawing/2014/main" id="{C4ABBFCA-BDE6-4B8A-AB2C-0241E908FA01}"/>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î$ḷiḍe">
                <a:extLst>
                  <a:ext uri="{FF2B5EF4-FFF2-40B4-BE49-F238E27FC236}">
                    <a16:creationId xmlns:a16="http://schemas.microsoft.com/office/drawing/2014/main" id="{D2E301BB-1FDA-441E-880B-723B28E83528}"/>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îṣļíḓé">
                <a:extLst>
                  <a:ext uri="{FF2B5EF4-FFF2-40B4-BE49-F238E27FC236}">
                    <a16:creationId xmlns:a16="http://schemas.microsoft.com/office/drawing/2014/main" id="{CA5C9F4E-6D19-4723-9ED2-D6D34FD10347}"/>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ṥļiḓè">
                <a:extLst>
                  <a:ext uri="{FF2B5EF4-FFF2-40B4-BE49-F238E27FC236}">
                    <a16:creationId xmlns:a16="http://schemas.microsoft.com/office/drawing/2014/main" id="{B7651949-02C7-4107-A80C-2D54250AB1C3}"/>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iş1iḍè">
                <a:extLst>
                  <a:ext uri="{FF2B5EF4-FFF2-40B4-BE49-F238E27FC236}">
                    <a16:creationId xmlns:a16="http://schemas.microsoft.com/office/drawing/2014/main" id="{43316ABC-967C-4294-BCAA-BB76EE25C5DC}"/>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şľïḍé">
                <a:extLst>
                  <a:ext uri="{FF2B5EF4-FFF2-40B4-BE49-F238E27FC236}">
                    <a16:creationId xmlns:a16="http://schemas.microsoft.com/office/drawing/2014/main" id="{02EA6BCA-0851-4DDD-BAB7-15998E13C30E}"/>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ṣľíḑê">
                <a:extLst>
                  <a:ext uri="{FF2B5EF4-FFF2-40B4-BE49-F238E27FC236}">
                    <a16:creationId xmlns:a16="http://schemas.microsoft.com/office/drawing/2014/main" id="{2B3BCEAE-9D31-4A0A-997B-CA436E959C21}"/>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iṥḷiḑè">
                <a:extLst>
                  <a:ext uri="{FF2B5EF4-FFF2-40B4-BE49-F238E27FC236}">
                    <a16:creationId xmlns:a16="http://schemas.microsoft.com/office/drawing/2014/main" id="{1EE8A128-3875-4824-8CAD-B72368C96E47}"/>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lídê">
                <a:extLst>
                  <a:ext uri="{FF2B5EF4-FFF2-40B4-BE49-F238E27FC236}">
                    <a16:creationId xmlns:a16="http://schemas.microsoft.com/office/drawing/2014/main" id="{57A7E4BD-6F89-4F9F-8859-012438AE7084}"/>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iṧ1ïḋe">
                <a:extLst>
                  <a:ext uri="{FF2B5EF4-FFF2-40B4-BE49-F238E27FC236}">
                    <a16:creationId xmlns:a16="http://schemas.microsoft.com/office/drawing/2014/main" id="{0AE400E2-843E-4C9D-87B6-3621E073E26E}"/>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iṡḷídè">
                <a:extLst>
                  <a:ext uri="{FF2B5EF4-FFF2-40B4-BE49-F238E27FC236}">
                    <a16:creationId xmlns:a16="http://schemas.microsoft.com/office/drawing/2014/main" id="{E73AEB87-96A2-49B8-9C95-9EF5209A88DE}"/>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ïṧliḍe">
                <a:extLst>
                  <a:ext uri="{FF2B5EF4-FFF2-40B4-BE49-F238E27FC236}">
                    <a16:creationId xmlns:a16="http://schemas.microsoft.com/office/drawing/2014/main" id="{F92CCF94-A199-49F9-A9E0-8E7CAC7648E7}"/>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íS1ïďe">
                <a:extLst>
                  <a:ext uri="{FF2B5EF4-FFF2-40B4-BE49-F238E27FC236}">
                    <a16:creationId xmlns:a16="http://schemas.microsoft.com/office/drawing/2014/main" id="{A5A6C243-65D9-4D26-9BC2-96A9B9FA7E13}"/>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îṧľîḑè">
                <a:extLst>
                  <a:ext uri="{FF2B5EF4-FFF2-40B4-BE49-F238E27FC236}">
                    <a16:creationId xmlns:a16="http://schemas.microsoft.com/office/drawing/2014/main" id="{EE6F9720-7F50-488B-8955-B6E3DFB611F3}"/>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87" name="iṧḻíḑé">
              <a:extLst>
                <a:ext uri="{FF2B5EF4-FFF2-40B4-BE49-F238E27FC236}">
                  <a16:creationId xmlns:a16="http://schemas.microsoft.com/office/drawing/2014/main" id="{4D6D450A-F335-4FE2-8EAC-26C616160144}"/>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 name="íSľíḍe">
              <a:extLst>
                <a:ext uri="{FF2B5EF4-FFF2-40B4-BE49-F238E27FC236}">
                  <a16:creationId xmlns:a16="http://schemas.microsoft.com/office/drawing/2014/main" id="{BF9336E1-CA28-4307-8A15-6CB6F139A641}"/>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 name="iṧľíḍê">
              <a:extLst>
                <a:ext uri="{FF2B5EF4-FFF2-40B4-BE49-F238E27FC236}">
                  <a16:creationId xmlns:a16="http://schemas.microsoft.com/office/drawing/2014/main" id="{2F6A56A7-34FC-47ED-922E-812403302F8A}"/>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 name="iṥḷide">
              <a:extLst>
                <a:ext uri="{FF2B5EF4-FFF2-40B4-BE49-F238E27FC236}">
                  <a16:creationId xmlns:a16="http://schemas.microsoft.com/office/drawing/2014/main" id="{A97ABAEC-8A66-4F2B-907B-BD4C05B2EB7D}"/>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ïṩḻïḋè">
              <a:extLst>
                <a:ext uri="{FF2B5EF4-FFF2-40B4-BE49-F238E27FC236}">
                  <a16:creationId xmlns:a16="http://schemas.microsoft.com/office/drawing/2014/main" id="{D33D12D8-1C54-4DDA-96A3-B6AC8784DC72}"/>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ïṡḻídè">
              <a:extLst>
                <a:ext uri="{FF2B5EF4-FFF2-40B4-BE49-F238E27FC236}">
                  <a16:creationId xmlns:a16="http://schemas.microsoft.com/office/drawing/2014/main" id="{0270413D-082C-4A1B-A37D-F4DC0362154D}"/>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îś1ïḑè">
              <a:extLst>
                <a:ext uri="{FF2B5EF4-FFF2-40B4-BE49-F238E27FC236}">
                  <a16:creationId xmlns:a16="http://schemas.microsoft.com/office/drawing/2014/main" id="{A7632C6F-9942-4EBF-8FFC-1E3F96800183}"/>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îşļïḓe">
              <a:extLst>
                <a:ext uri="{FF2B5EF4-FFF2-40B4-BE49-F238E27FC236}">
                  <a16:creationId xmlns:a16="http://schemas.microsoft.com/office/drawing/2014/main" id="{8748E62C-E64B-45D2-8BF4-F871768C3460}"/>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î$ľíḑe">
              <a:extLst>
                <a:ext uri="{FF2B5EF4-FFF2-40B4-BE49-F238E27FC236}">
                  <a16:creationId xmlns:a16="http://schemas.microsoft.com/office/drawing/2014/main" id="{4F0018E0-0EA2-47F8-A492-6A38FCD9B8A9}"/>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48" name="直接连接符 147">
            <a:extLst>
              <a:ext uri="{FF2B5EF4-FFF2-40B4-BE49-F238E27FC236}">
                <a16:creationId xmlns:a16="http://schemas.microsoft.com/office/drawing/2014/main" id="{8D841BF9-C68C-49AA-B23A-D89825ECEEB8}"/>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58" name="组合 157">
            <a:extLst>
              <a:ext uri="{FF2B5EF4-FFF2-40B4-BE49-F238E27FC236}">
                <a16:creationId xmlns:a16="http://schemas.microsoft.com/office/drawing/2014/main" id="{7AFAD6CB-67D0-416E-BCC9-056E8CFF1513}"/>
              </a:ext>
            </a:extLst>
          </p:cNvPr>
          <p:cNvGrpSpPr/>
          <p:nvPr userDrawn="1"/>
        </p:nvGrpSpPr>
        <p:grpSpPr>
          <a:xfrm>
            <a:off x="660400" y="425960"/>
            <a:ext cx="589166" cy="512665"/>
            <a:chOff x="5010749" y="4940901"/>
            <a:chExt cx="589166" cy="512665"/>
          </a:xfrm>
        </p:grpSpPr>
        <p:sp>
          <p:nvSpPr>
            <p:cNvPr id="159" name="文本框 158">
              <a:extLst>
                <a:ext uri="{FF2B5EF4-FFF2-40B4-BE49-F238E27FC236}">
                  <a16:creationId xmlns:a16="http://schemas.microsoft.com/office/drawing/2014/main" id="{64F63445-0E82-4465-8689-3E6F01624C96}"/>
                </a:ext>
              </a:extLst>
            </p:cNvPr>
            <p:cNvSpPr txBox="1"/>
            <p:nvPr/>
          </p:nvSpPr>
          <p:spPr>
            <a:xfrm>
              <a:off x="5296792" y="4995818"/>
              <a:ext cx="3900" cy="16024"/>
            </a:xfrm>
            <a:custGeom>
              <a:avLst/>
              <a:gdLst/>
              <a:ahLst/>
              <a:cxnLst/>
              <a:rect l="l" t="t" r="r" b="b"/>
              <a:pathLst>
                <a:path w="3900" h="16024">
                  <a:moveTo>
                    <a:pt x="3900" y="0"/>
                  </a:moveTo>
                  <a:lnTo>
                    <a:pt x="3900" y="16024"/>
                  </a:lnTo>
                  <a:lnTo>
                    <a:pt x="0" y="15054"/>
                  </a:lnTo>
                  <a:lnTo>
                    <a:pt x="3900"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0" name="文本框 159">
              <a:extLst>
                <a:ext uri="{FF2B5EF4-FFF2-40B4-BE49-F238E27FC236}">
                  <a16:creationId xmlns:a16="http://schemas.microsoft.com/office/drawing/2014/main" id="{282F0257-65E2-40B1-A48F-9E989B9A280C}"/>
                </a:ext>
              </a:extLst>
            </p:cNvPr>
            <p:cNvSpPr txBox="1"/>
            <p:nvPr/>
          </p:nvSpPr>
          <p:spPr>
            <a:xfrm>
              <a:off x="5229255" y="5008686"/>
              <a:ext cx="148679" cy="173167"/>
            </a:xfrm>
            <a:custGeom>
              <a:avLst/>
              <a:gdLst/>
              <a:ahLst/>
              <a:cxnLst/>
              <a:rect l="l" t="t" r="r" b="b"/>
              <a:pathLst>
                <a:path w="148679" h="173167">
                  <a:moveTo>
                    <a:pt x="59129" y="94"/>
                  </a:moveTo>
                  <a:lnTo>
                    <a:pt x="67537" y="2186"/>
                  </a:lnTo>
                  <a:lnTo>
                    <a:pt x="44871" y="89675"/>
                  </a:lnTo>
                  <a:lnTo>
                    <a:pt x="71437" y="89675"/>
                  </a:lnTo>
                  <a:lnTo>
                    <a:pt x="71437" y="3156"/>
                  </a:lnTo>
                  <a:lnTo>
                    <a:pt x="102638" y="10918"/>
                  </a:lnTo>
                  <a:lnTo>
                    <a:pt x="131564" y="23032"/>
                  </a:lnTo>
                  <a:lnTo>
                    <a:pt x="131564" y="89675"/>
                  </a:lnTo>
                  <a:lnTo>
                    <a:pt x="148679" y="89675"/>
                  </a:lnTo>
                  <a:lnTo>
                    <a:pt x="148679" y="130751"/>
                  </a:lnTo>
                  <a:lnTo>
                    <a:pt x="131564" y="130751"/>
                  </a:lnTo>
                  <a:lnTo>
                    <a:pt x="131564" y="173167"/>
                  </a:lnTo>
                  <a:lnTo>
                    <a:pt x="71437" y="173167"/>
                  </a:lnTo>
                  <a:lnTo>
                    <a:pt x="71437" y="130751"/>
                  </a:lnTo>
                  <a:lnTo>
                    <a:pt x="0" y="130751"/>
                  </a:lnTo>
                  <a:lnTo>
                    <a:pt x="0" y="89675"/>
                  </a:lnTo>
                  <a:lnTo>
                    <a:pt x="26092" y="10579"/>
                  </a:lnTo>
                  <a:lnTo>
                    <a:pt x="56412" y="320"/>
                  </a:lnTo>
                  <a:cubicBezTo>
                    <a:pt x="57318" y="94"/>
                    <a:pt x="58224" y="-132"/>
                    <a:pt x="59129"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1" name="文本框 160">
              <a:extLst>
                <a:ext uri="{FF2B5EF4-FFF2-40B4-BE49-F238E27FC236}">
                  <a16:creationId xmlns:a16="http://schemas.microsoft.com/office/drawing/2014/main" id="{7EF2B2DD-5D27-40DF-AB52-75CC8C99CDC6}"/>
                </a:ext>
              </a:extLst>
            </p:cNvPr>
            <p:cNvSpPr txBox="1"/>
            <p:nvPr/>
          </p:nvSpPr>
          <p:spPr>
            <a:xfrm>
              <a:off x="5371948" y="5060104"/>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DC975299-A93C-4950-8E94-46C28240BFB0}"/>
                </a:ext>
              </a:extLst>
            </p:cNvPr>
            <p:cNvSpPr txBox="1"/>
            <p:nvPr/>
          </p:nvSpPr>
          <p:spPr>
            <a:xfrm>
              <a:off x="5327109" y="5230585"/>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3" name="文本框 162">
              <a:extLst>
                <a:ext uri="{FF2B5EF4-FFF2-40B4-BE49-F238E27FC236}">
                  <a16:creationId xmlns:a16="http://schemas.microsoft.com/office/drawing/2014/main" id="{A25381A8-4513-4D14-8923-9C80FB194EC5}"/>
                </a:ext>
              </a:extLst>
            </p:cNvPr>
            <p:cNvSpPr txBox="1"/>
            <p:nvPr/>
          </p:nvSpPr>
          <p:spPr>
            <a:xfrm>
              <a:off x="5255347" y="4940901"/>
              <a:ext cx="105472" cy="90817"/>
            </a:xfrm>
            <a:custGeom>
              <a:avLst/>
              <a:gdLst/>
              <a:ahLst/>
              <a:cxnLst/>
              <a:rect l="l" t="t" r="r" b="b"/>
              <a:pathLst>
                <a:path w="105472" h="90817">
                  <a:moveTo>
                    <a:pt x="25849" y="0"/>
                  </a:moveTo>
                  <a:lnTo>
                    <a:pt x="105472" y="0"/>
                  </a:lnTo>
                  <a:lnTo>
                    <a:pt x="105472" y="90817"/>
                  </a:lnTo>
                  <a:lnTo>
                    <a:pt x="76546" y="78703"/>
                  </a:lnTo>
                  <a:lnTo>
                    <a:pt x="45345" y="70941"/>
                  </a:lnTo>
                  <a:lnTo>
                    <a:pt x="45345" y="54917"/>
                  </a:lnTo>
                  <a:lnTo>
                    <a:pt x="41445" y="69971"/>
                  </a:lnTo>
                  <a:lnTo>
                    <a:pt x="33037" y="67879"/>
                  </a:lnTo>
                  <a:cubicBezTo>
                    <a:pt x="32132" y="67653"/>
                    <a:pt x="31226" y="67879"/>
                    <a:pt x="30320" y="68105"/>
                  </a:cubicBezTo>
                  <a:lnTo>
                    <a:pt x="0" y="78364"/>
                  </a:lnTo>
                  <a:lnTo>
                    <a:pt x="25849"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C32E309E-446C-4393-A165-1CFE294899C3}"/>
                </a:ext>
              </a:extLst>
            </p:cNvPr>
            <p:cNvSpPr txBox="1"/>
            <p:nvPr/>
          </p:nvSpPr>
          <p:spPr>
            <a:xfrm>
              <a:off x="5274126" y="5010872"/>
              <a:ext cx="26566" cy="87489"/>
            </a:xfrm>
            <a:custGeom>
              <a:avLst/>
              <a:gdLst/>
              <a:ahLst/>
              <a:cxnLst/>
              <a:rect l="l" t="t" r="r" b="b"/>
              <a:pathLst>
                <a:path w="26566" h="87489">
                  <a:moveTo>
                    <a:pt x="22666" y="0"/>
                  </a:moveTo>
                  <a:lnTo>
                    <a:pt x="26566" y="970"/>
                  </a:lnTo>
                  <a:lnTo>
                    <a:pt x="26566" y="87489"/>
                  </a:lnTo>
                  <a:lnTo>
                    <a:pt x="0" y="87489"/>
                  </a:lnTo>
                  <a:lnTo>
                    <a:pt x="22666"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5" name="文本框 164">
              <a:extLst>
                <a:ext uri="{FF2B5EF4-FFF2-40B4-BE49-F238E27FC236}">
                  <a16:creationId xmlns:a16="http://schemas.microsoft.com/office/drawing/2014/main" id="{631571A9-2058-49EB-9007-2787643FD75F}"/>
                </a:ext>
              </a:extLst>
            </p:cNvPr>
            <p:cNvSpPr txBox="1"/>
            <p:nvPr/>
          </p:nvSpPr>
          <p:spPr>
            <a:xfrm>
              <a:off x="5010749" y="5019265"/>
              <a:ext cx="589166" cy="434301"/>
            </a:xfrm>
            <a:custGeom>
              <a:avLst/>
              <a:gdLst/>
              <a:ahLst/>
              <a:cxnLst/>
              <a:rect l="l" t="t" r="r" b="b"/>
              <a:pathLst>
                <a:path w="589166" h="434301">
                  <a:moveTo>
                    <a:pt x="244597" y="0"/>
                  </a:moveTo>
                  <a:lnTo>
                    <a:pt x="218505" y="79096"/>
                  </a:lnTo>
                  <a:lnTo>
                    <a:pt x="218505" y="120172"/>
                  </a:lnTo>
                  <a:lnTo>
                    <a:pt x="289942" y="120172"/>
                  </a:lnTo>
                  <a:lnTo>
                    <a:pt x="289942" y="162588"/>
                  </a:lnTo>
                  <a:lnTo>
                    <a:pt x="350069" y="162588"/>
                  </a:lnTo>
                  <a:lnTo>
                    <a:pt x="350069" y="120172"/>
                  </a:lnTo>
                  <a:lnTo>
                    <a:pt x="367184" y="120172"/>
                  </a:lnTo>
                  <a:lnTo>
                    <a:pt x="367184" y="79096"/>
                  </a:lnTo>
                  <a:lnTo>
                    <a:pt x="350069" y="79096"/>
                  </a:lnTo>
                  <a:lnTo>
                    <a:pt x="350069" y="12453"/>
                  </a:lnTo>
                  <a:lnTo>
                    <a:pt x="362784" y="17777"/>
                  </a:lnTo>
                  <a:cubicBezTo>
                    <a:pt x="392903" y="30665"/>
                    <a:pt x="422796" y="41970"/>
                    <a:pt x="454727" y="49658"/>
                  </a:cubicBezTo>
                  <a:cubicBezTo>
                    <a:pt x="481903" y="56441"/>
                    <a:pt x="509757" y="62094"/>
                    <a:pt x="536253" y="71137"/>
                  </a:cubicBezTo>
                  <a:cubicBezTo>
                    <a:pt x="553464" y="77015"/>
                    <a:pt x="577469" y="83121"/>
                    <a:pt x="588113" y="98948"/>
                  </a:cubicBezTo>
                  <a:cubicBezTo>
                    <a:pt x="590151" y="101887"/>
                    <a:pt x="589019" y="105505"/>
                    <a:pt x="586527" y="107540"/>
                  </a:cubicBezTo>
                  <a:cubicBezTo>
                    <a:pt x="586527" y="110931"/>
                    <a:pt x="584715" y="114322"/>
                    <a:pt x="580866" y="115905"/>
                  </a:cubicBezTo>
                  <a:cubicBezTo>
                    <a:pt x="555050" y="125627"/>
                    <a:pt x="530138" y="137158"/>
                    <a:pt x="505228" y="149142"/>
                  </a:cubicBezTo>
                  <a:cubicBezTo>
                    <a:pt x="528780" y="181701"/>
                    <a:pt x="516325" y="319848"/>
                    <a:pt x="515192" y="341781"/>
                  </a:cubicBezTo>
                  <a:cubicBezTo>
                    <a:pt x="515192" y="341781"/>
                    <a:pt x="515192" y="342007"/>
                    <a:pt x="515192" y="342007"/>
                  </a:cubicBezTo>
                  <a:cubicBezTo>
                    <a:pt x="515419" y="342233"/>
                    <a:pt x="515645" y="342459"/>
                    <a:pt x="515872" y="342685"/>
                  </a:cubicBezTo>
                  <a:cubicBezTo>
                    <a:pt x="534441" y="371626"/>
                    <a:pt x="549161" y="453474"/>
                    <a:pt x="488470" y="430186"/>
                  </a:cubicBezTo>
                  <a:cubicBezTo>
                    <a:pt x="446575" y="414133"/>
                    <a:pt x="460388" y="345850"/>
                    <a:pt x="498661" y="334771"/>
                  </a:cubicBezTo>
                  <a:cubicBezTo>
                    <a:pt x="501831" y="275080"/>
                    <a:pt x="505907" y="213807"/>
                    <a:pt x="491188" y="155699"/>
                  </a:cubicBezTo>
                  <a:cubicBezTo>
                    <a:pt x="468994" y="166326"/>
                    <a:pt x="446575" y="176952"/>
                    <a:pt x="423701" y="186448"/>
                  </a:cubicBezTo>
                  <a:cubicBezTo>
                    <a:pt x="395167" y="198206"/>
                    <a:pt x="363463" y="207477"/>
                    <a:pt x="337420" y="223981"/>
                  </a:cubicBezTo>
                  <a:cubicBezTo>
                    <a:pt x="323152" y="232800"/>
                    <a:pt x="311151" y="241165"/>
                    <a:pt x="295072" y="239583"/>
                  </a:cubicBezTo>
                  <a:cubicBezTo>
                    <a:pt x="293487" y="243653"/>
                    <a:pt x="289183" y="246591"/>
                    <a:pt x="284202" y="243653"/>
                  </a:cubicBezTo>
                  <a:cubicBezTo>
                    <a:pt x="229851" y="210189"/>
                    <a:pt x="166668" y="197302"/>
                    <a:pt x="110732" y="167456"/>
                  </a:cubicBezTo>
                  <a:cubicBezTo>
                    <a:pt x="89897" y="156378"/>
                    <a:pt x="69969" y="144168"/>
                    <a:pt x="49134" y="133089"/>
                  </a:cubicBezTo>
                  <a:cubicBezTo>
                    <a:pt x="34868" y="125627"/>
                    <a:pt x="15618" y="121784"/>
                    <a:pt x="2483" y="113192"/>
                  </a:cubicBezTo>
                  <a:cubicBezTo>
                    <a:pt x="218" y="111836"/>
                    <a:pt x="-914" y="108218"/>
                    <a:pt x="898" y="105957"/>
                  </a:cubicBezTo>
                  <a:cubicBezTo>
                    <a:pt x="-235" y="103470"/>
                    <a:pt x="218" y="100304"/>
                    <a:pt x="3389" y="98948"/>
                  </a:cubicBezTo>
                  <a:cubicBezTo>
                    <a:pt x="54343" y="76789"/>
                    <a:pt x="109373" y="63676"/>
                    <a:pt x="159195" y="38805"/>
                  </a:cubicBezTo>
                  <a:cubicBezTo>
                    <a:pt x="177765" y="29535"/>
                    <a:pt x="196335" y="18964"/>
                    <a:pt x="215442" y="9864"/>
                  </a:cubicBezTo>
                  <a:lnTo>
                    <a:pt x="244597" y="0"/>
                  </a:lnTo>
                  <a:close/>
                  <a:moveTo>
                    <a:pt x="326550" y="211320"/>
                  </a:moveTo>
                  <a:cubicBezTo>
                    <a:pt x="325417" y="211772"/>
                    <a:pt x="324285" y="211998"/>
                    <a:pt x="323152" y="212450"/>
                  </a:cubicBezTo>
                  <a:cubicBezTo>
                    <a:pt x="320889" y="214033"/>
                    <a:pt x="318624" y="215616"/>
                    <a:pt x="316359" y="216973"/>
                  </a:cubicBezTo>
                  <a:cubicBezTo>
                    <a:pt x="316359" y="217199"/>
                    <a:pt x="316359" y="217651"/>
                    <a:pt x="316359" y="217877"/>
                  </a:cubicBezTo>
                  <a:cubicBezTo>
                    <a:pt x="319756" y="215616"/>
                    <a:pt x="323152" y="213355"/>
                    <a:pt x="326550" y="211320"/>
                  </a:cubicBezTo>
                  <a:close/>
                  <a:moveTo>
                    <a:pt x="361198" y="40839"/>
                  </a:moveTo>
                  <a:cubicBezTo>
                    <a:pt x="363010" y="41518"/>
                    <a:pt x="364822" y="42422"/>
                    <a:pt x="366634" y="43101"/>
                  </a:cubicBezTo>
                  <a:cubicBezTo>
                    <a:pt x="374786" y="46040"/>
                    <a:pt x="383165" y="49206"/>
                    <a:pt x="391318" y="52144"/>
                  </a:cubicBezTo>
                  <a:cubicBezTo>
                    <a:pt x="381580" y="47849"/>
                    <a:pt x="371389" y="43779"/>
                    <a:pt x="361198" y="4083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6" name="文本框 165">
              <a:extLst>
                <a:ext uri="{FF2B5EF4-FFF2-40B4-BE49-F238E27FC236}">
                  <a16:creationId xmlns:a16="http://schemas.microsoft.com/office/drawing/2014/main" id="{896E424B-292E-4EDB-A345-E37C2C1E7CA8}"/>
                </a:ext>
              </a:extLst>
            </p:cNvPr>
            <p:cNvSpPr txBox="1"/>
            <p:nvPr/>
          </p:nvSpPr>
          <p:spPr>
            <a:xfrm>
              <a:off x="5117307" y="5224577"/>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131722616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grpSp>
        <p:nvGrpSpPr>
          <p:cNvPr id="178" name="组合 177">
            <a:extLst>
              <a:ext uri="{FF2B5EF4-FFF2-40B4-BE49-F238E27FC236}">
                <a16:creationId xmlns:a16="http://schemas.microsoft.com/office/drawing/2014/main" id="{3540D52C-D90D-48F8-B4DE-319D58AB187E}"/>
              </a:ext>
            </a:extLst>
          </p:cNvPr>
          <p:cNvGrpSpPr/>
          <p:nvPr userDrawn="1"/>
        </p:nvGrpSpPr>
        <p:grpSpPr>
          <a:xfrm>
            <a:off x="-13072" y="-343"/>
            <a:ext cx="12205072" cy="6857884"/>
            <a:chOff x="-13072" y="0"/>
            <a:chExt cx="12205072" cy="6857884"/>
          </a:xfrm>
        </p:grpSpPr>
        <p:pic>
          <p:nvPicPr>
            <p:cNvPr id="179" name="图片 178" descr="图片包含 天空, 户外, 建筑物&#10;&#10;自动生成的说明">
              <a:extLst>
                <a:ext uri="{FF2B5EF4-FFF2-40B4-BE49-F238E27FC236}">
                  <a16:creationId xmlns:a16="http://schemas.microsoft.com/office/drawing/2014/main" id="{94AE1346-C660-4152-9275-520F9416E0A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80" name="矩形 179">
              <a:extLst>
                <a:ext uri="{FF2B5EF4-FFF2-40B4-BE49-F238E27FC236}">
                  <a16:creationId xmlns:a16="http://schemas.microsoft.com/office/drawing/2014/main" id="{E869698A-AC3C-4C14-BC63-1B004137FFE0}"/>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81" name="ïṩḷiḓé">
            <a:extLst>
              <a:ext uri="{FF2B5EF4-FFF2-40B4-BE49-F238E27FC236}">
                <a16:creationId xmlns:a16="http://schemas.microsoft.com/office/drawing/2014/main" id="{49B8B9E9-DFA5-45DB-B6AB-17E389974CE2}"/>
              </a:ext>
            </a:extLst>
          </p:cNvPr>
          <p:cNvGrpSpPr/>
          <p:nvPr userDrawn="1"/>
        </p:nvGrpSpPr>
        <p:grpSpPr>
          <a:xfrm rot="16200000">
            <a:off x="-1001793" y="2637265"/>
            <a:ext cx="3910075" cy="1955053"/>
            <a:chOff x="0" y="0"/>
            <a:chExt cx="6372440" cy="3186242"/>
          </a:xfrm>
        </p:grpSpPr>
        <p:sp>
          <p:nvSpPr>
            <p:cNvPr id="182" name="iśḻïḋe">
              <a:extLst>
                <a:ext uri="{FF2B5EF4-FFF2-40B4-BE49-F238E27FC236}">
                  <a16:creationId xmlns:a16="http://schemas.microsoft.com/office/drawing/2014/main" id="{09AF8592-C6B6-4CFC-90E9-ED6B30D93F28}"/>
                </a:ext>
              </a:extLst>
            </p:cNvPr>
            <p:cNvSpPr/>
            <p:nvPr/>
          </p:nvSpPr>
          <p:spPr>
            <a:xfrm>
              <a:off x="1153277" y="0"/>
              <a:ext cx="4056875" cy="202845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16" y="0"/>
                  </a:lnTo>
                  <a:cubicBezTo>
                    <a:pt x="18516" y="8522"/>
                    <a:pt x="15061" y="15431"/>
                    <a:pt x="10800" y="15431"/>
                  </a:cubicBezTo>
                  <a:cubicBezTo>
                    <a:pt x="6539" y="15431"/>
                    <a:pt x="3084" y="8522"/>
                    <a:pt x="3084" y="0"/>
                  </a:cubicBezTo>
                  <a:lnTo>
                    <a:pt x="0" y="0"/>
                  </a:lnTo>
                  <a:cubicBezTo>
                    <a:pt x="0" y="11930"/>
                    <a:pt x="4835" y="21600"/>
                    <a:pt x="10800" y="21600"/>
                  </a:cubicBezTo>
                  <a:cubicBezTo>
                    <a:pt x="16765" y="21600"/>
                    <a:pt x="21600" y="11930"/>
                    <a:pt x="21600" y="0"/>
                  </a:cubicBezTo>
                  <a:close/>
                </a:path>
              </a:pathLst>
            </a:custGeom>
            <a:solidFill>
              <a:schemeClr val="accent1"/>
            </a:solidFill>
            <a:ln w="12700" cap="flat">
              <a:noFill/>
              <a:miter lim="400000"/>
            </a:ln>
            <a:effectLst/>
          </p:spPr>
          <p:txBody>
            <a:bodyPr wrap="square" lIns="91440" tIns="45720" rIns="91440" bIns="45720" anchor="ctr">
              <a:normAutofit/>
            </a:bodyPr>
            <a:lstStyle/>
            <a:p>
              <a:pPr algn="ctr"/>
              <a:endParaRPr/>
            </a:p>
          </p:txBody>
        </p:sp>
        <p:sp>
          <p:nvSpPr>
            <p:cNvPr id="183" name="iṥľídé">
              <a:extLst>
                <a:ext uri="{FF2B5EF4-FFF2-40B4-BE49-F238E27FC236}">
                  <a16:creationId xmlns:a16="http://schemas.microsoft.com/office/drawing/2014/main" id="{0C1B85C6-2D62-4089-A2EB-3B6E767EF2B6}"/>
                </a:ext>
              </a:extLst>
            </p:cNvPr>
            <p:cNvSpPr/>
            <p:nvPr/>
          </p:nvSpPr>
          <p:spPr>
            <a:xfrm>
              <a:off x="0" y="0"/>
              <a:ext cx="6372440" cy="31862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7" y="0"/>
                  </a:lnTo>
                  <a:cubicBezTo>
                    <a:pt x="19637" y="9762"/>
                    <a:pt x="15681" y="17675"/>
                    <a:pt x="10800" y="17675"/>
                  </a:cubicBezTo>
                  <a:cubicBezTo>
                    <a:pt x="5919" y="17675"/>
                    <a:pt x="1963" y="9762"/>
                    <a:pt x="1963" y="0"/>
                  </a:cubicBezTo>
                  <a:lnTo>
                    <a:pt x="0" y="0"/>
                  </a:lnTo>
                  <a:cubicBezTo>
                    <a:pt x="0" y="11929"/>
                    <a:pt x="4835" y="21600"/>
                    <a:pt x="10800" y="21600"/>
                  </a:cubicBezTo>
                  <a:cubicBezTo>
                    <a:pt x="16765" y="21600"/>
                    <a:pt x="21600" y="11929"/>
                    <a:pt x="21600" y="0"/>
                  </a:cubicBezTo>
                  <a:close/>
                </a:path>
              </a:pathLst>
            </a:custGeom>
            <a:solidFill>
              <a:schemeClr val="accent2"/>
            </a:solidFill>
            <a:ln w="12700" cap="flat">
              <a:noFill/>
              <a:miter lim="400000"/>
            </a:ln>
            <a:effectLst/>
          </p:spPr>
          <p:txBody>
            <a:bodyPr wrap="square" lIns="91440" tIns="45720" rIns="91440" bIns="45720" anchor="ctr">
              <a:normAutofit/>
            </a:bodyPr>
            <a:lstStyle/>
            <a:p>
              <a:pPr algn="ctr"/>
              <a:endParaRPr/>
            </a:p>
          </p:txBody>
        </p:sp>
      </p:grpSp>
      <p:grpSp>
        <p:nvGrpSpPr>
          <p:cNvPr id="184" name="ïṩḷiḓé">
            <a:extLst>
              <a:ext uri="{FF2B5EF4-FFF2-40B4-BE49-F238E27FC236}">
                <a16:creationId xmlns:a16="http://schemas.microsoft.com/office/drawing/2014/main" id="{B58C9874-DCF1-4B96-B840-3CEAD4C0024B}"/>
              </a:ext>
            </a:extLst>
          </p:cNvPr>
          <p:cNvGrpSpPr/>
          <p:nvPr userDrawn="1"/>
        </p:nvGrpSpPr>
        <p:grpSpPr>
          <a:xfrm rot="5400000" flipH="1">
            <a:off x="9259436" y="2637265"/>
            <a:ext cx="3910075" cy="1955053"/>
            <a:chOff x="0" y="0"/>
            <a:chExt cx="6372440" cy="3186242"/>
          </a:xfrm>
        </p:grpSpPr>
        <p:sp>
          <p:nvSpPr>
            <p:cNvPr id="185" name="iśḻïḋe">
              <a:extLst>
                <a:ext uri="{FF2B5EF4-FFF2-40B4-BE49-F238E27FC236}">
                  <a16:creationId xmlns:a16="http://schemas.microsoft.com/office/drawing/2014/main" id="{45BA6658-F09F-4D25-B5B4-FE29B4765687}"/>
                </a:ext>
              </a:extLst>
            </p:cNvPr>
            <p:cNvSpPr/>
            <p:nvPr/>
          </p:nvSpPr>
          <p:spPr>
            <a:xfrm>
              <a:off x="1153277" y="0"/>
              <a:ext cx="4056875" cy="202845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16" y="0"/>
                  </a:lnTo>
                  <a:cubicBezTo>
                    <a:pt x="18516" y="8522"/>
                    <a:pt x="15061" y="15431"/>
                    <a:pt x="10800" y="15431"/>
                  </a:cubicBezTo>
                  <a:cubicBezTo>
                    <a:pt x="6539" y="15431"/>
                    <a:pt x="3084" y="8522"/>
                    <a:pt x="3084" y="0"/>
                  </a:cubicBezTo>
                  <a:lnTo>
                    <a:pt x="0" y="0"/>
                  </a:lnTo>
                  <a:cubicBezTo>
                    <a:pt x="0" y="11930"/>
                    <a:pt x="4835" y="21600"/>
                    <a:pt x="10800" y="21600"/>
                  </a:cubicBezTo>
                  <a:cubicBezTo>
                    <a:pt x="16765" y="21600"/>
                    <a:pt x="21600" y="11930"/>
                    <a:pt x="21600" y="0"/>
                  </a:cubicBezTo>
                  <a:close/>
                </a:path>
              </a:pathLst>
            </a:custGeom>
            <a:solidFill>
              <a:schemeClr val="accent2"/>
            </a:solidFill>
            <a:ln w="12700" cap="flat">
              <a:noFill/>
              <a:miter lim="400000"/>
            </a:ln>
            <a:effectLst/>
          </p:spPr>
          <p:txBody>
            <a:bodyPr wrap="square" lIns="91440" tIns="45720" rIns="91440" bIns="45720" anchor="ctr">
              <a:normAutofit/>
            </a:bodyPr>
            <a:lstStyle/>
            <a:p>
              <a:pPr algn="ctr"/>
              <a:endParaRPr/>
            </a:p>
          </p:txBody>
        </p:sp>
        <p:sp>
          <p:nvSpPr>
            <p:cNvPr id="186" name="iṥľídé">
              <a:extLst>
                <a:ext uri="{FF2B5EF4-FFF2-40B4-BE49-F238E27FC236}">
                  <a16:creationId xmlns:a16="http://schemas.microsoft.com/office/drawing/2014/main" id="{EDFDACDC-DBF6-41A2-A359-20F45A3C379A}"/>
                </a:ext>
              </a:extLst>
            </p:cNvPr>
            <p:cNvSpPr/>
            <p:nvPr/>
          </p:nvSpPr>
          <p:spPr>
            <a:xfrm>
              <a:off x="0" y="0"/>
              <a:ext cx="6372440" cy="31862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7" y="0"/>
                  </a:lnTo>
                  <a:cubicBezTo>
                    <a:pt x="19637" y="9762"/>
                    <a:pt x="15681" y="17675"/>
                    <a:pt x="10800" y="17675"/>
                  </a:cubicBezTo>
                  <a:cubicBezTo>
                    <a:pt x="5919" y="17675"/>
                    <a:pt x="1963" y="9762"/>
                    <a:pt x="1963" y="0"/>
                  </a:cubicBezTo>
                  <a:lnTo>
                    <a:pt x="0" y="0"/>
                  </a:lnTo>
                  <a:cubicBezTo>
                    <a:pt x="0" y="11929"/>
                    <a:pt x="4835" y="21600"/>
                    <a:pt x="10800" y="21600"/>
                  </a:cubicBezTo>
                  <a:cubicBezTo>
                    <a:pt x="16765" y="21600"/>
                    <a:pt x="21600" y="11929"/>
                    <a:pt x="21600" y="0"/>
                  </a:cubicBezTo>
                  <a:close/>
                </a:path>
              </a:pathLst>
            </a:custGeom>
            <a:solidFill>
              <a:schemeClr val="accent1"/>
            </a:solidFill>
            <a:ln w="12700" cap="flat">
              <a:noFill/>
              <a:miter lim="400000"/>
            </a:ln>
            <a:effectLst/>
          </p:spPr>
          <p:txBody>
            <a:bodyPr wrap="square" lIns="91440" tIns="45720" rIns="91440" bIns="45720" anchor="ctr">
              <a:normAutofit/>
            </a:bodyPr>
            <a:lstStyle/>
            <a:p>
              <a:pPr algn="ctr"/>
              <a:endParaRPr/>
            </a:p>
          </p:txBody>
        </p:sp>
      </p:grpSp>
      <p:sp>
        <p:nvSpPr>
          <p:cNvPr id="187" name="文本框 186">
            <a:extLst>
              <a:ext uri="{FF2B5EF4-FFF2-40B4-BE49-F238E27FC236}">
                <a16:creationId xmlns:a16="http://schemas.microsoft.com/office/drawing/2014/main" id="{DD86E760-C330-413D-8F18-95D02CC0BEF4}"/>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188" name="矩形 187">
            <a:extLst>
              <a:ext uri="{FF2B5EF4-FFF2-40B4-BE49-F238E27FC236}">
                <a16:creationId xmlns:a16="http://schemas.microsoft.com/office/drawing/2014/main" id="{E7D6E72C-CB4B-4F75-A54C-A9945C8FC64D}"/>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189" name="标题 1">
            <a:extLst>
              <a:ext uri="{FF2B5EF4-FFF2-40B4-BE49-F238E27FC236}">
                <a16:creationId xmlns:a16="http://schemas.microsoft.com/office/drawing/2014/main" id="{9AFBEA2E-53AE-434F-AB29-B5F62BB9E26E}"/>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190"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D5A1CCC-D2EC-4817-A1C5-1D03A6183FE9}"/>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91" name="îşḷïḑe">
              <a:extLst>
                <a:ext uri="{FF2B5EF4-FFF2-40B4-BE49-F238E27FC236}">
                  <a16:creationId xmlns:a16="http://schemas.microsoft.com/office/drawing/2014/main" id="{95AEFE76-665F-4528-9355-09F3DE4EB04C}"/>
                </a:ext>
              </a:extLst>
            </p:cNvPr>
            <p:cNvGrpSpPr/>
            <p:nvPr/>
          </p:nvGrpSpPr>
          <p:grpSpPr>
            <a:xfrm>
              <a:off x="2195845" y="2493506"/>
              <a:ext cx="1885155" cy="1889098"/>
              <a:chOff x="1801111" y="2332774"/>
              <a:chExt cx="2180165" cy="2184725"/>
            </a:xfrm>
          </p:grpSpPr>
          <p:sp>
            <p:nvSpPr>
              <p:cNvPr id="201" name="îŝļíḑè">
                <a:extLst>
                  <a:ext uri="{FF2B5EF4-FFF2-40B4-BE49-F238E27FC236}">
                    <a16:creationId xmlns:a16="http://schemas.microsoft.com/office/drawing/2014/main" id="{C8D747A5-2FA0-4487-A106-C729FDEAF42A}"/>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2" name="îşḻiḑê">
                <a:extLst>
                  <a:ext uri="{FF2B5EF4-FFF2-40B4-BE49-F238E27FC236}">
                    <a16:creationId xmlns:a16="http://schemas.microsoft.com/office/drawing/2014/main" id="{82612091-B66D-47AC-A1DD-D53A12033558}"/>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3" name="išḻíḋê">
                <a:extLst>
                  <a:ext uri="{FF2B5EF4-FFF2-40B4-BE49-F238E27FC236}">
                    <a16:creationId xmlns:a16="http://schemas.microsoft.com/office/drawing/2014/main" id="{4B8A0DBF-635A-4F50-AD95-CF2AB805A960}"/>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4" name="îşľíḓé">
                <a:extLst>
                  <a:ext uri="{FF2B5EF4-FFF2-40B4-BE49-F238E27FC236}">
                    <a16:creationId xmlns:a16="http://schemas.microsoft.com/office/drawing/2014/main" id="{3F429081-DE93-4F01-9C89-E1FD5263D84E}"/>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5" name="iŝlîḋè">
                <a:extLst>
                  <a:ext uri="{FF2B5EF4-FFF2-40B4-BE49-F238E27FC236}">
                    <a16:creationId xmlns:a16="http://schemas.microsoft.com/office/drawing/2014/main" id="{56D60D95-5FB3-4F9C-9F57-6E6A0D7EB313}"/>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6" name="ïṡļíḓe">
                <a:extLst>
                  <a:ext uri="{FF2B5EF4-FFF2-40B4-BE49-F238E27FC236}">
                    <a16:creationId xmlns:a16="http://schemas.microsoft.com/office/drawing/2014/main" id="{B925582E-D3F6-4C0A-BFD7-D636E568B145}"/>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7" name="iSḻïďe">
                <a:extLst>
                  <a:ext uri="{FF2B5EF4-FFF2-40B4-BE49-F238E27FC236}">
                    <a16:creationId xmlns:a16="http://schemas.microsoft.com/office/drawing/2014/main" id="{88275B99-64EF-4B94-9693-38658BC0623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8" name="ísľïḋè">
                <a:extLst>
                  <a:ext uri="{FF2B5EF4-FFF2-40B4-BE49-F238E27FC236}">
                    <a16:creationId xmlns:a16="http://schemas.microsoft.com/office/drawing/2014/main" id="{7FEF4395-9BD1-4128-A436-6AA5A58B7A02}"/>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9" name="ïṣļîḑè">
                <a:extLst>
                  <a:ext uri="{FF2B5EF4-FFF2-40B4-BE49-F238E27FC236}">
                    <a16:creationId xmlns:a16="http://schemas.microsoft.com/office/drawing/2014/main" id="{CD327E8B-7166-4BCD-9918-41BF9B5521BB}"/>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0" name="iṡḻïḍê">
                <a:extLst>
                  <a:ext uri="{FF2B5EF4-FFF2-40B4-BE49-F238E27FC236}">
                    <a16:creationId xmlns:a16="http://schemas.microsoft.com/office/drawing/2014/main" id="{3A249766-9717-475D-9DF6-64171B71058B}"/>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1" name="iSḷîde">
                <a:extLst>
                  <a:ext uri="{FF2B5EF4-FFF2-40B4-BE49-F238E27FC236}">
                    <a16:creationId xmlns:a16="http://schemas.microsoft.com/office/drawing/2014/main" id="{5F6EC06D-B51E-40F7-B5E6-4FFA9465DB16}"/>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2" name="íṣ1îde">
                <a:extLst>
                  <a:ext uri="{FF2B5EF4-FFF2-40B4-BE49-F238E27FC236}">
                    <a16:creationId xmlns:a16="http://schemas.microsoft.com/office/drawing/2014/main" id="{5A232DD4-218E-4733-9EC3-24EBC385C23C}"/>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3" name="ïšḻídé">
                <a:extLst>
                  <a:ext uri="{FF2B5EF4-FFF2-40B4-BE49-F238E27FC236}">
                    <a16:creationId xmlns:a16="http://schemas.microsoft.com/office/drawing/2014/main" id="{6167412E-AB6B-4929-8A7E-6E54FC047BA2}"/>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4" name="iśľïďé">
                <a:extLst>
                  <a:ext uri="{FF2B5EF4-FFF2-40B4-BE49-F238E27FC236}">
                    <a16:creationId xmlns:a16="http://schemas.microsoft.com/office/drawing/2014/main" id="{D291473B-90C6-4888-8A2F-C50DF441D9F5}"/>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5" name="îśḷiḋè">
                <a:extLst>
                  <a:ext uri="{FF2B5EF4-FFF2-40B4-BE49-F238E27FC236}">
                    <a16:creationId xmlns:a16="http://schemas.microsoft.com/office/drawing/2014/main" id="{62F82449-CB91-4979-97C1-32BCE3BBDE3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6" name="íṡḷiḓê">
                <a:extLst>
                  <a:ext uri="{FF2B5EF4-FFF2-40B4-BE49-F238E27FC236}">
                    <a16:creationId xmlns:a16="http://schemas.microsoft.com/office/drawing/2014/main" id="{F2EF67F3-A476-49E7-891F-20555A7477FE}"/>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7" name="iŝḻíḑé">
                <a:extLst>
                  <a:ext uri="{FF2B5EF4-FFF2-40B4-BE49-F238E27FC236}">
                    <a16:creationId xmlns:a16="http://schemas.microsoft.com/office/drawing/2014/main" id="{78EBE0C4-7EE9-4303-9A29-F3AD8E4E9FA4}"/>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8" name="iSļíḑé">
                <a:extLst>
                  <a:ext uri="{FF2B5EF4-FFF2-40B4-BE49-F238E27FC236}">
                    <a16:creationId xmlns:a16="http://schemas.microsoft.com/office/drawing/2014/main" id="{9ACC7BA0-4AA0-4A48-A62C-7210091B0AEB}"/>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9" name="íšľiḑe">
                <a:extLst>
                  <a:ext uri="{FF2B5EF4-FFF2-40B4-BE49-F238E27FC236}">
                    <a16:creationId xmlns:a16="http://schemas.microsoft.com/office/drawing/2014/main" id="{8A0F3EB1-ABB1-4C13-93C4-A4165C74115F}"/>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0" name="íś1íďê">
                <a:extLst>
                  <a:ext uri="{FF2B5EF4-FFF2-40B4-BE49-F238E27FC236}">
                    <a16:creationId xmlns:a16="http://schemas.microsoft.com/office/drawing/2014/main" id="{67C683B9-4121-4C48-9C66-B8EA18B2B817}"/>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1" name="í$ľïḍé">
                <a:extLst>
                  <a:ext uri="{FF2B5EF4-FFF2-40B4-BE49-F238E27FC236}">
                    <a16:creationId xmlns:a16="http://schemas.microsoft.com/office/drawing/2014/main" id="{CC109605-5A9A-4272-92C6-E44F5E78EE73}"/>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2" name="íš1idè">
                <a:extLst>
                  <a:ext uri="{FF2B5EF4-FFF2-40B4-BE49-F238E27FC236}">
                    <a16:creationId xmlns:a16="http://schemas.microsoft.com/office/drawing/2014/main" id="{E7487BF8-CD1F-42AC-A65B-081684242579}"/>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3" name="ïšḷïḑê">
                <a:extLst>
                  <a:ext uri="{FF2B5EF4-FFF2-40B4-BE49-F238E27FC236}">
                    <a16:creationId xmlns:a16="http://schemas.microsoft.com/office/drawing/2014/main" id="{A1334003-42CB-414A-BD4D-96E72EC7E112}"/>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4" name="ï$ḷiḓè">
                <a:extLst>
                  <a:ext uri="{FF2B5EF4-FFF2-40B4-BE49-F238E27FC236}">
                    <a16:creationId xmlns:a16="http://schemas.microsoft.com/office/drawing/2014/main" id="{4425B6E9-8808-402F-8DDC-5F22696BDAB1}"/>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5" name="ïsḻîḑè">
                <a:extLst>
                  <a:ext uri="{FF2B5EF4-FFF2-40B4-BE49-F238E27FC236}">
                    <a16:creationId xmlns:a16="http://schemas.microsoft.com/office/drawing/2014/main" id="{9FD3A149-AA6E-4201-9444-1B7C4D9C03EC}"/>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6" name="ïşḷidè">
                <a:extLst>
                  <a:ext uri="{FF2B5EF4-FFF2-40B4-BE49-F238E27FC236}">
                    <a16:creationId xmlns:a16="http://schemas.microsoft.com/office/drawing/2014/main" id="{F4E8A839-E222-4AA0-9A8B-723F4B6B9B99}"/>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7" name="iśļïďé">
                <a:extLst>
                  <a:ext uri="{FF2B5EF4-FFF2-40B4-BE49-F238E27FC236}">
                    <a16:creationId xmlns:a16="http://schemas.microsoft.com/office/drawing/2014/main" id="{301B143C-66FC-4832-8177-0CA2C48E1134}"/>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8" name="îṡḷiḍé">
                <a:extLst>
                  <a:ext uri="{FF2B5EF4-FFF2-40B4-BE49-F238E27FC236}">
                    <a16:creationId xmlns:a16="http://schemas.microsoft.com/office/drawing/2014/main" id="{5AFEC1FE-6B3F-4A5F-A1B5-1938D7A3F8E1}"/>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9" name="íṣļíḋé">
                <a:extLst>
                  <a:ext uri="{FF2B5EF4-FFF2-40B4-BE49-F238E27FC236}">
                    <a16:creationId xmlns:a16="http://schemas.microsoft.com/office/drawing/2014/main" id="{62BFD139-463D-4FE6-BEAD-D9022183553D}"/>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0" name="i$ļiďè">
                <a:extLst>
                  <a:ext uri="{FF2B5EF4-FFF2-40B4-BE49-F238E27FC236}">
                    <a16:creationId xmlns:a16="http://schemas.microsoft.com/office/drawing/2014/main" id="{5C215743-718D-4C40-B30F-24872F29E9A2}"/>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1" name="ïšlîḋe">
                <a:extLst>
                  <a:ext uri="{FF2B5EF4-FFF2-40B4-BE49-F238E27FC236}">
                    <a16:creationId xmlns:a16="http://schemas.microsoft.com/office/drawing/2014/main" id="{8586A4B5-82C5-4AF0-A382-D704C75EE78A}"/>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2" name="îṣḻíḑè">
                <a:extLst>
                  <a:ext uri="{FF2B5EF4-FFF2-40B4-BE49-F238E27FC236}">
                    <a16:creationId xmlns:a16="http://schemas.microsoft.com/office/drawing/2014/main" id="{33AD2E04-5214-46B5-AABC-0B38559E8DBC}"/>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3" name="islïḍè">
                <a:extLst>
                  <a:ext uri="{FF2B5EF4-FFF2-40B4-BE49-F238E27FC236}">
                    <a16:creationId xmlns:a16="http://schemas.microsoft.com/office/drawing/2014/main" id="{63AE5C40-0F3F-478A-9D3B-D9ED0571C964}"/>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4" name="îṧḷiḋê">
                <a:extLst>
                  <a:ext uri="{FF2B5EF4-FFF2-40B4-BE49-F238E27FC236}">
                    <a16:creationId xmlns:a16="http://schemas.microsoft.com/office/drawing/2014/main" id="{FD3024F1-EF5A-468D-AE96-538711502B9F}"/>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5" name="ïṥļidê">
                <a:extLst>
                  <a:ext uri="{FF2B5EF4-FFF2-40B4-BE49-F238E27FC236}">
                    <a16:creationId xmlns:a16="http://schemas.microsoft.com/office/drawing/2014/main" id="{010E9F83-5319-48BD-853D-A8F0CA3A0504}"/>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6" name="ï$ľíde">
                <a:extLst>
                  <a:ext uri="{FF2B5EF4-FFF2-40B4-BE49-F238E27FC236}">
                    <a16:creationId xmlns:a16="http://schemas.microsoft.com/office/drawing/2014/main" id="{F5D0D0E1-35AB-4FE1-BC2A-3F06DCF39AC5}"/>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7" name="íS1îḍê">
                <a:extLst>
                  <a:ext uri="{FF2B5EF4-FFF2-40B4-BE49-F238E27FC236}">
                    <a16:creationId xmlns:a16="http://schemas.microsoft.com/office/drawing/2014/main" id="{E8585C6E-5C97-4EF8-A747-B421E12634D9}"/>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8" name="ïṧ1íde">
                <a:extLst>
                  <a:ext uri="{FF2B5EF4-FFF2-40B4-BE49-F238E27FC236}">
                    <a16:creationId xmlns:a16="http://schemas.microsoft.com/office/drawing/2014/main" id="{7E5547A6-8F56-41F0-B567-D1C2C0001EAB}"/>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9" name="î$ḷiḍe">
                <a:extLst>
                  <a:ext uri="{FF2B5EF4-FFF2-40B4-BE49-F238E27FC236}">
                    <a16:creationId xmlns:a16="http://schemas.microsoft.com/office/drawing/2014/main" id="{72178AC2-F72D-48ED-9F9D-9E5EACD50E4B}"/>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0" name="îṣļíḓé">
                <a:extLst>
                  <a:ext uri="{FF2B5EF4-FFF2-40B4-BE49-F238E27FC236}">
                    <a16:creationId xmlns:a16="http://schemas.microsoft.com/office/drawing/2014/main" id="{1130ADBA-4711-4C40-9BA4-4AB80B79A96A}"/>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1" name="îṥļiḓè">
                <a:extLst>
                  <a:ext uri="{FF2B5EF4-FFF2-40B4-BE49-F238E27FC236}">
                    <a16:creationId xmlns:a16="http://schemas.microsoft.com/office/drawing/2014/main" id="{DB20E9D6-4C95-41AF-A4A8-723C1340F593}"/>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2" name="iş1iḍè">
                <a:extLst>
                  <a:ext uri="{FF2B5EF4-FFF2-40B4-BE49-F238E27FC236}">
                    <a16:creationId xmlns:a16="http://schemas.microsoft.com/office/drawing/2014/main" id="{5325A878-8087-43DD-A6B1-A18AC8BFC9F4}"/>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3" name="işľïḍé">
                <a:extLst>
                  <a:ext uri="{FF2B5EF4-FFF2-40B4-BE49-F238E27FC236}">
                    <a16:creationId xmlns:a16="http://schemas.microsoft.com/office/drawing/2014/main" id="{89622B08-5A7F-4FFD-8230-AE0094B25822}"/>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4" name="ïṣľíḑê">
                <a:extLst>
                  <a:ext uri="{FF2B5EF4-FFF2-40B4-BE49-F238E27FC236}">
                    <a16:creationId xmlns:a16="http://schemas.microsoft.com/office/drawing/2014/main" id="{07EE273F-246C-4965-9B4D-88B30E5A59A3}"/>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5" name="iṥḷiḑè">
                <a:extLst>
                  <a:ext uri="{FF2B5EF4-FFF2-40B4-BE49-F238E27FC236}">
                    <a16:creationId xmlns:a16="http://schemas.microsoft.com/office/drawing/2014/main" id="{9F368ED7-67C5-45AE-852E-A3BC2213F21F}"/>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6" name="î$lídê">
                <a:extLst>
                  <a:ext uri="{FF2B5EF4-FFF2-40B4-BE49-F238E27FC236}">
                    <a16:creationId xmlns:a16="http://schemas.microsoft.com/office/drawing/2014/main" id="{1278B5E8-87AE-4B21-85FA-544B7065B475}"/>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7" name="iṧ1ïḋe">
                <a:extLst>
                  <a:ext uri="{FF2B5EF4-FFF2-40B4-BE49-F238E27FC236}">
                    <a16:creationId xmlns:a16="http://schemas.microsoft.com/office/drawing/2014/main" id="{43A2BE35-902A-4293-949B-CBAAC65BA82D}"/>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8" name="iṡḷídè">
                <a:extLst>
                  <a:ext uri="{FF2B5EF4-FFF2-40B4-BE49-F238E27FC236}">
                    <a16:creationId xmlns:a16="http://schemas.microsoft.com/office/drawing/2014/main" id="{A640104E-9C4A-475A-AC75-1544233EFB29}"/>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9" name="ïṧliḍe">
                <a:extLst>
                  <a:ext uri="{FF2B5EF4-FFF2-40B4-BE49-F238E27FC236}">
                    <a16:creationId xmlns:a16="http://schemas.microsoft.com/office/drawing/2014/main" id="{FB49E3E6-1055-471E-A94A-D6D65E4892E4}"/>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0" name="íS1ïďe">
                <a:extLst>
                  <a:ext uri="{FF2B5EF4-FFF2-40B4-BE49-F238E27FC236}">
                    <a16:creationId xmlns:a16="http://schemas.microsoft.com/office/drawing/2014/main" id="{9F24AB7A-DBCD-4DEF-B868-B62CEB2EE5F7}"/>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1" name="îṧľîḑè">
                <a:extLst>
                  <a:ext uri="{FF2B5EF4-FFF2-40B4-BE49-F238E27FC236}">
                    <a16:creationId xmlns:a16="http://schemas.microsoft.com/office/drawing/2014/main" id="{A72155A5-4048-4D0A-8D74-2EFA310EE24B}"/>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92" name="iṧḻíḑé">
              <a:extLst>
                <a:ext uri="{FF2B5EF4-FFF2-40B4-BE49-F238E27FC236}">
                  <a16:creationId xmlns:a16="http://schemas.microsoft.com/office/drawing/2014/main" id="{A479EDF4-CCA4-4CB2-B6D8-033A38BD092B}"/>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íSľíḍe">
              <a:extLst>
                <a:ext uri="{FF2B5EF4-FFF2-40B4-BE49-F238E27FC236}">
                  <a16:creationId xmlns:a16="http://schemas.microsoft.com/office/drawing/2014/main" id="{EBC775EC-9C3D-4BE4-8F1D-AD2BED2989F6}"/>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iṧľíḍê">
              <a:extLst>
                <a:ext uri="{FF2B5EF4-FFF2-40B4-BE49-F238E27FC236}">
                  <a16:creationId xmlns:a16="http://schemas.microsoft.com/office/drawing/2014/main" id="{1B69F0AC-C18C-4051-9980-27D1ED27F1FB}"/>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iṥḷide">
              <a:extLst>
                <a:ext uri="{FF2B5EF4-FFF2-40B4-BE49-F238E27FC236}">
                  <a16:creationId xmlns:a16="http://schemas.microsoft.com/office/drawing/2014/main" id="{BF195E5B-60D1-4E47-8895-C84ABF065283}"/>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ïṩḻïḋè">
              <a:extLst>
                <a:ext uri="{FF2B5EF4-FFF2-40B4-BE49-F238E27FC236}">
                  <a16:creationId xmlns:a16="http://schemas.microsoft.com/office/drawing/2014/main" id="{D39AA1CB-5CF3-49CE-A7D4-3CD352F0B001}"/>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ïṡḻídè">
              <a:extLst>
                <a:ext uri="{FF2B5EF4-FFF2-40B4-BE49-F238E27FC236}">
                  <a16:creationId xmlns:a16="http://schemas.microsoft.com/office/drawing/2014/main" id="{9F27CF5B-96CC-4DBB-B496-D95E2961A56C}"/>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8" name="îś1ïḑè">
              <a:extLst>
                <a:ext uri="{FF2B5EF4-FFF2-40B4-BE49-F238E27FC236}">
                  <a16:creationId xmlns:a16="http://schemas.microsoft.com/office/drawing/2014/main" id="{982581A8-BE18-40DC-9014-2A95721931BD}"/>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9" name="îşļïḓe">
              <a:extLst>
                <a:ext uri="{FF2B5EF4-FFF2-40B4-BE49-F238E27FC236}">
                  <a16:creationId xmlns:a16="http://schemas.microsoft.com/office/drawing/2014/main" id="{9F87B962-A2E1-4603-AF46-E263D68BE416}"/>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0" name="î$ľíḑe">
              <a:extLst>
                <a:ext uri="{FF2B5EF4-FFF2-40B4-BE49-F238E27FC236}">
                  <a16:creationId xmlns:a16="http://schemas.microsoft.com/office/drawing/2014/main" id="{722DE5BA-2B1C-4F98-AB7F-9ADC6AE4099A}"/>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252" name="直接连接符 251">
            <a:extLst>
              <a:ext uri="{FF2B5EF4-FFF2-40B4-BE49-F238E27FC236}">
                <a16:creationId xmlns:a16="http://schemas.microsoft.com/office/drawing/2014/main" id="{AEB29584-8B76-46C0-8006-C27BB7D08E7B}"/>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253" name="组合 252">
            <a:extLst>
              <a:ext uri="{FF2B5EF4-FFF2-40B4-BE49-F238E27FC236}">
                <a16:creationId xmlns:a16="http://schemas.microsoft.com/office/drawing/2014/main" id="{9A592042-F4FC-4E25-9E70-8B0E8A939F0F}"/>
              </a:ext>
            </a:extLst>
          </p:cNvPr>
          <p:cNvGrpSpPr/>
          <p:nvPr userDrawn="1"/>
        </p:nvGrpSpPr>
        <p:grpSpPr>
          <a:xfrm>
            <a:off x="660400" y="425960"/>
            <a:ext cx="589166" cy="512665"/>
            <a:chOff x="5010749" y="4940901"/>
            <a:chExt cx="589166" cy="512665"/>
          </a:xfrm>
        </p:grpSpPr>
        <p:sp>
          <p:nvSpPr>
            <p:cNvPr id="254" name="文本框 253">
              <a:extLst>
                <a:ext uri="{FF2B5EF4-FFF2-40B4-BE49-F238E27FC236}">
                  <a16:creationId xmlns:a16="http://schemas.microsoft.com/office/drawing/2014/main" id="{B91B58FB-9B9E-46BD-B9F6-EADF73E95048}"/>
                </a:ext>
              </a:extLst>
            </p:cNvPr>
            <p:cNvSpPr txBox="1"/>
            <p:nvPr/>
          </p:nvSpPr>
          <p:spPr>
            <a:xfrm>
              <a:off x="5296792" y="4995818"/>
              <a:ext cx="3900" cy="16024"/>
            </a:xfrm>
            <a:custGeom>
              <a:avLst/>
              <a:gdLst/>
              <a:ahLst/>
              <a:cxnLst/>
              <a:rect l="l" t="t" r="r" b="b"/>
              <a:pathLst>
                <a:path w="3900" h="16024">
                  <a:moveTo>
                    <a:pt x="3900" y="0"/>
                  </a:moveTo>
                  <a:lnTo>
                    <a:pt x="3900" y="16024"/>
                  </a:lnTo>
                  <a:lnTo>
                    <a:pt x="0" y="15054"/>
                  </a:lnTo>
                  <a:lnTo>
                    <a:pt x="3900"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5" name="文本框 254">
              <a:extLst>
                <a:ext uri="{FF2B5EF4-FFF2-40B4-BE49-F238E27FC236}">
                  <a16:creationId xmlns:a16="http://schemas.microsoft.com/office/drawing/2014/main" id="{9DB1E806-BBC6-4851-B905-C5DCB50FF908}"/>
                </a:ext>
              </a:extLst>
            </p:cNvPr>
            <p:cNvSpPr txBox="1"/>
            <p:nvPr/>
          </p:nvSpPr>
          <p:spPr>
            <a:xfrm>
              <a:off x="5229255" y="5008686"/>
              <a:ext cx="148679" cy="173167"/>
            </a:xfrm>
            <a:custGeom>
              <a:avLst/>
              <a:gdLst/>
              <a:ahLst/>
              <a:cxnLst/>
              <a:rect l="l" t="t" r="r" b="b"/>
              <a:pathLst>
                <a:path w="148679" h="173167">
                  <a:moveTo>
                    <a:pt x="59129" y="94"/>
                  </a:moveTo>
                  <a:lnTo>
                    <a:pt x="67537" y="2186"/>
                  </a:lnTo>
                  <a:lnTo>
                    <a:pt x="44871" y="89675"/>
                  </a:lnTo>
                  <a:lnTo>
                    <a:pt x="71437" y="89675"/>
                  </a:lnTo>
                  <a:lnTo>
                    <a:pt x="71437" y="3156"/>
                  </a:lnTo>
                  <a:lnTo>
                    <a:pt x="102638" y="10918"/>
                  </a:lnTo>
                  <a:lnTo>
                    <a:pt x="131564" y="23032"/>
                  </a:lnTo>
                  <a:lnTo>
                    <a:pt x="131564" y="89675"/>
                  </a:lnTo>
                  <a:lnTo>
                    <a:pt x="148679" y="89675"/>
                  </a:lnTo>
                  <a:lnTo>
                    <a:pt x="148679" y="130751"/>
                  </a:lnTo>
                  <a:lnTo>
                    <a:pt x="131564" y="130751"/>
                  </a:lnTo>
                  <a:lnTo>
                    <a:pt x="131564" y="173167"/>
                  </a:lnTo>
                  <a:lnTo>
                    <a:pt x="71437" y="173167"/>
                  </a:lnTo>
                  <a:lnTo>
                    <a:pt x="71437" y="130751"/>
                  </a:lnTo>
                  <a:lnTo>
                    <a:pt x="0" y="130751"/>
                  </a:lnTo>
                  <a:lnTo>
                    <a:pt x="0" y="89675"/>
                  </a:lnTo>
                  <a:lnTo>
                    <a:pt x="26092" y="10579"/>
                  </a:lnTo>
                  <a:lnTo>
                    <a:pt x="56412" y="320"/>
                  </a:lnTo>
                  <a:cubicBezTo>
                    <a:pt x="57318" y="94"/>
                    <a:pt x="58224" y="-132"/>
                    <a:pt x="59129"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6" name="文本框 255">
              <a:extLst>
                <a:ext uri="{FF2B5EF4-FFF2-40B4-BE49-F238E27FC236}">
                  <a16:creationId xmlns:a16="http://schemas.microsoft.com/office/drawing/2014/main" id="{BA787F47-5001-41EA-9395-F3EF9746B0EE}"/>
                </a:ext>
              </a:extLst>
            </p:cNvPr>
            <p:cNvSpPr txBox="1"/>
            <p:nvPr/>
          </p:nvSpPr>
          <p:spPr>
            <a:xfrm>
              <a:off x="5371948" y="5060104"/>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7" name="文本框 256">
              <a:extLst>
                <a:ext uri="{FF2B5EF4-FFF2-40B4-BE49-F238E27FC236}">
                  <a16:creationId xmlns:a16="http://schemas.microsoft.com/office/drawing/2014/main" id="{01CD53D4-5F9F-4B8B-933E-A1336B07933A}"/>
                </a:ext>
              </a:extLst>
            </p:cNvPr>
            <p:cNvSpPr txBox="1"/>
            <p:nvPr/>
          </p:nvSpPr>
          <p:spPr>
            <a:xfrm>
              <a:off x="5327109" y="5230585"/>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8" name="文本框 257">
              <a:extLst>
                <a:ext uri="{FF2B5EF4-FFF2-40B4-BE49-F238E27FC236}">
                  <a16:creationId xmlns:a16="http://schemas.microsoft.com/office/drawing/2014/main" id="{1AB688D9-F3A5-42D0-B4EA-A1DE01E34EAE}"/>
                </a:ext>
              </a:extLst>
            </p:cNvPr>
            <p:cNvSpPr txBox="1"/>
            <p:nvPr/>
          </p:nvSpPr>
          <p:spPr>
            <a:xfrm>
              <a:off x="5255347" y="4940901"/>
              <a:ext cx="105472" cy="90817"/>
            </a:xfrm>
            <a:custGeom>
              <a:avLst/>
              <a:gdLst/>
              <a:ahLst/>
              <a:cxnLst/>
              <a:rect l="l" t="t" r="r" b="b"/>
              <a:pathLst>
                <a:path w="105472" h="90817">
                  <a:moveTo>
                    <a:pt x="25849" y="0"/>
                  </a:moveTo>
                  <a:lnTo>
                    <a:pt x="105472" y="0"/>
                  </a:lnTo>
                  <a:lnTo>
                    <a:pt x="105472" y="90817"/>
                  </a:lnTo>
                  <a:lnTo>
                    <a:pt x="76546" y="78703"/>
                  </a:lnTo>
                  <a:lnTo>
                    <a:pt x="45345" y="70941"/>
                  </a:lnTo>
                  <a:lnTo>
                    <a:pt x="45345" y="54917"/>
                  </a:lnTo>
                  <a:lnTo>
                    <a:pt x="41445" y="69971"/>
                  </a:lnTo>
                  <a:lnTo>
                    <a:pt x="33037" y="67879"/>
                  </a:lnTo>
                  <a:cubicBezTo>
                    <a:pt x="32132" y="67653"/>
                    <a:pt x="31226" y="67879"/>
                    <a:pt x="30320" y="68105"/>
                  </a:cubicBezTo>
                  <a:lnTo>
                    <a:pt x="0" y="78364"/>
                  </a:lnTo>
                  <a:lnTo>
                    <a:pt x="25849"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9" name="文本框 258">
              <a:extLst>
                <a:ext uri="{FF2B5EF4-FFF2-40B4-BE49-F238E27FC236}">
                  <a16:creationId xmlns:a16="http://schemas.microsoft.com/office/drawing/2014/main" id="{01CE27F1-0C22-4C3D-A81C-E8250DB54642}"/>
                </a:ext>
              </a:extLst>
            </p:cNvPr>
            <p:cNvSpPr txBox="1"/>
            <p:nvPr/>
          </p:nvSpPr>
          <p:spPr>
            <a:xfrm>
              <a:off x="5274126" y="5010872"/>
              <a:ext cx="26566" cy="87489"/>
            </a:xfrm>
            <a:custGeom>
              <a:avLst/>
              <a:gdLst/>
              <a:ahLst/>
              <a:cxnLst/>
              <a:rect l="l" t="t" r="r" b="b"/>
              <a:pathLst>
                <a:path w="26566" h="87489">
                  <a:moveTo>
                    <a:pt x="22666" y="0"/>
                  </a:moveTo>
                  <a:lnTo>
                    <a:pt x="26566" y="970"/>
                  </a:lnTo>
                  <a:lnTo>
                    <a:pt x="26566" y="87489"/>
                  </a:lnTo>
                  <a:lnTo>
                    <a:pt x="0" y="87489"/>
                  </a:lnTo>
                  <a:lnTo>
                    <a:pt x="22666"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60" name="文本框 259">
              <a:extLst>
                <a:ext uri="{FF2B5EF4-FFF2-40B4-BE49-F238E27FC236}">
                  <a16:creationId xmlns:a16="http://schemas.microsoft.com/office/drawing/2014/main" id="{7A842E1B-FEE5-4C59-A8D0-64B413EF86F3}"/>
                </a:ext>
              </a:extLst>
            </p:cNvPr>
            <p:cNvSpPr txBox="1"/>
            <p:nvPr/>
          </p:nvSpPr>
          <p:spPr>
            <a:xfrm>
              <a:off x="5010749" y="5019265"/>
              <a:ext cx="589166" cy="434301"/>
            </a:xfrm>
            <a:custGeom>
              <a:avLst/>
              <a:gdLst/>
              <a:ahLst/>
              <a:cxnLst/>
              <a:rect l="l" t="t" r="r" b="b"/>
              <a:pathLst>
                <a:path w="589166" h="434301">
                  <a:moveTo>
                    <a:pt x="244597" y="0"/>
                  </a:moveTo>
                  <a:lnTo>
                    <a:pt x="218505" y="79096"/>
                  </a:lnTo>
                  <a:lnTo>
                    <a:pt x="218505" y="120172"/>
                  </a:lnTo>
                  <a:lnTo>
                    <a:pt x="289942" y="120172"/>
                  </a:lnTo>
                  <a:lnTo>
                    <a:pt x="289942" y="162588"/>
                  </a:lnTo>
                  <a:lnTo>
                    <a:pt x="350069" y="162588"/>
                  </a:lnTo>
                  <a:lnTo>
                    <a:pt x="350069" y="120172"/>
                  </a:lnTo>
                  <a:lnTo>
                    <a:pt x="367184" y="120172"/>
                  </a:lnTo>
                  <a:lnTo>
                    <a:pt x="367184" y="79096"/>
                  </a:lnTo>
                  <a:lnTo>
                    <a:pt x="350069" y="79096"/>
                  </a:lnTo>
                  <a:lnTo>
                    <a:pt x="350069" y="12453"/>
                  </a:lnTo>
                  <a:lnTo>
                    <a:pt x="362784" y="17777"/>
                  </a:lnTo>
                  <a:cubicBezTo>
                    <a:pt x="392903" y="30665"/>
                    <a:pt x="422796" y="41970"/>
                    <a:pt x="454727" y="49658"/>
                  </a:cubicBezTo>
                  <a:cubicBezTo>
                    <a:pt x="481903" y="56441"/>
                    <a:pt x="509757" y="62094"/>
                    <a:pt x="536253" y="71137"/>
                  </a:cubicBezTo>
                  <a:cubicBezTo>
                    <a:pt x="553464" y="77015"/>
                    <a:pt x="577469" y="83121"/>
                    <a:pt x="588113" y="98948"/>
                  </a:cubicBezTo>
                  <a:cubicBezTo>
                    <a:pt x="590151" y="101887"/>
                    <a:pt x="589019" y="105505"/>
                    <a:pt x="586527" y="107540"/>
                  </a:cubicBezTo>
                  <a:cubicBezTo>
                    <a:pt x="586527" y="110931"/>
                    <a:pt x="584715" y="114322"/>
                    <a:pt x="580866" y="115905"/>
                  </a:cubicBezTo>
                  <a:cubicBezTo>
                    <a:pt x="555050" y="125627"/>
                    <a:pt x="530138" y="137158"/>
                    <a:pt x="505228" y="149142"/>
                  </a:cubicBezTo>
                  <a:cubicBezTo>
                    <a:pt x="528780" y="181701"/>
                    <a:pt x="516325" y="319848"/>
                    <a:pt x="515192" y="341781"/>
                  </a:cubicBezTo>
                  <a:cubicBezTo>
                    <a:pt x="515192" y="341781"/>
                    <a:pt x="515192" y="342007"/>
                    <a:pt x="515192" y="342007"/>
                  </a:cubicBezTo>
                  <a:cubicBezTo>
                    <a:pt x="515419" y="342233"/>
                    <a:pt x="515645" y="342459"/>
                    <a:pt x="515872" y="342685"/>
                  </a:cubicBezTo>
                  <a:cubicBezTo>
                    <a:pt x="534441" y="371626"/>
                    <a:pt x="549161" y="453474"/>
                    <a:pt x="488470" y="430186"/>
                  </a:cubicBezTo>
                  <a:cubicBezTo>
                    <a:pt x="446575" y="414133"/>
                    <a:pt x="460388" y="345850"/>
                    <a:pt x="498661" y="334771"/>
                  </a:cubicBezTo>
                  <a:cubicBezTo>
                    <a:pt x="501831" y="275080"/>
                    <a:pt x="505907" y="213807"/>
                    <a:pt x="491188" y="155699"/>
                  </a:cubicBezTo>
                  <a:cubicBezTo>
                    <a:pt x="468994" y="166326"/>
                    <a:pt x="446575" y="176952"/>
                    <a:pt x="423701" y="186448"/>
                  </a:cubicBezTo>
                  <a:cubicBezTo>
                    <a:pt x="395167" y="198206"/>
                    <a:pt x="363463" y="207477"/>
                    <a:pt x="337420" y="223981"/>
                  </a:cubicBezTo>
                  <a:cubicBezTo>
                    <a:pt x="323152" y="232800"/>
                    <a:pt x="311151" y="241165"/>
                    <a:pt x="295072" y="239583"/>
                  </a:cubicBezTo>
                  <a:cubicBezTo>
                    <a:pt x="293487" y="243653"/>
                    <a:pt x="289183" y="246591"/>
                    <a:pt x="284202" y="243653"/>
                  </a:cubicBezTo>
                  <a:cubicBezTo>
                    <a:pt x="229851" y="210189"/>
                    <a:pt x="166668" y="197302"/>
                    <a:pt x="110732" y="167456"/>
                  </a:cubicBezTo>
                  <a:cubicBezTo>
                    <a:pt x="89897" y="156378"/>
                    <a:pt x="69969" y="144168"/>
                    <a:pt x="49134" y="133089"/>
                  </a:cubicBezTo>
                  <a:cubicBezTo>
                    <a:pt x="34868" y="125627"/>
                    <a:pt x="15618" y="121784"/>
                    <a:pt x="2483" y="113192"/>
                  </a:cubicBezTo>
                  <a:cubicBezTo>
                    <a:pt x="218" y="111836"/>
                    <a:pt x="-914" y="108218"/>
                    <a:pt x="898" y="105957"/>
                  </a:cubicBezTo>
                  <a:cubicBezTo>
                    <a:pt x="-235" y="103470"/>
                    <a:pt x="218" y="100304"/>
                    <a:pt x="3389" y="98948"/>
                  </a:cubicBezTo>
                  <a:cubicBezTo>
                    <a:pt x="54343" y="76789"/>
                    <a:pt x="109373" y="63676"/>
                    <a:pt x="159195" y="38805"/>
                  </a:cubicBezTo>
                  <a:cubicBezTo>
                    <a:pt x="177765" y="29535"/>
                    <a:pt x="196335" y="18964"/>
                    <a:pt x="215442" y="9864"/>
                  </a:cubicBezTo>
                  <a:lnTo>
                    <a:pt x="244597" y="0"/>
                  </a:lnTo>
                  <a:close/>
                  <a:moveTo>
                    <a:pt x="326550" y="211320"/>
                  </a:moveTo>
                  <a:cubicBezTo>
                    <a:pt x="325417" y="211772"/>
                    <a:pt x="324285" y="211998"/>
                    <a:pt x="323152" y="212450"/>
                  </a:cubicBezTo>
                  <a:cubicBezTo>
                    <a:pt x="320889" y="214033"/>
                    <a:pt x="318624" y="215616"/>
                    <a:pt x="316359" y="216973"/>
                  </a:cubicBezTo>
                  <a:cubicBezTo>
                    <a:pt x="316359" y="217199"/>
                    <a:pt x="316359" y="217651"/>
                    <a:pt x="316359" y="217877"/>
                  </a:cubicBezTo>
                  <a:cubicBezTo>
                    <a:pt x="319756" y="215616"/>
                    <a:pt x="323152" y="213355"/>
                    <a:pt x="326550" y="211320"/>
                  </a:cubicBezTo>
                  <a:close/>
                  <a:moveTo>
                    <a:pt x="361198" y="40839"/>
                  </a:moveTo>
                  <a:cubicBezTo>
                    <a:pt x="363010" y="41518"/>
                    <a:pt x="364822" y="42422"/>
                    <a:pt x="366634" y="43101"/>
                  </a:cubicBezTo>
                  <a:cubicBezTo>
                    <a:pt x="374786" y="46040"/>
                    <a:pt x="383165" y="49206"/>
                    <a:pt x="391318" y="52144"/>
                  </a:cubicBezTo>
                  <a:cubicBezTo>
                    <a:pt x="381580" y="47849"/>
                    <a:pt x="371389" y="43779"/>
                    <a:pt x="361198" y="4083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61" name="文本框 260">
              <a:extLst>
                <a:ext uri="{FF2B5EF4-FFF2-40B4-BE49-F238E27FC236}">
                  <a16:creationId xmlns:a16="http://schemas.microsoft.com/office/drawing/2014/main" id="{84AC4B17-91CB-4F75-97A4-F9C52CC6C735}"/>
                </a:ext>
              </a:extLst>
            </p:cNvPr>
            <p:cNvSpPr txBox="1"/>
            <p:nvPr/>
          </p:nvSpPr>
          <p:spPr>
            <a:xfrm>
              <a:off x="5117307" y="5224577"/>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66235152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8_自定义版式">
    <p:spTree>
      <p:nvGrpSpPr>
        <p:cNvPr id="1" name=""/>
        <p:cNvGrpSpPr/>
        <p:nvPr/>
      </p:nvGrpSpPr>
      <p:grpSpPr>
        <a:xfrm>
          <a:off x="0" y="0"/>
          <a:ext cx="0" cy="0"/>
          <a:chOff x="0" y="0"/>
          <a:chExt cx="0" cy="0"/>
        </a:xfrm>
      </p:grpSpPr>
      <p:grpSp>
        <p:nvGrpSpPr>
          <p:cNvPr id="96" name="组合 95">
            <a:extLst>
              <a:ext uri="{FF2B5EF4-FFF2-40B4-BE49-F238E27FC236}">
                <a16:creationId xmlns:a16="http://schemas.microsoft.com/office/drawing/2014/main" id="{A8E83C1E-15A6-453E-9C26-676F28213C25}"/>
              </a:ext>
            </a:extLst>
          </p:cNvPr>
          <p:cNvGrpSpPr/>
          <p:nvPr userDrawn="1"/>
        </p:nvGrpSpPr>
        <p:grpSpPr>
          <a:xfrm>
            <a:off x="-13072" y="-343"/>
            <a:ext cx="12205072" cy="6857884"/>
            <a:chOff x="-13072" y="0"/>
            <a:chExt cx="12205072" cy="6857884"/>
          </a:xfrm>
        </p:grpSpPr>
        <p:pic>
          <p:nvPicPr>
            <p:cNvPr id="97" name="图片 96" descr="图片包含 天空, 户外, 建筑物&#10;&#10;自动生成的说明">
              <a:extLst>
                <a:ext uri="{FF2B5EF4-FFF2-40B4-BE49-F238E27FC236}">
                  <a16:creationId xmlns:a16="http://schemas.microsoft.com/office/drawing/2014/main" id="{ADF31F6B-45D9-47C6-BCE9-4A53BCC37A11}"/>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98" name="矩形 97">
              <a:extLst>
                <a:ext uri="{FF2B5EF4-FFF2-40B4-BE49-F238E27FC236}">
                  <a16:creationId xmlns:a16="http://schemas.microsoft.com/office/drawing/2014/main" id="{B1BF9C36-F073-4D99-8331-413032080E9D}"/>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8" name="组合 67">
            <a:extLst>
              <a:ext uri="{FF2B5EF4-FFF2-40B4-BE49-F238E27FC236}">
                <a16:creationId xmlns:a16="http://schemas.microsoft.com/office/drawing/2014/main" id="{0047AF0A-9C32-4BA9-AF30-E6CE25459155}"/>
              </a:ext>
            </a:extLst>
          </p:cNvPr>
          <p:cNvGrpSpPr/>
          <p:nvPr userDrawn="1"/>
        </p:nvGrpSpPr>
        <p:grpSpPr>
          <a:xfrm>
            <a:off x="804359" y="1803696"/>
            <a:ext cx="10583283" cy="3931182"/>
            <a:chOff x="5243420" y="1834045"/>
            <a:chExt cx="6388040" cy="2419092"/>
          </a:xfrm>
        </p:grpSpPr>
        <p:sp>
          <p:nvSpPr>
            <p:cNvPr id="69" name="矩形 68">
              <a:extLst>
                <a:ext uri="{FF2B5EF4-FFF2-40B4-BE49-F238E27FC236}">
                  <a16:creationId xmlns:a16="http://schemas.microsoft.com/office/drawing/2014/main" id="{4B37EB8B-EB57-452A-B018-40B7AEDFAD77}"/>
                </a:ext>
              </a:extLst>
            </p:cNvPr>
            <p:cNvSpPr/>
            <p:nvPr/>
          </p:nvSpPr>
          <p:spPr>
            <a:xfrm>
              <a:off x="5367819" y="1834045"/>
              <a:ext cx="6263641" cy="2266034"/>
            </a:xfrm>
            <a:prstGeom prst="rect">
              <a:avLst/>
            </a:prstGeom>
            <a:solidFill>
              <a:srgbClr val="ECED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1" name="îšlïḋé">
              <a:extLst>
                <a:ext uri="{FF2B5EF4-FFF2-40B4-BE49-F238E27FC236}">
                  <a16:creationId xmlns:a16="http://schemas.microsoft.com/office/drawing/2014/main" id="{E35FE203-1B19-436D-B935-438A9E0463C6}"/>
                </a:ext>
              </a:extLst>
            </p:cNvPr>
            <p:cNvSpPr/>
            <p:nvPr/>
          </p:nvSpPr>
          <p:spPr bwMode="auto">
            <a:xfrm>
              <a:off x="5243420" y="1918482"/>
              <a:ext cx="6298208" cy="2334655"/>
            </a:xfrm>
            <a:prstGeom prst="rect">
              <a:avLst/>
            </a:prstGeom>
            <a:solidFill>
              <a:schemeClr val="accent1">
                <a:alpha val="71000"/>
              </a:schemeClr>
            </a:solidFill>
            <a:ln>
              <a:noFill/>
            </a:ln>
            <a:extLst/>
          </p:spPr>
          <p:txBody>
            <a:bodyPr wrap="square" lIns="90000" tIns="46800" rIns="90000" bIns="46800" rtlCol="0">
              <a:normAutofit/>
            </a:bodyPr>
            <a:lstStyle/>
            <a:p>
              <a:pPr algn="ctr">
                <a:lnSpc>
                  <a:spcPct val="150000"/>
                </a:lnSpc>
              </a:pPr>
              <a:endParaRPr lang="en-US" altLang="zh-CN" dirty="0">
                <a:solidFill>
                  <a:schemeClr val="bg1"/>
                </a:solidFill>
              </a:endParaRPr>
            </a:p>
          </p:txBody>
        </p:sp>
      </p:grpSp>
      <p:grpSp>
        <p:nvGrpSpPr>
          <p:cNvPr id="73" name="组合 72">
            <a:extLst>
              <a:ext uri="{FF2B5EF4-FFF2-40B4-BE49-F238E27FC236}">
                <a16:creationId xmlns:a16="http://schemas.microsoft.com/office/drawing/2014/main" id="{B2C709E6-FD71-4CED-8A43-18D2E7AE4AD1}"/>
              </a:ext>
            </a:extLst>
          </p:cNvPr>
          <p:cNvGrpSpPr/>
          <p:nvPr userDrawn="1"/>
        </p:nvGrpSpPr>
        <p:grpSpPr>
          <a:xfrm>
            <a:off x="688340" y="392466"/>
            <a:ext cx="559785" cy="534634"/>
            <a:chOff x="3739845" y="1713416"/>
            <a:chExt cx="559785" cy="534634"/>
          </a:xfrm>
        </p:grpSpPr>
        <p:sp>
          <p:nvSpPr>
            <p:cNvPr id="74" name="文本框 73">
              <a:extLst>
                <a:ext uri="{FF2B5EF4-FFF2-40B4-BE49-F238E27FC236}">
                  <a16:creationId xmlns:a16="http://schemas.microsoft.com/office/drawing/2014/main" id="{03B83B57-DF42-45C4-A1C9-E119EED581B1}"/>
                </a:ext>
              </a:extLst>
            </p:cNvPr>
            <p:cNvSpPr txBox="1"/>
            <p:nvPr/>
          </p:nvSpPr>
          <p:spPr>
            <a:xfrm>
              <a:off x="3993012" y="1813429"/>
              <a:ext cx="21963" cy="14949"/>
            </a:xfrm>
            <a:custGeom>
              <a:avLst/>
              <a:gdLst/>
              <a:ahLst/>
              <a:cxnLst/>
              <a:rect l="l" t="t" r="r" b="b"/>
              <a:pathLst>
                <a:path w="21963" h="14949">
                  <a:moveTo>
                    <a:pt x="11066" y="0"/>
                  </a:moveTo>
                  <a:cubicBezTo>
                    <a:pt x="15432" y="0"/>
                    <a:pt x="18557" y="1637"/>
                    <a:pt x="20442" y="4911"/>
                  </a:cubicBezTo>
                  <a:lnTo>
                    <a:pt x="21963" y="14835"/>
                  </a:lnTo>
                  <a:lnTo>
                    <a:pt x="10624" y="12014"/>
                  </a:lnTo>
                  <a:cubicBezTo>
                    <a:pt x="9763" y="11799"/>
                    <a:pt x="8902" y="12014"/>
                    <a:pt x="8041" y="12228"/>
                  </a:cubicBezTo>
                  <a:lnTo>
                    <a:pt x="0" y="14949"/>
                  </a:lnTo>
                  <a:lnTo>
                    <a:pt x="425" y="7962"/>
                  </a:lnTo>
                  <a:cubicBezTo>
                    <a:pt x="971" y="6027"/>
                    <a:pt x="2186" y="4217"/>
                    <a:pt x="4071" y="2530"/>
                  </a:cubicBezTo>
                  <a:cubicBezTo>
                    <a:pt x="5956" y="843"/>
                    <a:pt x="8288" y="0"/>
                    <a:pt x="1106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5" name="文本框 74">
              <a:extLst>
                <a:ext uri="{FF2B5EF4-FFF2-40B4-BE49-F238E27FC236}">
                  <a16:creationId xmlns:a16="http://schemas.microsoft.com/office/drawing/2014/main" id="{C898AC25-D99D-4256-9B82-AA9010E3C2A8}"/>
                </a:ext>
              </a:extLst>
            </p:cNvPr>
            <p:cNvSpPr txBox="1"/>
            <p:nvPr/>
          </p:nvSpPr>
          <p:spPr>
            <a:xfrm>
              <a:off x="3932492" y="1828264"/>
              <a:ext cx="143917" cy="130719"/>
            </a:xfrm>
            <a:custGeom>
              <a:avLst/>
              <a:gdLst/>
              <a:ahLst/>
              <a:cxnLst/>
              <a:rect l="l" t="t" r="r" b="b"/>
              <a:pathLst>
                <a:path w="143917" h="130719">
                  <a:moveTo>
                    <a:pt x="82483" y="0"/>
                  </a:moveTo>
                  <a:lnTo>
                    <a:pt x="112482" y="7464"/>
                  </a:lnTo>
                  <a:lnTo>
                    <a:pt x="143917" y="20628"/>
                  </a:lnTo>
                  <a:lnTo>
                    <a:pt x="143917" y="49905"/>
                  </a:lnTo>
                  <a:cubicBezTo>
                    <a:pt x="143917" y="66971"/>
                    <a:pt x="143098" y="79497"/>
                    <a:pt x="141461" y="87484"/>
                  </a:cubicBezTo>
                  <a:cubicBezTo>
                    <a:pt x="139824" y="95471"/>
                    <a:pt x="136326" y="102863"/>
                    <a:pt x="130969" y="109660"/>
                  </a:cubicBezTo>
                  <a:cubicBezTo>
                    <a:pt x="125611" y="116456"/>
                    <a:pt x="118145" y="121665"/>
                    <a:pt x="108570" y="125287"/>
                  </a:cubicBezTo>
                  <a:cubicBezTo>
                    <a:pt x="98995" y="128908"/>
                    <a:pt x="87312" y="130719"/>
                    <a:pt x="73521" y="130719"/>
                  </a:cubicBezTo>
                  <a:cubicBezTo>
                    <a:pt x="58043" y="130719"/>
                    <a:pt x="44400" y="128015"/>
                    <a:pt x="32593" y="122608"/>
                  </a:cubicBezTo>
                  <a:cubicBezTo>
                    <a:pt x="20786" y="117200"/>
                    <a:pt x="12402" y="109139"/>
                    <a:pt x="7441" y="98423"/>
                  </a:cubicBezTo>
                  <a:cubicBezTo>
                    <a:pt x="2480" y="87707"/>
                    <a:pt x="0" y="71138"/>
                    <a:pt x="0" y="48714"/>
                  </a:cubicBezTo>
                  <a:lnTo>
                    <a:pt x="0" y="35618"/>
                  </a:lnTo>
                  <a:lnTo>
                    <a:pt x="60126" y="35618"/>
                  </a:lnTo>
                  <a:lnTo>
                    <a:pt x="60126" y="50649"/>
                  </a:lnTo>
                  <a:cubicBezTo>
                    <a:pt x="60126" y="66227"/>
                    <a:pt x="60672" y="77289"/>
                    <a:pt x="61763" y="83838"/>
                  </a:cubicBezTo>
                  <a:cubicBezTo>
                    <a:pt x="62855" y="90386"/>
                    <a:pt x="66625" y="93661"/>
                    <a:pt x="73074" y="93661"/>
                  </a:cubicBezTo>
                  <a:cubicBezTo>
                    <a:pt x="76051" y="93661"/>
                    <a:pt x="78457" y="92718"/>
                    <a:pt x="80293" y="90833"/>
                  </a:cubicBezTo>
                  <a:cubicBezTo>
                    <a:pt x="82128" y="88948"/>
                    <a:pt x="83120" y="86914"/>
                    <a:pt x="83269" y="84731"/>
                  </a:cubicBezTo>
                  <a:cubicBezTo>
                    <a:pt x="83418" y="82548"/>
                    <a:pt x="83592" y="73073"/>
                    <a:pt x="83790" y="56305"/>
                  </a:cubicBezTo>
                  <a:lnTo>
                    <a:pt x="83790" y="8531"/>
                  </a:lnTo>
                  <a:lnTo>
                    <a:pt x="8248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6" name="文本框 75">
              <a:extLst>
                <a:ext uri="{FF2B5EF4-FFF2-40B4-BE49-F238E27FC236}">
                  <a16:creationId xmlns:a16="http://schemas.microsoft.com/office/drawing/2014/main" id="{C65D48E7-04CC-4169-96F1-871D0E1E4D94}"/>
                </a:ext>
              </a:extLst>
            </p:cNvPr>
            <p:cNvSpPr txBox="1"/>
            <p:nvPr/>
          </p:nvSpPr>
          <p:spPr>
            <a:xfrm>
              <a:off x="3973853" y="1828378"/>
              <a:ext cx="19158" cy="6482"/>
            </a:xfrm>
            <a:custGeom>
              <a:avLst/>
              <a:gdLst/>
              <a:ahLst/>
              <a:cxnLst/>
              <a:rect l="l" t="t" r="r" b="b"/>
              <a:pathLst>
                <a:path w="19158" h="6482">
                  <a:moveTo>
                    <a:pt x="19158" y="0"/>
                  </a:moveTo>
                  <a:lnTo>
                    <a:pt x="18764" y="6482"/>
                  </a:lnTo>
                  <a:lnTo>
                    <a:pt x="0" y="6482"/>
                  </a:lnTo>
                  <a:lnTo>
                    <a:pt x="1915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7" name="文本框 76">
              <a:extLst>
                <a:ext uri="{FF2B5EF4-FFF2-40B4-BE49-F238E27FC236}">
                  <a16:creationId xmlns:a16="http://schemas.microsoft.com/office/drawing/2014/main" id="{144C7058-3A01-4419-939E-654CD068E640}"/>
                </a:ext>
              </a:extLst>
            </p:cNvPr>
            <p:cNvSpPr txBox="1"/>
            <p:nvPr/>
          </p:nvSpPr>
          <p:spPr>
            <a:xfrm>
              <a:off x="4083031" y="1874208"/>
              <a:ext cx="28618" cy="10741"/>
            </a:xfrm>
            <a:custGeom>
              <a:avLst/>
              <a:gdLst/>
              <a:ahLst/>
              <a:cxnLst/>
              <a:rect l="l" t="t" r="r" b="b"/>
              <a:pathLst>
                <a:path w="28618" h="10741">
                  <a:moveTo>
                    <a:pt x="0" y="0"/>
                  </a:moveTo>
                  <a:cubicBezTo>
                    <a:pt x="9683" y="2793"/>
                    <a:pt x="19366" y="6660"/>
                    <a:pt x="28618" y="10741"/>
                  </a:cubicBezTo>
                  <a:cubicBezTo>
                    <a:pt x="20871" y="7949"/>
                    <a:pt x="12910" y="4941"/>
                    <a:pt x="5165" y="2149"/>
                  </a:cubicBezTo>
                  <a:cubicBezTo>
                    <a:pt x="3443" y="1504"/>
                    <a:pt x="1722" y="645"/>
                    <a:pt x="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8" name="文本框 77">
              <a:extLst>
                <a:ext uri="{FF2B5EF4-FFF2-40B4-BE49-F238E27FC236}">
                  <a16:creationId xmlns:a16="http://schemas.microsoft.com/office/drawing/2014/main" id="{93535821-4F73-420F-BB42-CCECDF855533}"/>
                </a:ext>
              </a:extLst>
            </p:cNvPr>
            <p:cNvSpPr txBox="1"/>
            <p:nvPr/>
          </p:nvSpPr>
          <p:spPr>
            <a:xfrm>
              <a:off x="4040429" y="2036188"/>
              <a:ext cx="9683" cy="6229"/>
            </a:xfrm>
            <a:custGeom>
              <a:avLst/>
              <a:gdLst/>
              <a:ahLst/>
              <a:cxnLst/>
              <a:rect l="l" t="t" r="r" b="b"/>
              <a:pathLst>
                <a:path w="9683" h="6229">
                  <a:moveTo>
                    <a:pt x="9683" y="0"/>
                  </a:moveTo>
                  <a:cubicBezTo>
                    <a:pt x="6455" y="1933"/>
                    <a:pt x="3227" y="4081"/>
                    <a:pt x="0" y="6229"/>
                  </a:cubicBezTo>
                  <a:cubicBezTo>
                    <a:pt x="0" y="6014"/>
                    <a:pt x="0" y="5585"/>
                    <a:pt x="0" y="5370"/>
                  </a:cubicBezTo>
                  <a:cubicBezTo>
                    <a:pt x="2152" y="4081"/>
                    <a:pt x="4304" y="2577"/>
                    <a:pt x="6455" y="1073"/>
                  </a:cubicBezTo>
                  <a:cubicBezTo>
                    <a:pt x="7531" y="644"/>
                    <a:pt x="8606" y="429"/>
                    <a:pt x="9683"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79" name="文本框 78">
              <a:extLst>
                <a:ext uri="{FF2B5EF4-FFF2-40B4-BE49-F238E27FC236}">
                  <a16:creationId xmlns:a16="http://schemas.microsoft.com/office/drawing/2014/main" id="{577C42E0-9BF9-410D-9DC1-E97350590037}"/>
                </a:ext>
              </a:extLst>
            </p:cNvPr>
            <p:cNvSpPr txBox="1"/>
            <p:nvPr/>
          </p:nvSpPr>
          <p:spPr>
            <a:xfrm>
              <a:off x="3933086" y="1713416"/>
              <a:ext cx="143322" cy="135476"/>
            </a:xfrm>
            <a:custGeom>
              <a:avLst/>
              <a:gdLst/>
              <a:ahLst/>
              <a:cxnLst/>
              <a:rect l="l" t="t" r="r" b="b"/>
              <a:pathLst>
                <a:path w="143322" h="135476">
                  <a:moveTo>
                    <a:pt x="2530" y="0"/>
                  </a:moveTo>
                  <a:lnTo>
                    <a:pt x="131564" y="0"/>
                  </a:lnTo>
                  <a:lnTo>
                    <a:pt x="131564" y="38547"/>
                  </a:lnTo>
                  <a:lnTo>
                    <a:pt x="57001" y="38547"/>
                  </a:lnTo>
                  <a:lnTo>
                    <a:pt x="57001" y="79475"/>
                  </a:lnTo>
                  <a:cubicBezTo>
                    <a:pt x="66328" y="68461"/>
                    <a:pt x="78333" y="62955"/>
                    <a:pt x="93018" y="62955"/>
                  </a:cubicBezTo>
                  <a:cubicBezTo>
                    <a:pt x="109587" y="62955"/>
                    <a:pt x="122114" y="67593"/>
                    <a:pt x="130597" y="76870"/>
                  </a:cubicBezTo>
                  <a:cubicBezTo>
                    <a:pt x="139080" y="86147"/>
                    <a:pt x="143322" y="103982"/>
                    <a:pt x="143322" y="130374"/>
                  </a:cubicBezTo>
                  <a:lnTo>
                    <a:pt x="143322" y="135476"/>
                  </a:lnTo>
                  <a:lnTo>
                    <a:pt x="111887" y="122312"/>
                  </a:lnTo>
                  <a:lnTo>
                    <a:pt x="81888" y="114848"/>
                  </a:lnTo>
                  <a:lnTo>
                    <a:pt x="80367" y="104924"/>
                  </a:lnTo>
                  <a:cubicBezTo>
                    <a:pt x="78482" y="101650"/>
                    <a:pt x="75357" y="100013"/>
                    <a:pt x="70991" y="100013"/>
                  </a:cubicBezTo>
                  <a:cubicBezTo>
                    <a:pt x="68213" y="100013"/>
                    <a:pt x="65881" y="100856"/>
                    <a:pt x="63996" y="102543"/>
                  </a:cubicBezTo>
                  <a:cubicBezTo>
                    <a:pt x="62111" y="104230"/>
                    <a:pt x="60896" y="106040"/>
                    <a:pt x="60350" y="107975"/>
                  </a:cubicBezTo>
                  <a:lnTo>
                    <a:pt x="59925" y="114962"/>
                  </a:lnTo>
                  <a:lnTo>
                    <a:pt x="40767" y="121444"/>
                  </a:lnTo>
                  <a:lnTo>
                    <a:pt x="0" y="121444"/>
                  </a:lnTo>
                  <a:lnTo>
                    <a:pt x="2530"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80" name="文本框 79">
              <a:extLst>
                <a:ext uri="{FF2B5EF4-FFF2-40B4-BE49-F238E27FC236}">
                  <a16:creationId xmlns:a16="http://schemas.microsoft.com/office/drawing/2014/main" id="{2CDF5BF6-E9E5-4F9A-BF3D-38FD7117EC20}"/>
                </a:ext>
              </a:extLst>
            </p:cNvPr>
            <p:cNvSpPr txBox="1"/>
            <p:nvPr/>
          </p:nvSpPr>
          <p:spPr>
            <a:xfrm>
              <a:off x="3739845" y="1825353"/>
              <a:ext cx="559785" cy="422697"/>
            </a:xfrm>
            <a:custGeom>
              <a:avLst/>
              <a:gdLst/>
              <a:ahLst/>
              <a:cxnLst/>
              <a:rect l="l" t="t" r="r" b="b"/>
              <a:pathLst>
                <a:path w="559785" h="422697">
                  <a:moveTo>
                    <a:pt x="263790" y="90"/>
                  </a:moveTo>
                  <a:lnTo>
                    <a:pt x="275129" y="2911"/>
                  </a:lnTo>
                  <a:lnTo>
                    <a:pt x="276436" y="11442"/>
                  </a:lnTo>
                  <a:lnTo>
                    <a:pt x="276436" y="59216"/>
                  </a:lnTo>
                  <a:cubicBezTo>
                    <a:pt x="276238" y="75984"/>
                    <a:pt x="276064" y="85459"/>
                    <a:pt x="275915" y="87642"/>
                  </a:cubicBezTo>
                  <a:cubicBezTo>
                    <a:pt x="275766" y="89825"/>
                    <a:pt x="274774" y="91859"/>
                    <a:pt x="272939" y="93744"/>
                  </a:cubicBezTo>
                  <a:cubicBezTo>
                    <a:pt x="271103" y="95629"/>
                    <a:pt x="268697" y="96572"/>
                    <a:pt x="265720" y="96572"/>
                  </a:cubicBezTo>
                  <a:cubicBezTo>
                    <a:pt x="259271" y="96572"/>
                    <a:pt x="255501" y="93297"/>
                    <a:pt x="254409" y="86749"/>
                  </a:cubicBezTo>
                  <a:cubicBezTo>
                    <a:pt x="253318" y="80200"/>
                    <a:pt x="252772" y="69138"/>
                    <a:pt x="252772" y="53560"/>
                  </a:cubicBezTo>
                  <a:lnTo>
                    <a:pt x="252772" y="38529"/>
                  </a:lnTo>
                  <a:lnTo>
                    <a:pt x="192646" y="38529"/>
                  </a:lnTo>
                  <a:lnTo>
                    <a:pt x="192646" y="51625"/>
                  </a:lnTo>
                  <a:cubicBezTo>
                    <a:pt x="192646" y="74049"/>
                    <a:pt x="195126" y="90618"/>
                    <a:pt x="200087" y="101334"/>
                  </a:cubicBezTo>
                  <a:cubicBezTo>
                    <a:pt x="205048" y="112050"/>
                    <a:pt x="213432" y="120111"/>
                    <a:pt x="225239" y="125519"/>
                  </a:cubicBezTo>
                  <a:cubicBezTo>
                    <a:pt x="237046" y="130926"/>
                    <a:pt x="250689" y="133630"/>
                    <a:pt x="266167" y="133630"/>
                  </a:cubicBezTo>
                  <a:cubicBezTo>
                    <a:pt x="279958" y="133630"/>
                    <a:pt x="291641" y="131819"/>
                    <a:pt x="301216" y="128198"/>
                  </a:cubicBezTo>
                  <a:cubicBezTo>
                    <a:pt x="310791" y="124576"/>
                    <a:pt x="318257" y="119367"/>
                    <a:pt x="323615" y="112571"/>
                  </a:cubicBezTo>
                  <a:cubicBezTo>
                    <a:pt x="328972" y="105774"/>
                    <a:pt x="332470" y="98382"/>
                    <a:pt x="334107" y="90395"/>
                  </a:cubicBezTo>
                  <a:cubicBezTo>
                    <a:pt x="335744" y="82408"/>
                    <a:pt x="336563" y="69882"/>
                    <a:pt x="336563" y="52816"/>
                  </a:cubicBezTo>
                  <a:lnTo>
                    <a:pt x="336563" y="23539"/>
                  </a:lnTo>
                  <a:lnTo>
                    <a:pt x="344693" y="26943"/>
                  </a:lnTo>
                  <a:cubicBezTo>
                    <a:pt x="373310" y="39188"/>
                    <a:pt x="401713" y="49930"/>
                    <a:pt x="432051" y="57234"/>
                  </a:cubicBezTo>
                  <a:cubicBezTo>
                    <a:pt x="457872" y="63679"/>
                    <a:pt x="484337" y="69049"/>
                    <a:pt x="509511" y="77642"/>
                  </a:cubicBezTo>
                  <a:cubicBezTo>
                    <a:pt x="525864" y="83227"/>
                    <a:pt x="548672" y="89028"/>
                    <a:pt x="558785" y="104066"/>
                  </a:cubicBezTo>
                  <a:cubicBezTo>
                    <a:pt x="560722" y="106859"/>
                    <a:pt x="559646" y="110296"/>
                    <a:pt x="557279" y="112229"/>
                  </a:cubicBezTo>
                  <a:cubicBezTo>
                    <a:pt x="557279" y="115451"/>
                    <a:pt x="555557" y="118674"/>
                    <a:pt x="551900" y="120178"/>
                  </a:cubicBezTo>
                  <a:cubicBezTo>
                    <a:pt x="527371" y="129415"/>
                    <a:pt x="503702" y="140371"/>
                    <a:pt x="480034" y="151757"/>
                  </a:cubicBezTo>
                  <a:cubicBezTo>
                    <a:pt x="502411" y="182692"/>
                    <a:pt x="490577" y="313951"/>
                    <a:pt x="489501" y="334789"/>
                  </a:cubicBezTo>
                  <a:cubicBezTo>
                    <a:pt x="489501" y="334789"/>
                    <a:pt x="489501" y="335004"/>
                    <a:pt x="489501" y="335004"/>
                  </a:cubicBezTo>
                  <a:cubicBezTo>
                    <a:pt x="489717" y="335219"/>
                    <a:pt x="489931" y="335433"/>
                    <a:pt x="490147" y="335648"/>
                  </a:cubicBezTo>
                  <a:cubicBezTo>
                    <a:pt x="507790" y="363147"/>
                    <a:pt x="521776" y="440913"/>
                    <a:pt x="464111" y="418787"/>
                  </a:cubicBezTo>
                  <a:cubicBezTo>
                    <a:pt x="424305" y="403533"/>
                    <a:pt x="437430" y="338656"/>
                    <a:pt x="473794" y="328129"/>
                  </a:cubicBezTo>
                  <a:cubicBezTo>
                    <a:pt x="476806" y="271415"/>
                    <a:pt x="480679" y="213197"/>
                    <a:pt x="466694" y="157987"/>
                  </a:cubicBezTo>
                  <a:cubicBezTo>
                    <a:pt x="445607" y="168084"/>
                    <a:pt x="424305" y="178180"/>
                    <a:pt x="402572" y="187203"/>
                  </a:cubicBezTo>
                  <a:cubicBezTo>
                    <a:pt x="375461" y="198375"/>
                    <a:pt x="345338" y="207183"/>
                    <a:pt x="320594" y="222864"/>
                  </a:cubicBezTo>
                  <a:cubicBezTo>
                    <a:pt x="307038" y="231243"/>
                    <a:pt x="295634" y="239191"/>
                    <a:pt x="280357" y="237688"/>
                  </a:cubicBezTo>
                  <a:cubicBezTo>
                    <a:pt x="278851" y="241555"/>
                    <a:pt x="274762" y="244347"/>
                    <a:pt x="270029" y="241555"/>
                  </a:cubicBezTo>
                  <a:cubicBezTo>
                    <a:pt x="218389" y="209760"/>
                    <a:pt x="158356" y="197515"/>
                    <a:pt x="105210" y="169158"/>
                  </a:cubicBezTo>
                  <a:cubicBezTo>
                    <a:pt x="85414" y="158632"/>
                    <a:pt x="66479" y="147031"/>
                    <a:pt x="46684" y="136504"/>
                  </a:cubicBezTo>
                  <a:cubicBezTo>
                    <a:pt x="33129" y="129415"/>
                    <a:pt x="14839" y="125763"/>
                    <a:pt x="2359" y="117600"/>
                  </a:cubicBezTo>
                  <a:cubicBezTo>
                    <a:pt x="207" y="116311"/>
                    <a:pt x="-868" y="112874"/>
                    <a:pt x="853" y="110726"/>
                  </a:cubicBezTo>
                  <a:cubicBezTo>
                    <a:pt x="-223" y="108363"/>
                    <a:pt x="207" y="105355"/>
                    <a:pt x="3220" y="104066"/>
                  </a:cubicBezTo>
                  <a:cubicBezTo>
                    <a:pt x="51633" y="83012"/>
                    <a:pt x="103919" y="70552"/>
                    <a:pt x="151256" y="46922"/>
                  </a:cubicBezTo>
                  <a:cubicBezTo>
                    <a:pt x="168900" y="38114"/>
                    <a:pt x="186544" y="28071"/>
                    <a:pt x="204699" y="19424"/>
                  </a:cubicBezTo>
                  <a:lnTo>
                    <a:pt x="234008" y="9507"/>
                  </a:lnTo>
                  <a:lnTo>
                    <a:pt x="252772" y="9507"/>
                  </a:lnTo>
                  <a:lnTo>
                    <a:pt x="253166" y="3025"/>
                  </a:lnTo>
                  <a:lnTo>
                    <a:pt x="261207" y="304"/>
                  </a:lnTo>
                  <a:cubicBezTo>
                    <a:pt x="262068" y="90"/>
                    <a:pt x="262929" y="-125"/>
                    <a:pt x="263790" y="90"/>
                  </a:cubicBezTo>
                  <a:close/>
                  <a:moveTo>
                    <a:pt x="310266" y="210835"/>
                  </a:moveTo>
                  <a:cubicBezTo>
                    <a:pt x="309189" y="211264"/>
                    <a:pt x="308114" y="211479"/>
                    <a:pt x="307038" y="211908"/>
                  </a:cubicBezTo>
                  <a:cubicBezTo>
                    <a:pt x="304887" y="213412"/>
                    <a:pt x="302735" y="214916"/>
                    <a:pt x="300583" y="216205"/>
                  </a:cubicBezTo>
                  <a:cubicBezTo>
                    <a:pt x="300583" y="216420"/>
                    <a:pt x="300583" y="216849"/>
                    <a:pt x="300583" y="217064"/>
                  </a:cubicBezTo>
                  <a:cubicBezTo>
                    <a:pt x="303810" y="214916"/>
                    <a:pt x="307038" y="212768"/>
                    <a:pt x="310266" y="210835"/>
                  </a:cubicBezTo>
                  <a:close/>
                  <a:moveTo>
                    <a:pt x="343186" y="48855"/>
                  </a:moveTo>
                  <a:cubicBezTo>
                    <a:pt x="344908" y="49500"/>
                    <a:pt x="346629" y="50359"/>
                    <a:pt x="348351" y="51004"/>
                  </a:cubicBezTo>
                  <a:cubicBezTo>
                    <a:pt x="356096" y="53796"/>
                    <a:pt x="364057" y="56804"/>
                    <a:pt x="371804" y="59596"/>
                  </a:cubicBezTo>
                  <a:cubicBezTo>
                    <a:pt x="362552" y="55515"/>
                    <a:pt x="352869" y="51648"/>
                    <a:pt x="343186" y="4885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81" name="文本框 80">
              <a:extLst>
                <a:ext uri="{FF2B5EF4-FFF2-40B4-BE49-F238E27FC236}">
                  <a16:creationId xmlns:a16="http://schemas.microsoft.com/office/drawing/2014/main" id="{64124740-1E91-4C54-A690-F83C5F24BB2C}"/>
                </a:ext>
              </a:extLst>
            </p:cNvPr>
            <p:cNvSpPr txBox="1"/>
            <p:nvPr/>
          </p:nvSpPr>
          <p:spPr>
            <a:xfrm>
              <a:off x="3841089" y="2030479"/>
              <a:ext cx="323555" cy="178528"/>
            </a:xfrm>
            <a:custGeom>
              <a:avLst/>
              <a:gdLst/>
              <a:ahLst/>
              <a:cxnLst/>
              <a:rect l="l" t="t" r="r" b="b"/>
              <a:pathLst>
                <a:path w="323555" h="178528">
                  <a:moveTo>
                    <a:pt x="307112" y="995"/>
                  </a:moveTo>
                  <a:cubicBezTo>
                    <a:pt x="309048" y="995"/>
                    <a:pt x="311200" y="2069"/>
                    <a:pt x="312275" y="3787"/>
                  </a:cubicBezTo>
                  <a:cubicBezTo>
                    <a:pt x="318300" y="14099"/>
                    <a:pt x="315503" y="29137"/>
                    <a:pt x="316148" y="40737"/>
                  </a:cubicBezTo>
                  <a:cubicBezTo>
                    <a:pt x="316794" y="56848"/>
                    <a:pt x="317439" y="72744"/>
                    <a:pt x="318300" y="88856"/>
                  </a:cubicBezTo>
                  <a:cubicBezTo>
                    <a:pt x="320022" y="113990"/>
                    <a:pt x="329704" y="144280"/>
                    <a:pt x="317439" y="167910"/>
                  </a:cubicBezTo>
                  <a:cubicBezTo>
                    <a:pt x="317225" y="170703"/>
                    <a:pt x="315718" y="173495"/>
                    <a:pt x="313136" y="174355"/>
                  </a:cubicBezTo>
                  <a:cubicBezTo>
                    <a:pt x="310555" y="177147"/>
                    <a:pt x="306251" y="176718"/>
                    <a:pt x="304314" y="174355"/>
                  </a:cubicBezTo>
                  <a:cubicBezTo>
                    <a:pt x="281291" y="172636"/>
                    <a:pt x="258913" y="168984"/>
                    <a:pt x="235460" y="169628"/>
                  </a:cubicBezTo>
                  <a:cubicBezTo>
                    <a:pt x="207702" y="170488"/>
                    <a:pt x="180161" y="172851"/>
                    <a:pt x="152618" y="174140"/>
                  </a:cubicBezTo>
                  <a:cubicBezTo>
                    <a:pt x="123785" y="175428"/>
                    <a:pt x="94953" y="178007"/>
                    <a:pt x="66335" y="178221"/>
                  </a:cubicBezTo>
                  <a:cubicBezTo>
                    <a:pt x="51058" y="178221"/>
                    <a:pt x="27604" y="180584"/>
                    <a:pt x="12757" y="172207"/>
                  </a:cubicBezTo>
                  <a:cubicBezTo>
                    <a:pt x="11466" y="172207"/>
                    <a:pt x="9959" y="171776"/>
                    <a:pt x="8668" y="170488"/>
                  </a:cubicBezTo>
                  <a:cubicBezTo>
                    <a:pt x="-6393" y="156309"/>
                    <a:pt x="2429" y="122798"/>
                    <a:pt x="3935" y="104753"/>
                  </a:cubicBezTo>
                  <a:cubicBezTo>
                    <a:pt x="6517" y="72100"/>
                    <a:pt x="923" y="39448"/>
                    <a:pt x="2429" y="6795"/>
                  </a:cubicBezTo>
                  <a:cubicBezTo>
                    <a:pt x="2644" y="4217"/>
                    <a:pt x="4366" y="2499"/>
                    <a:pt x="6517" y="1854"/>
                  </a:cubicBezTo>
                  <a:cubicBezTo>
                    <a:pt x="8023" y="781"/>
                    <a:pt x="10390" y="350"/>
                    <a:pt x="12757" y="1425"/>
                  </a:cubicBezTo>
                  <a:cubicBezTo>
                    <a:pt x="40945" y="14314"/>
                    <a:pt x="68702" y="28062"/>
                    <a:pt x="97965" y="38373"/>
                  </a:cubicBezTo>
                  <a:cubicBezTo>
                    <a:pt x="120988" y="46537"/>
                    <a:pt x="150682" y="59641"/>
                    <a:pt x="175427" y="57277"/>
                  </a:cubicBezTo>
                  <a:cubicBezTo>
                    <a:pt x="218676" y="52981"/>
                    <a:pt x="265368" y="27203"/>
                    <a:pt x="299796" y="1425"/>
                  </a:cubicBezTo>
                  <a:cubicBezTo>
                    <a:pt x="302162" y="-509"/>
                    <a:pt x="304960" y="-294"/>
                    <a:pt x="307112" y="99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grpSp>
      <p:sp>
        <p:nvSpPr>
          <p:cNvPr id="368" name="文本占位符 3">
            <a:extLst>
              <a:ext uri="{FF2B5EF4-FFF2-40B4-BE49-F238E27FC236}">
                <a16:creationId xmlns:a16="http://schemas.microsoft.com/office/drawing/2014/main" id="{50DA8AE1-8B4E-475F-A9F0-E1CA3C6E4721}"/>
              </a:ext>
            </a:extLst>
          </p:cNvPr>
          <p:cNvSpPr>
            <a:spLocks noGrp="1"/>
          </p:cNvSpPr>
          <p:nvPr>
            <p:ph type="body" sz="quarter" idx="13"/>
          </p:nvPr>
        </p:nvSpPr>
        <p:spPr>
          <a:xfrm>
            <a:off x="987556" y="2177814"/>
            <a:ext cx="9370048" cy="3319207"/>
          </a:xfrm>
        </p:spPr>
        <p:txBody>
          <a:bodyPr>
            <a:normAutofit/>
          </a:bodyPr>
          <a:lstStyle>
            <a:lvl1pPr marL="0" indent="0" algn="just" defTabSz="914400" rtl="0" eaLnBrk="1" latinLnBrk="0" hangingPunct="1">
              <a:lnSpc>
                <a:spcPct val="130000"/>
              </a:lnSpc>
              <a:spcBef>
                <a:spcPts val="1000"/>
              </a:spcBef>
              <a:buFont typeface="Arial" panose="020B0604020202020204" pitchFamily="34" charset="0"/>
              <a:buNone/>
              <a:defRPr lang="zh-CN" altLang="en-US" sz="1800" kern="1200" dirty="0" smtClean="0">
                <a:solidFill>
                  <a:schemeClr val="bg1"/>
                </a:solidFill>
                <a:latin typeface="+mn-lt"/>
                <a:ea typeface="+mn-ea"/>
                <a:cs typeface="+mn-cs"/>
              </a:defRPr>
            </a:lvl1pPr>
            <a:lvl2pPr marL="457200" indent="0">
              <a:buNone/>
              <a:defRPr/>
            </a:lvl2pPr>
          </a:lstStyle>
          <a:p>
            <a:pPr lvl="0"/>
            <a:r>
              <a:rPr lang="zh-CN" altLang="en-US" dirty="0"/>
              <a:t>编辑母版文本样式</a:t>
            </a:r>
          </a:p>
        </p:txBody>
      </p:sp>
      <p:sp>
        <p:nvSpPr>
          <p:cNvPr id="84" name="文本框 83">
            <a:extLst>
              <a:ext uri="{FF2B5EF4-FFF2-40B4-BE49-F238E27FC236}">
                <a16:creationId xmlns:a16="http://schemas.microsoft.com/office/drawing/2014/main" id="{1563DAB9-E1FC-4300-9757-730E1CB1242D}"/>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5" name="矩形 84">
            <a:extLst>
              <a:ext uri="{FF2B5EF4-FFF2-40B4-BE49-F238E27FC236}">
                <a16:creationId xmlns:a16="http://schemas.microsoft.com/office/drawing/2014/main" id="{BA7CA243-1F32-4DB3-8BE2-61B814651E0D}"/>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167" name="标题 1">
            <a:extLst>
              <a:ext uri="{FF2B5EF4-FFF2-40B4-BE49-F238E27FC236}">
                <a16:creationId xmlns:a16="http://schemas.microsoft.com/office/drawing/2014/main" id="{A10C8FF0-E9A8-4768-A43C-0D64B025B541}"/>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168"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C91119E9-09C5-4254-9D52-B23A884A40BC}"/>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69" name="îşḷïḑe">
              <a:extLst>
                <a:ext uri="{FF2B5EF4-FFF2-40B4-BE49-F238E27FC236}">
                  <a16:creationId xmlns:a16="http://schemas.microsoft.com/office/drawing/2014/main" id="{62A09ECB-BDA3-44CA-9431-7420AC10CB4E}"/>
                </a:ext>
              </a:extLst>
            </p:cNvPr>
            <p:cNvGrpSpPr/>
            <p:nvPr/>
          </p:nvGrpSpPr>
          <p:grpSpPr>
            <a:xfrm>
              <a:off x="2195845" y="2493506"/>
              <a:ext cx="1885155" cy="1889098"/>
              <a:chOff x="1801111" y="2332774"/>
              <a:chExt cx="2180165" cy="2184725"/>
            </a:xfrm>
          </p:grpSpPr>
          <p:sp>
            <p:nvSpPr>
              <p:cNvPr id="179" name="îŝļíḑè">
                <a:extLst>
                  <a:ext uri="{FF2B5EF4-FFF2-40B4-BE49-F238E27FC236}">
                    <a16:creationId xmlns:a16="http://schemas.microsoft.com/office/drawing/2014/main" id="{626A0058-32C3-452E-909F-247D67E96F5F}"/>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0" name="îşḻiḑê">
                <a:extLst>
                  <a:ext uri="{FF2B5EF4-FFF2-40B4-BE49-F238E27FC236}">
                    <a16:creationId xmlns:a16="http://schemas.microsoft.com/office/drawing/2014/main" id="{4A940EC2-0450-4B44-AEA8-8CAC07671EFE}"/>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1" name="išḻíḋê">
                <a:extLst>
                  <a:ext uri="{FF2B5EF4-FFF2-40B4-BE49-F238E27FC236}">
                    <a16:creationId xmlns:a16="http://schemas.microsoft.com/office/drawing/2014/main" id="{5010B9C9-B5E9-4B36-AA39-1D50FDD578DC}"/>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2" name="îşľíḓé">
                <a:extLst>
                  <a:ext uri="{FF2B5EF4-FFF2-40B4-BE49-F238E27FC236}">
                    <a16:creationId xmlns:a16="http://schemas.microsoft.com/office/drawing/2014/main" id="{9B3FC141-C408-4358-A65A-C002A070E336}"/>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3" name="iŝlîḋè">
                <a:extLst>
                  <a:ext uri="{FF2B5EF4-FFF2-40B4-BE49-F238E27FC236}">
                    <a16:creationId xmlns:a16="http://schemas.microsoft.com/office/drawing/2014/main" id="{E20FA7C5-E1DC-4825-BA9D-5E6DF0918DD5}"/>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4" name="ïṡļíḓe">
                <a:extLst>
                  <a:ext uri="{FF2B5EF4-FFF2-40B4-BE49-F238E27FC236}">
                    <a16:creationId xmlns:a16="http://schemas.microsoft.com/office/drawing/2014/main" id="{770FE490-A7D7-48CD-B76B-E7276527041B}"/>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5" name="iSḻïďe">
                <a:extLst>
                  <a:ext uri="{FF2B5EF4-FFF2-40B4-BE49-F238E27FC236}">
                    <a16:creationId xmlns:a16="http://schemas.microsoft.com/office/drawing/2014/main" id="{E29AC432-1593-4382-916E-E1A511827C0F}"/>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6" name="ísľïḋè">
                <a:extLst>
                  <a:ext uri="{FF2B5EF4-FFF2-40B4-BE49-F238E27FC236}">
                    <a16:creationId xmlns:a16="http://schemas.microsoft.com/office/drawing/2014/main" id="{3FFED0E8-BB53-45E1-A593-7E8FF68B32F9}"/>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7" name="ïṣļîḑè">
                <a:extLst>
                  <a:ext uri="{FF2B5EF4-FFF2-40B4-BE49-F238E27FC236}">
                    <a16:creationId xmlns:a16="http://schemas.microsoft.com/office/drawing/2014/main" id="{5F46B0E7-7520-45B6-BEF6-71F0684F17F8}"/>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8" name="iṡḻïḍê">
                <a:extLst>
                  <a:ext uri="{FF2B5EF4-FFF2-40B4-BE49-F238E27FC236}">
                    <a16:creationId xmlns:a16="http://schemas.microsoft.com/office/drawing/2014/main" id="{7944AC49-100B-43B0-B57C-94FEFDA8B149}"/>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9" name="iSḷîde">
                <a:extLst>
                  <a:ext uri="{FF2B5EF4-FFF2-40B4-BE49-F238E27FC236}">
                    <a16:creationId xmlns:a16="http://schemas.microsoft.com/office/drawing/2014/main" id="{916E7CBE-4690-4E98-A6D7-F33031C9D3ED}"/>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0" name="íṣ1îde">
                <a:extLst>
                  <a:ext uri="{FF2B5EF4-FFF2-40B4-BE49-F238E27FC236}">
                    <a16:creationId xmlns:a16="http://schemas.microsoft.com/office/drawing/2014/main" id="{38CCF061-AE73-402E-8BD2-08AD829EABD2}"/>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1" name="ïšḻídé">
                <a:extLst>
                  <a:ext uri="{FF2B5EF4-FFF2-40B4-BE49-F238E27FC236}">
                    <a16:creationId xmlns:a16="http://schemas.microsoft.com/office/drawing/2014/main" id="{6FF1291E-AD81-4F1B-BA48-EB596F979E64}"/>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2" name="iśľïďé">
                <a:extLst>
                  <a:ext uri="{FF2B5EF4-FFF2-40B4-BE49-F238E27FC236}">
                    <a16:creationId xmlns:a16="http://schemas.microsoft.com/office/drawing/2014/main" id="{3E64CC16-A6D5-412F-AEE2-5FE5BB6511D8}"/>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îśḷiḋè">
                <a:extLst>
                  <a:ext uri="{FF2B5EF4-FFF2-40B4-BE49-F238E27FC236}">
                    <a16:creationId xmlns:a16="http://schemas.microsoft.com/office/drawing/2014/main" id="{4C89307B-32FF-423C-8BCA-7D34B153D915}"/>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íṡḷiḓê">
                <a:extLst>
                  <a:ext uri="{FF2B5EF4-FFF2-40B4-BE49-F238E27FC236}">
                    <a16:creationId xmlns:a16="http://schemas.microsoft.com/office/drawing/2014/main" id="{BA6AAA0F-8BD4-4C50-97F4-AE784BE9F557}"/>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iŝḻíḑé">
                <a:extLst>
                  <a:ext uri="{FF2B5EF4-FFF2-40B4-BE49-F238E27FC236}">
                    <a16:creationId xmlns:a16="http://schemas.microsoft.com/office/drawing/2014/main" id="{68458044-608E-4B36-9E9F-8821AAA7E090}"/>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iSļíḑé">
                <a:extLst>
                  <a:ext uri="{FF2B5EF4-FFF2-40B4-BE49-F238E27FC236}">
                    <a16:creationId xmlns:a16="http://schemas.microsoft.com/office/drawing/2014/main" id="{07BF2EB9-5E29-4197-8D0F-63DA925157A8}"/>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íšľiḑe">
                <a:extLst>
                  <a:ext uri="{FF2B5EF4-FFF2-40B4-BE49-F238E27FC236}">
                    <a16:creationId xmlns:a16="http://schemas.microsoft.com/office/drawing/2014/main" id="{6FEA9533-1D53-4D1C-8910-DBCDC7A34E0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8" name="íś1íďê">
                <a:extLst>
                  <a:ext uri="{FF2B5EF4-FFF2-40B4-BE49-F238E27FC236}">
                    <a16:creationId xmlns:a16="http://schemas.microsoft.com/office/drawing/2014/main" id="{7BA31BF7-8857-4C04-ABF0-2E4C2EE49A05}"/>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9" name="í$ľïḍé">
                <a:extLst>
                  <a:ext uri="{FF2B5EF4-FFF2-40B4-BE49-F238E27FC236}">
                    <a16:creationId xmlns:a16="http://schemas.microsoft.com/office/drawing/2014/main" id="{CED753B1-F6E2-4D73-9F28-325D8450ECBA}"/>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0" name="íš1idè">
                <a:extLst>
                  <a:ext uri="{FF2B5EF4-FFF2-40B4-BE49-F238E27FC236}">
                    <a16:creationId xmlns:a16="http://schemas.microsoft.com/office/drawing/2014/main" id="{33D9F1D9-6935-40F7-8413-3BDC0314222C}"/>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1" name="ïšḷïḑê">
                <a:extLst>
                  <a:ext uri="{FF2B5EF4-FFF2-40B4-BE49-F238E27FC236}">
                    <a16:creationId xmlns:a16="http://schemas.microsoft.com/office/drawing/2014/main" id="{92E17A04-724A-40AF-9931-976CD82F6D89}"/>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2" name="ï$ḷiḓè">
                <a:extLst>
                  <a:ext uri="{FF2B5EF4-FFF2-40B4-BE49-F238E27FC236}">
                    <a16:creationId xmlns:a16="http://schemas.microsoft.com/office/drawing/2014/main" id="{0058B557-142C-4356-9D33-05B929CB83E4}"/>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3" name="ïsḻîḑè">
                <a:extLst>
                  <a:ext uri="{FF2B5EF4-FFF2-40B4-BE49-F238E27FC236}">
                    <a16:creationId xmlns:a16="http://schemas.microsoft.com/office/drawing/2014/main" id="{72782E09-EAEE-4BC7-9E1D-5469C3F07AA0}"/>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4" name="ïşḷidè">
                <a:extLst>
                  <a:ext uri="{FF2B5EF4-FFF2-40B4-BE49-F238E27FC236}">
                    <a16:creationId xmlns:a16="http://schemas.microsoft.com/office/drawing/2014/main" id="{55D35A64-E5EF-4ED6-8F62-87477AA8BE0A}"/>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5" name="iśļïďé">
                <a:extLst>
                  <a:ext uri="{FF2B5EF4-FFF2-40B4-BE49-F238E27FC236}">
                    <a16:creationId xmlns:a16="http://schemas.microsoft.com/office/drawing/2014/main" id="{DE645413-F5F3-46E3-87B9-A314992328FA}"/>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6" name="îṡḷiḍé">
                <a:extLst>
                  <a:ext uri="{FF2B5EF4-FFF2-40B4-BE49-F238E27FC236}">
                    <a16:creationId xmlns:a16="http://schemas.microsoft.com/office/drawing/2014/main" id="{3F8729C4-F1D1-4761-AF36-2FE820DFB1E9}"/>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7" name="íṣļíḋé">
                <a:extLst>
                  <a:ext uri="{FF2B5EF4-FFF2-40B4-BE49-F238E27FC236}">
                    <a16:creationId xmlns:a16="http://schemas.microsoft.com/office/drawing/2014/main" id="{31B29116-4285-47E0-AC7A-8B137CCC6E8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8" name="i$ļiďè">
                <a:extLst>
                  <a:ext uri="{FF2B5EF4-FFF2-40B4-BE49-F238E27FC236}">
                    <a16:creationId xmlns:a16="http://schemas.microsoft.com/office/drawing/2014/main" id="{7ACE3EC7-E6C4-4796-A0CF-10959731F3F0}"/>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9" name="ïšlîḋe">
                <a:extLst>
                  <a:ext uri="{FF2B5EF4-FFF2-40B4-BE49-F238E27FC236}">
                    <a16:creationId xmlns:a16="http://schemas.microsoft.com/office/drawing/2014/main" id="{3E8D624C-D3B0-4B8F-A426-62D3A09FDDD2}"/>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0" name="îṣḻíḑè">
                <a:extLst>
                  <a:ext uri="{FF2B5EF4-FFF2-40B4-BE49-F238E27FC236}">
                    <a16:creationId xmlns:a16="http://schemas.microsoft.com/office/drawing/2014/main" id="{FF83A256-A636-4AFC-830D-4E2D1713DBEF}"/>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1" name="islïḍè">
                <a:extLst>
                  <a:ext uri="{FF2B5EF4-FFF2-40B4-BE49-F238E27FC236}">
                    <a16:creationId xmlns:a16="http://schemas.microsoft.com/office/drawing/2014/main" id="{97CC4474-9307-4E6A-B614-FBEAFC75B1CB}"/>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2" name="îṧḷiḋê">
                <a:extLst>
                  <a:ext uri="{FF2B5EF4-FFF2-40B4-BE49-F238E27FC236}">
                    <a16:creationId xmlns:a16="http://schemas.microsoft.com/office/drawing/2014/main" id="{530B9D1B-AC57-47C1-B036-7392CC1C00D0}"/>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3" name="ïṥļidê">
                <a:extLst>
                  <a:ext uri="{FF2B5EF4-FFF2-40B4-BE49-F238E27FC236}">
                    <a16:creationId xmlns:a16="http://schemas.microsoft.com/office/drawing/2014/main" id="{E50BDDAC-325B-4C10-8EA1-B5F4D4DE3F06}"/>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4" name="ï$ľíde">
                <a:extLst>
                  <a:ext uri="{FF2B5EF4-FFF2-40B4-BE49-F238E27FC236}">
                    <a16:creationId xmlns:a16="http://schemas.microsoft.com/office/drawing/2014/main" id="{2B08EBCF-777D-49DC-9A39-D229677BAB10}"/>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5" name="íS1îḍê">
                <a:extLst>
                  <a:ext uri="{FF2B5EF4-FFF2-40B4-BE49-F238E27FC236}">
                    <a16:creationId xmlns:a16="http://schemas.microsoft.com/office/drawing/2014/main" id="{14BD8DAC-5323-4149-B020-CCD8254A7CD7}"/>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6" name="ïṧ1íde">
                <a:extLst>
                  <a:ext uri="{FF2B5EF4-FFF2-40B4-BE49-F238E27FC236}">
                    <a16:creationId xmlns:a16="http://schemas.microsoft.com/office/drawing/2014/main" id="{EA1FE60B-04E1-4724-B293-1060FFC19166}"/>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7" name="î$ḷiḍe">
                <a:extLst>
                  <a:ext uri="{FF2B5EF4-FFF2-40B4-BE49-F238E27FC236}">
                    <a16:creationId xmlns:a16="http://schemas.microsoft.com/office/drawing/2014/main" id="{301EC571-72BC-4D86-B5CD-0A679D005442}"/>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8" name="îṣļíḓé">
                <a:extLst>
                  <a:ext uri="{FF2B5EF4-FFF2-40B4-BE49-F238E27FC236}">
                    <a16:creationId xmlns:a16="http://schemas.microsoft.com/office/drawing/2014/main" id="{499B909A-E7C0-4F2B-993D-DDEE2F299593}"/>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9" name="îṥļiḓè">
                <a:extLst>
                  <a:ext uri="{FF2B5EF4-FFF2-40B4-BE49-F238E27FC236}">
                    <a16:creationId xmlns:a16="http://schemas.microsoft.com/office/drawing/2014/main" id="{C3191AA7-7E0E-41ED-9235-9F755271D8DA}"/>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0" name="iş1iḍè">
                <a:extLst>
                  <a:ext uri="{FF2B5EF4-FFF2-40B4-BE49-F238E27FC236}">
                    <a16:creationId xmlns:a16="http://schemas.microsoft.com/office/drawing/2014/main" id="{61C2BF07-D177-4846-B75A-FCEB4B1AE840}"/>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1" name="işľïḍé">
                <a:extLst>
                  <a:ext uri="{FF2B5EF4-FFF2-40B4-BE49-F238E27FC236}">
                    <a16:creationId xmlns:a16="http://schemas.microsoft.com/office/drawing/2014/main" id="{F032E0D9-8D7C-4FBF-98F9-5371491BF5C5}"/>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2" name="ïṣľíḑê">
                <a:extLst>
                  <a:ext uri="{FF2B5EF4-FFF2-40B4-BE49-F238E27FC236}">
                    <a16:creationId xmlns:a16="http://schemas.microsoft.com/office/drawing/2014/main" id="{53B46905-3943-486B-8124-FC0C6C7A8DB9}"/>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3" name="iṥḷiḑè">
                <a:extLst>
                  <a:ext uri="{FF2B5EF4-FFF2-40B4-BE49-F238E27FC236}">
                    <a16:creationId xmlns:a16="http://schemas.microsoft.com/office/drawing/2014/main" id="{48E66EAF-0A98-43E8-AA0B-547876DE41F5}"/>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4" name="î$lídê">
                <a:extLst>
                  <a:ext uri="{FF2B5EF4-FFF2-40B4-BE49-F238E27FC236}">
                    <a16:creationId xmlns:a16="http://schemas.microsoft.com/office/drawing/2014/main" id="{2775EA98-ACB6-4A42-9368-0DBA6075457D}"/>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5" name="iṧ1ïḋe">
                <a:extLst>
                  <a:ext uri="{FF2B5EF4-FFF2-40B4-BE49-F238E27FC236}">
                    <a16:creationId xmlns:a16="http://schemas.microsoft.com/office/drawing/2014/main" id="{B84F18F3-B9E4-4364-AE91-329896FF42B5}"/>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6" name="iṡḷídè">
                <a:extLst>
                  <a:ext uri="{FF2B5EF4-FFF2-40B4-BE49-F238E27FC236}">
                    <a16:creationId xmlns:a16="http://schemas.microsoft.com/office/drawing/2014/main" id="{3AF59E67-1780-47AB-ABAF-F65B166BFD88}"/>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7" name="ïṧliḍe">
                <a:extLst>
                  <a:ext uri="{FF2B5EF4-FFF2-40B4-BE49-F238E27FC236}">
                    <a16:creationId xmlns:a16="http://schemas.microsoft.com/office/drawing/2014/main" id="{F81F4FD2-94B9-4DED-A16F-36118C31F669}"/>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8" name="íS1ïďe">
                <a:extLst>
                  <a:ext uri="{FF2B5EF4-FFF2-40B4-BE49-F238E27FC236}">
                    <a16:creationId xmlns:a16="http://schemas.microsoft.com/office/drawing/2014/main" id="{60B9D824-72BA-4C99-8850-F8A0A2A1117C}"/>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9" name="îṧľîḑè">
                <a:extLst>
                  <a:ext uri="{FF2B5EF4-FFF2-40B4-BE49-F238E27FC236}">
                    <a16:creationId xmlns:a16="http://schemas.microsoft.com/office/drawing/2014/main" id="{435AB864-3DDD-4B7C-9350-FF033374AF3C}"/>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70" name="iṧḻíḑé">
              <a:extLst>
                <a:ext uri="{FF2B5EF4-FFF2-40B4-BE49-F238E27FC236}">
                  <a16:creationId xmlns:a16="http://schemas.microsoft.com/office/drawing/2014/main" id="{827BF346-DE6F-4934-8C54-5AE48CC29B93}"/>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íSľíḍe">
              <a:extLst>
                <a:ext uri="{FF2B5EF4-FFF2-40B4-BE49-F238E27FC236}">
                  <a16:creationId xmlns:a16="http://schemas.microsoft.com/office/drawing/2014/main" id="{8A6C751C-35FA-440B-99D6-495DBE1721B6}"/>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iṧľíḍê">
              <a:extLst>
                <a:ext uri="{FF2B5EF4-FFF2-40B4-BE49-F238E27FC236}">
                  <a16:creationId xmlns:a16="http://schemas.microsoft.com/office/drawing/2014/main" id="{FF75845B-B990-41BD-9BA0-2F4D9550E1BA}"/>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ṥḷide">
              <a:extLst>
                <a:ext uri="{FF2B5EF4-FFF2-40B4-BE49-F238E27FC236}">
                  <a16:creationId xmlns:a16="http://schemas.microsoft.com/office/drawing/2014/main" id="{193B22B9-D38A-4C8C-B08F-E8040FAC27B7}"/>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ïṩḻïḋè">
              <a:extLst>
                <a:ext uri="{FF2B5EF4-FFF2-40B4-BE49-F238E27FC236}">
                  <a16:creationId xmlns:a16="http://schemas.microsoft.com/office/drawing/2014/main" id="{734291D1-8A4F-4A45-AF12-15A417E923B8}"/>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ïṡḻídè">
              <a:extLst>
                <a:ext uri="{FF2B5EF4-FFF2-40B4-BE49-F238E27FC236}">
                  <a16:creationId xmlns:a16="http://schemas.microsoft.com/office/drawing/2014/main" id="{41ADAB44-7C2F-4661-BBC1-74890D27918F}"/>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îś1ïḑè">
              <a:extLst>
                <a:ext uri="{FF2B5EF4-FFF2-40B4-BE49-F238E27FC236}">
                  <a16:creationId xmlns:a16="http://schemas.microsoft.com/office/drawing/2014/main" id="{F4A33641-C2A8-4330-9A4B-FC74278B3594}"/>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7" name="îşļïḓe">
              <a:extLst>
                <a:ext uri="{FF2B5EF4-FFF2-40B4-BE49-F238E27FC236}">
                  <a16:creationId xmlns:a16="http://schemas.microsoft.com/office/drawing/2014/main" id="{06D3FCA4-E8B3-40F8-8D11-3B35E64960C8}"/>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8" name="î$ľíḑe">
              <a:extLst>
                <a:ext uri="{FF2B5EF4-FFF2-40B4-BE49-F238E27FC236}">
                  <a16:creationId xmlns:a16="http://schemas.microsoft.com/office/drawing/2014/main" id="{AE43C7DF-B9E1-4C36-97C8-E16E02DD37B3}"/>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230" name="直接连接符 229">
            <a:extLst>
              <a:ext uri="{FF2B5EF4-FFF2-40B4-BE49-F238E27FC236}">
                <a16:creationId xmlns:a16="http://schemas.microsoft.com/office/drawing/2014/main" id="{E090C4E7-735E-4D33-8145-1F631AEB427C}"/>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678280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grpSp>
        <p:nvGrpSpPr>
          <p:cNvPr id="83" name="组合 82">
            <a:extLst>
              <a:ext uri="{FF2B5EF4-FFF2-40B4-BE49-F238E27FC236}">
                <a16:creationId xmlns:a16="http://schemas.microsoft.com/office/drawing/2014/main" id="{CF237657-4646-4B7B-A5B8-7BC292F9A91B}"/>
              </a:ext>
            </a:extLst>
          </p:cNvPr>
          <p:cNvGrpSpPr/>
          <p:nvPr userDrawn="1"/>
        </p:nvGrpSpPr>
        <p:grpSpPr>
          <a:xfrm>
            <a:off x="-13072" y="-343"/>
            <a:ext cx="12205072" cy="6857884"/>
            <a:chOff x="-13072" y="0"/>
            <a:chExt cx="12205072" cy="6857884"/>
          </a:xfrm>
        </p:grpSpPr>
        <p:pic>
          <p:nvPicPr>
            <p:cNvPr id="84" name="图片 83" descr="图片包含 天空, 户外, 建筑物&#10;&#10;自动生成的说明">
              <a:extLst>
                <a:ext uri="{FF2B5EF4-FFF2-40B4-BE49-F238E27FC236}">
                  <a16:creationId xmlns:a16="http://schemas.microsoft.com/office/drawing/2014/main" id="{35C7707A-B023-4114-8E1B-EA75AE035C6E}"/>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5" name="矩形 84">
              <a:extLst>
                <a:ext uri="{FF2B5EF4-FFF2-40B4-BE49-F238E27FC236}">
                  <a16:creationId xmlns:a16="http://schemas.microsoft.com/office/drawing/2014/main" id="{26E3D99A-B4DF-4462-ABBF-27BABB752E30}"/>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7" name="图片占位符 69">
            <a:extLst>
              <a:ext uri="{FF2B5EF4-FFF2-40B4-BE49-F238E27FC236}">
                <a16:creationId xmlns:a16="http://schemas.microsoft.com/office/drawing/2014/main" id="{6EE64AE6-FE37-435F-B5A9-EFE9501B78AD}"/>
              </a:ext>
            </a:extLst>
          </p:cNvPr>
          <p:cNvSpPr>
            <a:spLocks noGrp="1"/>
          </p:cNvSpPr>
          <p:nvPr>
            <p:ph type="pic" sz="quarter" idx="10"/>
          </p:nvPr>
        </p:nvSpPr>
        <p:spPr>
          <a:xfrm>
            <a:off x="676960" y="1717675"/>
            <a:ext cx="3405187" cy="3084513"/>
          </a:xfrm>
        </p:spPr>
        <p:txBody>
          <a:bodyPr/>
          <a:lstStyle/>
          <a:p>
            <a:endParaRPr lang="zh-CN" altLang="en-US"/>
          </a:p>
        </p:txBody>
      </p:sp>
      <p:sp>
        <p:nvSpPr>
          <p:cNvPr id="358" name="图片占位符 69">
            <a:extLst>
              <a:ext uri="{FF2B5EF4-FFF2-40B4-BE49-F238E27FC236}">
                <a16:creationId xmlns:a16="http://schemas.microsoft.com/office/drawing/2014/main" id="{0C94DC61-F12D-4BDB-91D8-741C4E95E99E}"/>
              </a:ext>
            </a:extLst>
          </p:cNvPr>
          <p:cNvSpPr>
            <a:spLocks noGrp="1"/>
          </p:cNvSpPr>
          <p:nvPr>
            <p:ph type="pic" sz="quarter" idx="11"/>
          </p:nvPr>
        </p:nvSpPr>
        <p:spPr>
          <a:xfrm>
            <a:off x="4392511" y="1717675"/>
            <a:ext cx="3405187" cy="3084513"/>
          </a:xfrm>
        </p:spPr>
        <p:txBody>
          <a:bodyPr/>
          <a:lstStyle/>
          <a:p>
            <a:endParaRPr lang="zh-CN" altLang="en-US"/>
          </a:p>
        </p:txBody>
      </p:sp>
      <p:sp>
        <p:nvSpPr>
          <p:cNvPr id="359" name="图片占位符 69">
            <a:extLst>
              <a:ext uri="{FF2B5EF4-FFF2-40B4-BE49-F238E27FC236}">
                <a16:creationId xmlns:a16="http://schemas.microsoft.com/office/drawing/2014/main" id="{8C6EA91E-5E7A-4BB2-9F29-049C3D7FE625}"/>
              </a:ext>
            </a:extLst>
          </p:cNvPr>
          <p:cNvSpPr>
            <a:spLocks noGrp="1"/>
          </p:cNvSpPr>
          <p:nvPr>
            <p:ph type="pic" sz="quarter" idx="12"/>
          </p:nvPr>
        </p:nvSpPr>
        <p:spPr>
          <a:xfrm>
            <a:off x="8108062" y="1717675"/>
            <a:ext cx="3405187" cy="3084513"/>
          </a:xfrm>
        </p:spPr>
        <p:txBody>
          <a:bodyPr/>
          <a:lstStyle/>
          <a:p>
            <a:endParaRPr lang="zh-CN" altLang="en-US"/>
          </a:p>
        </p:txBody>
      </p:sp>
      <p:sp>
        <p:nvSpPr>
          <p:cNvPr id="86" name="文本框 85">
            <a:extLst>
              <a:ext uri="{FF2B5EF4-FFF2-40B4-BE49-F238E27FC236}">
                <a16:creationId xmlns:a16="http://schemas.microsoft.com/office/drawing/2014/main" id="{C18436A4-7BCE-4C08-81A8-13425CF6D1F2}"/>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7" name="矩形 86">
            <a:extLst>
              <a:ext uri="{FF2B5EF4-FFF2-40B4-BE49-F238E27FC236}">
                <a16:creationId xmlns:a16="http://schemas.microsoft.com/office/drawing/2014/main" id="{48787A2F-5E98-415C-97B8-0BD1EBA1BC45}"/>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88" name="组合 87">
            <a:extLst>
              <a:ext uri="{FF2B5EF4-FFF2-40B4-BE49-F238E27FC236}">
                <a16:creationId xmlns:a16="http://schemas.microsoft.com/office/drawing/2014/main" id="{0C6E9A54-AEC4-41BD-B32A-CE0866C5248F}"/>
              </a:ext>
            </a:extLst>
          </p:cNvPr>
          <p:cNvGrpSpPr/>
          <p:nvPr userDrawn="1"/>
        </p:nvGrpSpPr>
        <p:grpSpPr>
          <a:xfrm>
            <a:off x="688340" y="392466"/>
            <a:ext cx="559785" cy="534634"/>
            <a:chOff x="3739845" y="1713416"/>
            <a:chExt cx="559785" cy="534634"/>
          </a:xfrm>
        </p:grpSpPr>
        <p:sp>
          <p:nvSpPr>
            <p:cNvPr id="89" name="文本框 88">
              <a:extLst>
                <a:ext uri="{FF2B5EF4-FFF2-40B4-BE49-F238E27FC236}">
                  <a16:creationId xmlns:a16="http://schemas.microsoft.com/office/drawing/2014/main" id="{0EC2BB18-5B74-42A2-BFEA-807D3C8B1013}"/>
                </a:ext>
              </a:extLst>
            </p:cNvPr>
            <p:cNvSpPr txBox="1"/>
            <p:nvPr/>
          </p:nvSpPr>
          <p:spPr>
            <a:xfrm>
              <a:off x="3993012" y="1813429"/>
              <a:ext cx="21963" cy="14949"/>
            </a:xfrm>
            <a:custGeom>
              <a:avLst/>
              <a:gdLst/>
              <a:ahLst/>
              <a:cxnLst/>
              <a:rect l="l" t="t" r="r" b="b"/>
              <a:pathLst>
                <a:path w="21963" h="14949">
                  <a:moveTo>
                    <a:pt x="11066" y="0"/>
                  </a:moveTo>
                  <a:cubicBezTo>
                    <a:pt x="15432" y="0"/>
                    <a:pt x="18557" y="1637"/>
                    <a:pt x="20442" y="4911"/>
                  </a:cubicBezTo>
                  <a:lnTo>
                    <a:pt x="21963" y="14835"/>
                  </a:lnTo>
                  <a:lnTo>
                    <a:pt x="10624" y="12014"/>
                  </a:lnTo>
                  <a:cubicBezTo>
                    <a:pt x="9763" y="11799"/>
                    <a:pt x="8902" y="12014"/>
                    <a:pt x="8041" y="12228"/>
                  </a:cubicBezTo>
                  <a:lnTo>
                    <a:pt x="0" y="14949"/>
                  </a:lnTo>
                  <a:lnTo>
                    <a:pt x="425" y="7962"/>
                  </a:lnTo>
                  <a:cubicBezTo>
                    <a:pt x="971" y="6027"/>
                    <a:pt x="2186" y="4217"/>
                    <a:pt x="4071" y="2530"/>
                  </a:cubicBezTo>
                  <a:cubicBezTo>
                    <a:pt x="5956" y="843"/>
                    <a:pt x="8288" y="0"/>
                    <a:pt x="1106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0" name="文本框 89">
              <a:extLst>
                <a:ext uri="{FF2B5EF4-FFF2-40B4-BE49-F238E27FC236}">
                  <a16:creationId xmlns:a16="http://schemas.microsoft.com/office/drawing/2014/main" id="{6B452398-6158-40ED-87B9-74740E19BC8F}"/>
                </a:ext>
              </a:extLst>
            </p:cNvPr>
            <p:cNvSpPr txBox="1"/>
            <p:nvPr/>
          </p:nvSpPr>
          <p:spPr>
            <a:xfrm>
              <a:off x="3932492" y="1828264"/>
              <a:ext cx="143917" cy="130719"/>
            </a:xfrm>
            <a:custGeom>
              <a:avLst/>
              <a:gdLst/>
              <a:ahLst/>
              <a:cxnLst/>
              <a:rect l="l" t="t" r="r" b="b"/>
              <a:pathLst>
                <a:path w="143917" h="130719">
                  <a:moveTo>
                    <a:pt x="82483" y="0"/>
                  </a:moveTo>
                  <a:lnTo>
                    <a:pt x="112482" y="7464"/>
                  </a:lnTo>
                  <a:lnTo>
                    <a:pt x="143917" y="20628"/>
                  </a:lnTo>
                  <a:lnTo>
                    <a:pt x="143917" y="49905"/>
                  </a:lnTo>
                  <a:cubicBezTo>
                    <a:pt x="143917" y="66971"/>
                    <a:pt x="143098" y="79497"/>
                    <a:pt x="141461" y="87484"/>
                  </a:cubicBezTo>
                  <a:cubicBezTo>
                    <a:pt x="139824" y="95471"/>
                    <a:pt x="136326" y="102863"/>
                    <a:pt x="130969" y="109660"/>
                  </a:cubicBezTo>
                  <a:cubicBezTo>
                    <a:pt x="125611" y="116456"/>
                    <a:pt x="118145" y="121665"/>
                    <a:pt x="108570" y="125287"/>
                  </a:cubicBezTo>
                  <a:cubicBezTo>
                    <a:pt x="98995" y="128908"/>
                    <a:pt x="87312" y="130719"/>
                    <a:pt x="73521" y="130719"/>
                  </a:cubicBezTo>
                  <a:cubicBezTo>
                    <a:pt x="58043" y="130719"/>
                    <a:pt x="44400" y="128015"/>
                    <a:pt x="32593" y="122608"/>
                  </a:cubicBezTo>
                  <a:cubicBezTo>
                    <a:pt x="20786" y="117200"/>
                    <a:pt x="12402" y="109139"/>
                    <a:pt x="7441" y="98423"/>
                  </a:cubicBezTo>
                  <a:cubicBezTo>
                    <a:pt x="2480" y="87707"/>
                    <a:pt x="0" y="71138"/>
                    <a:pt x="0" y="48714"/>
                  </a:cubicBezTo>
                  <a:lnTo>
                    <a:pt x="0" y="35618"/>
                  </a:lnTo>
                  <a:lnTo>
                    <a:pt x="60126" y="35618"/>
                  </a:lnTo>
                  <a:lnTo>
                    <a:pt x="60126" y="50649"/>
                  </a:lnTo>
                  <a:cubicBezTo>
                    <a:pt x="60126" y="66227"/>
                    <a:pt x="60672" y="77289"/>
                    <a:pt x="61763" y="83838"/>
                  </a:cubicBezTo>
                  <a:cubicBezTo>
                    <a:pt x="62855" y="90386"/>
                    <a:pt x="66625" y="93661"/>
                    <a:pt x="73074" y="93661"/>
                  </a:cubicBezTo>
                  <a:cubicBezTo>
                    <a:pt x="76051" y="93661"/>
                    <a:pt x="78457" y="92718"/>
                    <a:pt x="80293" y="90833"/>
                  </a:cubicBezTo>
                  <a:cubicBezTo>
                    <a:pt x="82128" y="88948"/>
                    <a:pt x="83120" y="86914"/>
                    <a:pt x="83269" y="84731"/>
                  </a:cubicBezTo>
                  <a:cubicBezTo>
                    <a:pt x="83418" y="82548"/>
                    <a:pt x="83592" y="73073"/>
                    <a:pt x="83790" y="56305"/>
                  </a:cubicBezTo>
                  <a:lnTo>
                    <a:pt x="83790" y="8531"/>
                  </a:lnTo>
                  <a:lnTo>
                    <a:pt x="8248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1" name="文本框 90">
              <a:extLst>
                <a:ext uri="{FF2B5EF4-FFF2-40B4-BE49-F238E27FC236}">
                  <a16:creationId xmlns:a16="http://schemas.microsoft.com/office/drawing/2014/main" id="{1553EEC2-F812-44B5-82A3-56FF2084C1E0}"/>
                </a:ext>
              </a:extLst>
            </p:cNvPr>
            <p:cNvSpPr txBox="1"/>
            <p:nvPr/>
          </p:nvSpPr>
          <p:spPr>
            <a:xfrm>
              <a:off x="3973853" y="1828378"/>
              <a:ext cx="19158" cy="6482"/>
            </a:xfrm>
            <a:custGeom>
              <a:avLst/>
              <a:gdLst/>
              <a:ahLst/>
              <a:cxnLst/>
              <a:rect l="l" t="t" r="r" b="b"/>
              <a:pathLst>
                <a:path w="19158" h="6482">
                  <a:moveTo>
                    <a:pt x="19158" y="0"/>
                  </a:moveTo>
                  <a:lnTo>
                    <a:pt x="18764" y="6482"/>
                  </a:lnTo>
                  <a:lnTo>
                    <a:pt x="0" y="6482"/>
                  </a:lnTo>
                  <a:lnTo>
                    <a:pt x="1915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2" name="文本框 91">
              <a:extLst>
                <a:ext uri="{FF2B5EF4-FFF2-40B4-BE49-F238E27FC236}">
                  <a16:creationId xmlns:a16="http://schemas.microsoft.com/office/drawing/2014/main" id="{1B9AB286-C3F6-4834-A19A-049998A03113}"/>
                </a:ext>
              </a:extLst>
            </p:cNvPr>
            <p:cNvSpPr txBox="1"/>
            <p:nvPr/>
          </p:nvSpPr>
          <p:spPr>
            <a:xfrm>
              <a:off x="4083031" y="1874208"/>
              <a:ext cx="28618" cy="10741"/>
            </a:xfrm>
            <a:custGeom>
              <a:avLst/>
              <a:gdLst/>
              <a:ahLst/>
              <a:cxnLst/>
              <a:rect l="l" t="t" r="r" b="b"/>
              <a:pathLst>
                <a:path w="28618" h="10741">
                  <a:moveTo>
                    <a:pt x="0" y="0"/>
                  </a:moveTo>
                  <a:cubicBezTo>
                    <a:pt x="9683" y="2793"/>
                    <a:pt x="19366" y="6660"/>
                    <a:pt x="28618" y="10741"/>
                  </a:cubicBezTo>
                  <a:cubicBezTo>
                    <a:pt x="20871" y="7949"/>
                    <a:pt x="12910" y="4941"/>
                    <a:pt x="5165" y="2149"/>
                  </a:cubicBezTo>
                  <a:cubicBezTo>
                    <a:pt x="3443" y="1504"/>
                    <a:pt x="1722" y="645"/>
                    <a:pt x="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3" name="文本框 92">
              <a:extLst>
                <a:ext uri="{FF2B5EF4-FFF2-40B4-BE49-F238E27FC236}">
                  <a16:creationId xmlns:a16="http://schemas.microsoft.com/office/drawing/2014/main" id="{E1109E52-2AA8-4E29-943A-B4E0CDC16EAB}"/>
                </a:ext>
              </a:extLst>
            </p:cNvPr>
            <p:cNvSpPr txBox="1"/>
            <p:nvPr/>
          </p:nvSpPr>
          <p:spPr>
            <a:xfrm>
              <a:off x="4040429" y="2036188"/>
              <a:ext cx="9683" cy="6229"/>
            </a:xfrm>
            <a:custGeom>
              <a:avLst/>
              <a:gdLst/>
              <a:ahLst/>
              <a:cxnLst/>
              <a:rect l="l" t="t" r="r" b="b"/>
              <a:pathLst>
                <a:path w="9683" h="6229">
                  <a:moveTo>
                    <a:pt x="9683" y="0"/>
                  </a:moveTo>
                  <a:cubicBezTo>
                    <a:pt x="6455" y="1933"/>
                    <a:pt x="3227" y="4081"/>
                    <a:pt x="0" y="6229"/>
                  </a:cubicBezTo>
                  <a:cubicBezTo>
                    <a:pt x="0" y="6014"/>
                    <a:pt x="0" y="5585"/>
                    <a:pt x="0" y="5370"/>
                  </a:cubicBezTo>
                  <a:cubicBezTo>
                    <a:pt x="2152" y="4081"/>
                    <a:pt x="4304" y="2577"/>
                    <a:pt x="6455" y="1073"/>
                  </a:cubicBezTo>
                  <a:cubicBezTo>
                    <a:pt x="7531" y="644"/>
                    <a:pt x="8606" y="429"/>
                    <a:pt x="9683"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4" name="文本框 93">
              <a:extLst>
                <a:ext uri="{FF2B5EF4-FFF2-40B4-BE49-F238E27FC236}">
                  <a16:creationId xmlns:a16="http://schemas.microsoft.com/office/drawing/2014/main" id="{E3CB15D1-EC66-4EA1-9FBD-75CB19DDD6A3}"/>
                </a:ext>
              </a:extLst>
            </p:cNvPr>
            <p:cNvSpPr txBox="1"/>
            <p:nvPr/>
          </p:nvSpPr>
          <p:spPr>
            <a:xfrm>
              <a:off x="3933086" y="1713416"/>
              <a:ext cx="143322" cy="135476"/>
            </a:xfrm>
            <a:custGeom>
              <a:avLst/>
              <a:gdLst/>
              <a:ahLst/>
              <a:cxnLst/>
              <a:rect l="l" t="t" r="r" b="b"/>
              <a:pathLst>
                <a:path w="143322" h="135476">
                  <a:moveTo>
                    <a:pt x="2530" y="0"/>
                  </a:moveTo>
                  <a:lnTo>
                    <a:pt x="131564" y="0"/>
                  </a:lnTo>
                  <a:lnTo>
                    <a:pt x="131564" y="38547"/>
                  </a:lnTo>
                  <a:lnTo>
                    <a:pt x="57001" y="38547"/>
                  </a:lnTo>
                  <a:lnTo>
                    <a:pt x="57001" y="79475"/>
                  </a:lnTo>
                  <a:cubicBezTo>
                    <a:pt x="66328" y="68461"/>
                    <a:pt x="78333" y="62955"/>
                    <a:pt x="93018" y="62955"/>
                  </a:cubicBezTo>
                  <a:cubicBezTo>
                    <a:pt x="109587" y="62955"/>
                    <a:pt x="122114" y="67593"/>
                    <a:pt x="130597" y="76870"/>
                  </a:cubicBezTo>
                  <a:cubicBezTo>
                    <a:pt x="139080" y="86147"/>
                    <a:pt x="143322" y="103982"/>
                    <a:pt x="143322" y="130374"/>
                  </a:cubicBezTo>
                  <a:lnTo>
                    <a:pt x="143322" y="135476"/>
                  </a:lnTo>
                  <a:lnTo>
                    <a:pt x="111887" y="122312"/>
                  </a:lnTo>
                  <a:lnTo>
                    <a:pt x="81888" y="114848"/>
                  </a:lnTo>
                  <a:lnTo>
                    <a:pt x="80367" y="104924"/>
                  </a:lnTo>
                  <a:cubicBezTo>
                    <a:pt x="78482" y="101650"/>
                    <a:pt x="75357" y="100013"/>
                    <a:pt x="70991" y="100013"/>
                  </a:cubicBezTo>
                  <a:cubicBezTo>
                    <a:pt x="68213" y="100013"/>
                    <a:pt x="65881" y="100856"/>
                    <a:pt x="63996" y="102543"/>
                  </a:cubicBezTo>
                  <a:cubicBezTo>
                    <a:pt x="62111" y="104230"/>
                    <a:pt x="60896" y="106040"/>
                    <a:pt x="60350" y="107975"/>
                  </a:cubicBezTo>
                  <a:lnTo>
                    <a:pt x="59925" y="114962"/>
                  </a:lnTo>
                  <a:lnTo>
                    <a:pt x="40767" y="121444"/>
                  </a:lnTo>
                  <a:lnTo>
                    <a:pt x="0" y="121444"/>
                  </a:lnTo>
                  <a:lnTo>
                    <a:pt x="2530"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5" name="文本框 94">
              <a:extLst>
                <a:ext uri="{FF2B5EF4-FFF2-40B4-BE49-F238E27FC236}">
                  <a16:creationId xmlns:a16="http://schemas.microsoft.com/office/drawing/2014/main" id="{261C12CB-9ADB-4E76-942C-2BB9A3301FC7}"/>
                </a:ext>
              </a:extLst>
            </p:cNvPr>
            <p:cNvSpPr txBox="1"/>
            <p:nvPr/>
          </p:nvSpPr>
          <p:spPr>
            <a:xfrm>
              <a:off x="3739845" y="1825353"/>
              <a:ext cx="559785" cy="422697"/>
            </a:xfrm>
            <a:custGeom>
              <a:avLst/>
              <a:gdLst/>
              <a:ahLst/>
              <a:cxnLst/>
              <a:rect l="l" t="t" r="r" b="b"/>
              <a:pathLst>
                <a:path w="559785" h="422697">
                  <a:moveTo>
                    <a:pt x="263790" y="90"/>
                  </a:moveTo>
                  <a:lnTo>
                    <a:pt x="275129" y="2911"/>
                  </a:lnTo>
                  <a:lnTo>
                    <a:pt x="276436" y="11442"/>
                  </a:lnTo>
                  <a:lnTo>
                    <a:pt x="276436" y="59216"/>
                  </a:lnTo>
                  <a:cubicBezTo>
                    <a:pt x="276238" y="75984"/>
                    <a:pt x="276064" y="85459"/>
                    <a:pt x="275915" y="87642"/>
                  </a:cubicBezTo>
                  <a:cubicBezTo>
                    <a:pt x="275766" y="89825"/>
                    <a:pt x="274774" y="91859"/>
                    <a:pt x="272939" y="93744"/>
                  </a:cubicBezTo>
                  <a:cubicBezTo>
                    <a:pt x="271103" y="95629"/>
                    <a:pt x="268697" y="96572"/>
                    <a:pt x="265720" y="96572"/>
                  </a:cubicBezTo>
                  <a:cubicBezTo>
                    <a:pt x="259271" y="96572"/>
                    <a:pt x="255501" y="93297"/>
                    <a:pt x="254409" y="86749"/>
                  </a:cubicBezTo>
                  <a:cubicBezTo>
                    <a:pt x="253318" y="80200"/>
                    <a:pt x="252772" y="69138"/>
                    <a:pt x="252772" y="53560"/>
                  </a:cubicBezTo>
                  <a:lnTo>
                    <a:pt x="252772" y="38529"/>
                  </a:lnTo>
                  <a:lnTo>
                    <a:pt x="192646" y="38529"/>
                  </a:lnTo>
                  <a:lnTo>
                    <a:pt x="192646" y="51625"/>
                  </a:lnTo>
                  <a:cubicBezTo>
                    <a:pt x="192646" y="74049"/>
                    <a:pt x="195126" y="90618"/>
                    <a:pt x="200087" y="101334"/>
                  </a:cubicBezTo>
                  <a:cubicBezTo>
                    <a:pt x="205048" y="112050"/>
                    <a:pt x="213432" y="120111"/>
                    <a:pt x="225239" y="125519"/>
                  </a:cubicBezTo>
                  <a:cubicBezTo>
                    <a:pt x="237046" y="130926"/>
                    <a:pt x="250689" y="133630"/>
                    <a:pt x="266167" y="133630"/>
                  </a:cubicBezTo>
                  <a:cubicBezTo>
                    <a:pt x="279958" y="133630"/>
                    <a:pt x="291641" y="131819"/>
                    <a:pt x="301216" y="128198"/>
                  </a:cubicBezTo>
                  <a:cubicBezTo>
                    <a:pt x="310791" y="124576"/>
                    <a:pt x="318257" y="119367"/>
                    <a:pt x="323615" y="112571"/>
                  </a:cubicBezTo>
                  <a:cubicBezTo>
                    <a:pt x="328972" y="105774"/>
                    <a:pt x="332470" y="98382"/>
                    <a:pt x="334107" y="90395"/>
                  </a:cubicBezTo>
                  <a:cubicBezTo>
                    <a:pt x="335744" y="82408"/>
                    <a:pt x="336563" y="69882"/>
                    <a:pt x="336563" y="52816"/>
                  </a:cubicBezTo>
                  <a:lnTo>
                    <a:pt x="336563" y="23539"/>
                  </a:lnTo>
                  <a:lnTo>
                    <a:pt x="344693" y="26943"/>
                  </a:lnTo>
                  <a:cubicBezTo>
                    <a:pt x="373310" y="39188"/>
                    <a:pt x="401713" y="49930"/>
                    <a:pt x="432051" y="57234"/>
                  </a:cubicBezTo>
                  <a:cubicBezTo>
                    <a:pt x="457872" y="63679"/>
                    <a:pt x="484337" y="69049"/>
                    <a:pt x="509511" y="77642"/>
                  </a:cubicBezTo>
                  <a:cubicBezTo>
                    <a:pt x="525864" y="83227"/>
                    <a:pt x="548672" y="89028"/>
                    <a:pt x="558785" y="104066"/>
                  </a:cubicBezTo>
                  <a:cubicBezTo>
                    <a:pt x="560722" y="106859"/>
                    <a:pt x="559646" y="110296"/>
                    <a:pt x="557279" y="112229"/>
                  </a:cubicBezTo>
                  <a:cubicBezTo>
                    <a:pt x="557279" y="115451"/>
                    <a:pt x="555557" y="118674"/>
                    <a:pt x="551900" y="120178"/>
                  </a:cubicBezTo>
                  <a:cubicBezTo>
                    <a:pt x="527371" y="129415"/>
                    <a:pt x="503702" y="140371"/>
                    <a:pt x="480034" y="151757"/>
                  </a:cubicBezTo>
                  <a:cubicBezTo>
                    <a:pt x="502411" y="182692"/>
                    <a:pt x="490577" y="313951"/>
                    <a:pt x="489501" y="334789"/>
                  </a:cubicBezTo>
                  <a:cubicBezTo>
                    <a:pt x="489501" y="334789"/>
                    <a:pt x="489501" y="335004"/>
                    <a:pt x="489501" y="335004"/>
                  </a:cubicBezTo>
                  <a:cubicBezTo>
                    <a:pt x="489717" y="335219"/>
                    <a:pt x="489931" y="335433"/>
                    <a:pt x="490147" y="335648"/>
                  </a:cubicBezTo>
                  <a:cubicBezTo>
                    <a:pt x="507790" y="363147"/>
                    <a:pt x="521776" y="440913"/>
                    <a:pt x="464111" y="418787"/>
                  </a:cubicBezTo>
                  <a:cubicBezTo>
                    <a:pt x="424305" y="403533"/>
                    <a:pt x="437430" y="338656"/>
                    <a:pt x="473794" y="328129"/>
                  </a:cubicBezTo>
                  <a:cubicBezTo>
                    <a:pt x="476806" y="271415"/>
                    <a:pt x="480679" y="213197"/>
                    <a:pt x="466694" y="157987"/>
                  </a:cubicBezTo>
                  <a:cubicBezTo>
                    <a:pt x="445607" y="168084"/>
                    <a:pt x="424305" y="178180"/>
                    <a:pt x="402572" y="187203"/>
                  </a:cubicBezTo>
                  <a:cubicBezTo>
                    <a:pt x="375461" y="198375"/>
                    <a:pt x="345338" y="207183"/>
                    <a:pt x="320594" y="222864"/>
                  </a:cubicBezTo>
                  <a:cubicBezTo>
                    <a:pt x="307038" y="231243"/>
                    <a:pt x="295634" y="239191"/>
                    <a:pt x="280357" y="237688"/>
                  </a:cubicBezTo>
                  <a:cubicBezTo>
                    <a:pt x="278851" y="241555"/>
                    <a:pt x="274762" y="244347"/>
                    <a:pt x="270029" y="241555"/>
                  </a:cubicBezTo>
                  <a:cubicBezTo>
                    <a:pt x="218389" y="209760"/>
                    <a:pt x="158356" y="197515"/>
                    <a:pt x="105210" y="169158"/>
                  </a:cubicBezTo>
                  <a:cubicBezTo>
                    <a:pt x="85414" y="158632"/>
                    <a:pt x="66479" y="147031"/>
                    <a:pt x="46684" y="136504"/>
                  </a:cubicBezTo>
                  <a:cubicBezTo>
                    <a:pt x="33129" y="129415"/>
                    <a:pt x="14839" y="125763"/>
                    <a:pt x="2359" y="117600"/>
                  </a:cubicBezTo>
                  <a:cubicBezTo>
                    <a:pt x="207" y="116311"/>
                    <a:pt x="-868" y="112874"/>
                    <a:pt x="853" y="110726"/>
                  </a:cubicBezTo>
                  <a:cubicBezTo>
                    <a:pt x="-223" y="108363"/>
                    <a:pt x="207" y="105355"/>
                    <a:pt x="3220" y="104066"/>
                  </a:cubicBezTo>
                  <a:cubicBezTo>
                    <a:pt x="51633" y="83012"/>
                    <a:pt x="103919" y="70552"/>
                    <a:pt x="151256" y="46922"/>
                  </a:cubicBezTo>
                  <a:cubicBezTo>
                    <a:pt x="168900" y="38114"/>
                    <a:pt x="186544" y="28071"/>
                    <a:pt x="204699" y="19424"/>
                  </a:cubicBezTo>
                  <a:lnTo>
                    <a:pt x="234008" y="9507"/>
                  </a:lnTo>
                  <a:lnTo>
                    <a:pt x="252772" y="9507"/>
                  </a:lnTo>
                  <a:lnTo>
                    <a:pt x="253166" y="3025"/>
                  </a:lnTo>
                  <a:lnTo>
                    <a:pt x="261207" y="304"/>
                  </a:lnTo>
                  <a:cubicBezTo>
                    <a:pt x="262068" y="90"/>
                    <a:pt x="262929" y="-125"/>
                    <a:pt x="263790" y="90"/>
                  </a:cubicBezTo>
                  <a:close/>
                  <a:moveTo>
                    <a:pt x="310266" y="210835"/>
                  </a:moveTo>
                  <a:cubicBezTo>
                    <a:pt x="309189" y="211264"/>
                    <a:pt x="308114" y="211479"/>
                    <a:pt x="307038" y="211908"/>
                  </a:cubicBezTo>
                  <a:cubicBezTo>
                    <a:pt x="304887" y="213412"/>
                    <a:pt x="302735" y="214916"/>
                    <a:pt x="300583" y="216205"/>
                  </a:cubicBezTo>
                  <a:cubicBezTo>
                    <a:pt x="300583" y="216420"/>
                    <a:pt x="300583" y="216849"/>
                    <a:pt x="300583" y="217064"/>
                  </a:cubicBezTo>
                  <a:cubicBezTo>
                    <a:pt x="303810" y="214916"/>
                    <a:pt x="307038" y="212768"/>
                    <a:pt x="310266" y="210835"/>
                  </a:cubicBezTo>
                  <a:close/>
                  <a:moveTo>
                    <a:pt x="343186" y="48855"/>
                  </a:moveTo>
                  <a:cubicBezTo>
                    <a:pt x="344908" y="49500"/>
                    <a:pt x="346629" y="50359"/>
                    <a:pt x="348351" y="51004"/>
                  </a:cubicBezTo>
                  <a:cubicBezTo>
                    <a:pt x="356096" y="53796"/>
                    <a:pt x="364057" y="56804"/>
                    <a:pt x="371804" y="59596"/>
                  </a:cubicBezTo>
                  <a:cubicBezTo>
                    <a:pt x="362552" y="55515"/>
                    <a:pt x="352869" y="51648"/>
                    <a:pt x="343186" y="4885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96" name="文本框 95">
              <a:extLst>
                <a:ext uri="{FF2B5EF4-FFF2-40B4-BE49-F238E27FC236}">
                  <a16:creationId xmlns:a16="http://schemas.microsoft.com/office/drawing/2014/main" id="{866D53DD-FE5B-4CB2-8972-324C57A68CB2}"/>
                </a:ext>
              </a:extLst>
            </p:cNvPr>
            <p:cNvSpPr txBox="1"/>
            <p:nvPr/>
          </p:nvSpPr>
          <p:spPr>
            <a:xfrm>
              <a:off x="3841089" y="2030479"/>
              <a:ext cx="323555" cy="178528"/>
            </a:xfrm>
            <a:custGeom>
              <a:avLst/>
              <a:gdLst/>
              <a:ahLst/>
              <a:cxnLst/>
              <a:rect l="l" t="t" r="r" b="b"/>
              <a:pathLst>
                <a:path w="323555" h="178528">
                  <a:moveTo>
                    <a:pt x="307112" y="995"/>
                  </a:moveTo>
                  <a:cubicBezTo>
                    <a:pt x="309048" y="995"/>
                    <a:pt x="311200" y="2069"/>
                    <a:pt x="312275" y="3787"/>
                  </a:cubicBezTo>
                  <a:cubicBezTo>
                    <a:pt x="318300" y="14099"/>
                    <a:pt x="315503" y="29137"/>
                    <a:pt x="316148" y="40737"/>
                  </a:cubicBezTo>
                  <a:cubicBezTo>
                    <a:pt x="316794" y="56848"/>
                    <a:pt x="317439" y="72744"/>
                    <a:pt x="318300" y="88856"/>
                  </a:cubicBezTo>
                  <a:cubicBezTo>
                    <a:pt x="320022" y="113990"/>
                    <a:pt x="329704" y="144280"/>
                    <a:pt x="317439" y="167910"/>
                  </a:cubicBezTo>
                  <a:cubicBezTo>
                    <a:pt x="317225" y="170703"/>
                    <a:pt x="315718" y="173495"/>
                    <a:pt x="313136" y="174355"/>
                  </a:cubicBezTo>
                  <a:cubicBezTo>
                    <a:pt x="310555" y="177147"/>
                    <a:pt x="306251" y="176718"/>
                    <a:pt x="304314" y="174355"/>
                  </a:cubicBezTo>
                  <a:cubicBezTo>
                    <a:pt x="281291" y="172636"/>
                    <a:pt x="258913" y="168984"/>
                    <a:pt x="235460" y="169628"/>
                  </a:cubicBezTo>
                  <a:cubicBezTo>
                    <a:pt x="207702" y="170488"/>
                    <a:pt x="180161" y="172851"/>
                    <a:pt x="152618" y="174140"/>
                  </a:cubicBezTo>
                  <a:cubicBezTo>
                    <a:pt x="123785" y="175428"/>
                    <a:pt x="94953" y="178007"/>
                    <a:pt x="66335" y="178221"/>
                  </a:cubicBezTo>
                  <a:cubicBezTo>
                    <a:pt x="51058" y="178221"/>
                    <a:pt x="27604" y="180584"/>
                    <a:pt x="12757" y="172207"/>
                  </a:cubicBezTo>
                  <a:cubicBezTo>
                    <a:pt x="11466" y="172207"/>
                    <a:pt x="9959" y="171776"/>
                    <a:pt x="8668" y="170488"/>
                  </a:cubicBezTo>
                  <a:cubicBezTo>
                    <a:pt x="-6393" y="156309"/>
                    <a:pt x="2429" y="122798"/>
                    <a:pt x="3935" y="104753"/>
                  </a:cubicBezTo>
                  <a:cubicBezTo>
                    <a:pt x="6517" y="72100"/>
                    <a:pt x="923" y="39448"/>
                    <a:pt x="2429" y="6795"/>
                  </a:cubicBezTo>
                  <a:cubicBezTo>
                    <a:pt x="2644" y="4217"/>
                    <a:pt x="4366" y="2499"/>
                    <a:pt x="6517" y="1854"/>
                  </a:cubicBezTo>
                  <a:cubicBezTo>
                    <a:pt x="8023" y="781"/>
                    <a:pt x="10390" y="350"/>
                    <a:pt x="12757" y="1425"/>
                  </a:cubicBezTo>
                  <a:cubicBezTo>
                    <a:pt x="40945" y="14314"/>
                    <a:pt x="68702" y="28062"/>
                    <a:pt x="97965" y="38373"/>
                  </a:cubicBezTo>
                  <a:cubicBezTo>
                    <a:pt x="120988" y="46537"/>
                    <a:pt x="150682" y="59641"/>
                    <a:pt x="175427" y="57277"/>
                  </a:cubicBezTo>
                  <a:cubicBezTo>
                    <a:pt x="218676" y="52981"/>
                    <a:pt x="265368" y="27203"/>
                    <a:pt x="299796" y="1425"/>
                  </a:cubicBezTo>
                  <a:cubicBezTo>
                    <a:pt x="302162" y="-509"/>
                    <a:pt x="304960" y="-294"/>
                    <a:pt x="307112" y="99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grpSp>
      <p:sp>
        <p:nvSpPr>
          <p:cNvPr id="99" name="标题 1">
            <a:extLst>
              <a:ext uri="{FF2B5EF4-FFF2-40B4-BE49-F238E27FC236}">
                <a16:creationId xmlns:a16="http://schemas.microsoft.com/office/drawing/2014/main" id="{D73501E1-556C-4587-A850-E36F4BE47298}"/>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100"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3D1E419-376E-48B1-8ADF-D9103C143725}"/>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01" name="îşḷïḑe">
              <a:extLst>
                <a:ext uri="{FF2B5EF4-FFF2-40B4-BE49-F238E27FC236}">
                  <a16:creationId xmlns:a16="http://schemas.microsoft.com/office/drawing/2014/main" id="{8EDFDE22-5328-47CD-81A0-50CD7E919A40}"/>
                </a:ext>
              </a:extLst>
            </p:cNvPr>
            <p:cNvGrpSpPr/>
            <p:nvPr/>
          </p:nvGrpSpPr>
          <p:grpSpPr>
            <a:xfrm>
              <a:off x="2195845" y="2493506"/>
              <a:ext cx="1885155" cy="1889098"/>
              <a:chOff x="1801111" y="2332774"/>
              <a:chExt cx="2180165" cy="2184725"/>
            </a:xfrm>
          </p:grpSpPr>
          <p:sp>
            <p:nvSpPr>
              <p:cNvPr id="111" name="îŝļíḑè">
                <a:extLst>
                  <a:ext uri="{FF2B5EF4-FFF2-40B4-BE49-F238E27FC236}">
                    <a16:creationId xmlns:a16="http://schemas.microsoft.com/office/drawing/2014/main" id="{5B6AA2F6-750D-4252-B83C-BE57207CCDBD}"/>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îşḻiḑê">
                <a:extLst>
                  <a:ext uri="{FF2B5EF4-FFF2-40B4-BE49-F238E27FC236}">
                    <a16:creationId xmlns:a16="http://schemas.microsoft.com/office/drawing/2014/main" id="{382D74D5-253C-4FDE-91F1-71BB49CB581A}"/>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šḻíḋê">
                <a:extLst>
                  <a:ext uri="{FF2B5EF4-FFF2-40B4-BE49-F238E27FC236}">
                    <a16:creationId xmlns:a16="http://schemas.microsoft.com/office/drawing/2014/main" id="{8AC4F581-68E8-4D95-84FB-3DF3F3B9A46A}"/>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îşľíḓé">
                <a:extLst>
                  <a:ext uri="{FF2B5EF4-FFF2-40B4-BE49-F238E27FC236}">
                    <a16:creationId xmlns:a16="http://schemas.microsoft.com/office/drawing/2014/main" id="{AA75258B-FA32-4CBF-BC4C-0005F322B114}"/>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iŝlîḋè">
                <a:extLst>
                  <a:ext uri="{FF2B5EF4-FFF2-40B4-BE49-F238E27FC236}">
                    <a16:creationId xmlns:a16="http://schemas.microsoft.com/office/drawing/2014/main" id="{D80E1DDB-9314-4C10-B7DA-C844C5710727}"/>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ïṡļíḓe">
                <a:extLst>
                  <a:ext uri="{FF2B5EF4-FFF2-40B4-BE49-F238E27FC236}">
                    <a16:creationId xmlns:a16="http://schemas.microsoft.com/office/drawing/2014/main" id="{22BB13B9-7745-443B-A8B4-F3C64865FCC2}"/>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iSḻïďe">
                <a:extLst>
                  <a:ext uri="{FF2B5EF4-FFF2-40B4-BE49-F238E27FC236}">
                    <a16:creationId xmlns:a16="http://schemas.microsoft.com/office/drawing/2014/main" id="{B1EC9CA1-A32E-4111-A76A-50289C5C7D9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ísľïḋè">
                <a:extLst>
                  <a:ext uri="{FF2B5EF4-FFF2-40B4-BE49-F238E27FC236}">
                    <a16:creationId xmlns:a16="http://schemas.microsoft.com/office/drawing/2014/main" id="{90F3D6CE-5205-4F1F-96D1-9C06BC58F748}"/>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ïṣļîḑè">
                <a:extLst>
                  <a:ext uri="{FF2B5EF4-FFF2-40B4-BE49-F238E27FC236}">
                    <a16:creationId xmlns:a16="http://schemas.microsoft.com/office/drawing/2014/main" id="{B8CF8AEF-9D74-4175-8F0A-B842307CCD3E}"/>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ṡḻïḍê">
                <a:extLst>
                  <a:ext uri="{FF2B5EF4-FFF2-40B4-BE49-F238E27FC236}">
                    <a16:creationId xmlns:a16="http://schemas.microsoft.com/office/drawing/2014/main" id="{1F175A1F-0400-45D7-A1EE-69E6D1E6293F}"/>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iSḷîde">
                <a:extLst>
                  <a:ext uri="{FF2B5EF4-FFF2-40B4-BE49-F238E27FC236}">
                    <a16:creationId xmlns:a16="http://schemas.microsoft.com/office/drawing/2014/main" id="{87EE606A-0954-4035-98BD-7C5FE3CC3339}"/>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ṣ1îde">
                <a:extLst>
                  <a:ext uri="{FF2B5EF4-FFF2-40B4-BE49-F238E27FC236}">
                    <a16:creationId xmlns:a16="http://schemas.microsoft.com/office/drawing/2014/main" id="{AB312574-38D2-4C56-A7DD-B47F8BB250AE}"/>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ïšḻídé">
                <a:extLst>
                  <a:ext uri="{FF2B5EF4-FFF2-40B4-BE49-F238E27FC236}">
                    <a16:creationId xmlns:a16="http://schemas.microsoft.com/office/drawing/2014/main" id="{E6829706-BDCC-4FB8-8E43-03E98DFDBE1D}"/>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iśľïďé">
                <a:extLst>
                  <a:ext uri="{FF2B5EF4-FFF2-40B4-BE49-F238E27FC236}">
                    <a16:creationId xmlns:a16="http://schemas.microsoft.com/office/drawing/2014/main" id="{11783CD3-24D0-450B-B056-ACD7FF1BE125}"/>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îśḷiḋè">
                <a:extLst>
                  <a:ext uri="{FF2B5EF4-FFF2-40B4-BE49-F238E27FC236}">
                    <a16:creationId xmlns:a16="http://schemas.microsoft.com/office/drawing/2014/main" id="{9F4A7BCF-1817-41D2-90A9-B95E85B42AF8}"/>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íṡḷiḓê">
                <a:extLst>
                  <a:ext uri="{FF2B5EF4-FFF2-40B4-BE49-F238E27FC236}">
                    <a16:creationId xmlns:a16="http://schemas.microsoft.com/office/drawing/2014/main" id="{60BFA3C7-F53A-4515-AEC6-B88C27835D6E}"/>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iŝḻíḑé">
                <a:extLst>
                  <a:ext uri="{FF2B5EF4-FFF2-40B4-BE49-F238E27FC236}">
                    <a16:creationId xmlns:a16="http://schemas.microsoft.com/office/drawing/2014/main" id="{7E66B53C-4DC1-4845-B705-6AF8B93678C9}"/>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Sļíḑé">
                <a:extLst>
                  <a:ext uri="{FF2B5EF4-FFF2-40B4-BE49-F238E27FC236}">
                    <a16:creationId xmlns:a16="http://schemas.microsoft.com/office/drawing/2014/main" id="{256E761E-FB56-43BF-B72A-F982AB4F0C5C}"/>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íšľiḑe">
                <a:extLst>
                  <a:ext uri="{FF2B5EF4-FFF2-40B4-BE49-F238E27FC236}">
                    <a16:creationId xmlns:a16="http://schemas.microsoft.com/office/drawing/2014/main" id="{FB520CD4-D329-40BE-A805-3A97DAAD35CA}"/>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ś1íďê">
                <a:extLst>
                  <a:ext uri="{FF2B5EF4-FFF2-40B4-BE49-F238E27FC236}">
                    <a16:creationId xmlns:a16="http://schemas.microsoft.com/office/drawing/2014/main" id="{E282ABE4-FD72-4E09-9705-BADE70D170AE}"/>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ľïḍé">
                <a:extLst>
                  <a:ext uri="{FF2B5EF4-FFF2-40B4-BE49-F238E27FC236}">
                    <a16:creationId xmlns:a16="http://schemas.microsoft.com/office/drawing/2014/main" id="{52160698-0827-473C-A47F-75EE41AE8958}"/>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íš1idè">
                <a:extLst>
                  <a:ext uri="{FF2B5EF4-FFF2-40B4-BE49-F238E27FC236}">
                    <a16:creationId xmlns:a16="http://schemas.microsoft.com/office/drawing/2014/main" id="{68713E04-D48F-486C-89F6-68DE8756FF0D}"/>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šḷïḑê">
                <a:extLst>
                  <a:ext uri="{FF2B5EF4-FFF2-40B4-BE49-F238E27FC236}">
                    <a16:creationId xmlns:a16="http://schemas.microsoft.com/office/drawing/2014/main" id="{1D594876-1266-48F4-8030-6AC75926321F}"/>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ï$ḷiḓè">
                <a:extLst>
                  <a:ext uri="{FF2B5EF4-FFF2-40B4-BE49-F238E27FC236}">
                    <a16:creationId xmlns:a16="http://schemas.microsoft.com/office/drawing/2014/main" id="{823917BE-0722-40A6-BBEF-0FE27342EA18}"/>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ïsḻîḑè">
                <a:extLst>
                  <a:ext uri="{FF2B5EF4-FFF2-40B4-BE49-F238E27FC236}">
                    <a16:creationId xmlns:a16="http://schemas.microsoft.com/office/drawing/2014/main" id="{C9911CB9-C75A-411C-950D-4167B591372C}"/>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ïşḷidè">
                <a:extLst>
                  <a:ext uri="{FF2B5EF4-FFF2-40B4-BE49-F238E27FC236}">
                    <a16:creationId xmlns:a16="http://schemas.microsoft.com/office/drawing/2014/main" id="{5748D724-9E84-4C54-B9B5-3DC697FB4875}"/>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iśļïďé">
                <a:extLst>
                  <a:ext uri="{FF2B5EF4-FFF2-40B4-BE49-F238E27FC236}">
                    <a16:creationId xmlns:a16="http://schemas.microsoft.com/office/drawing/2014/main" id="{E73C0465-0478-4EA3-9AC5-7FFB94BF73EE}"/>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îṡḷiḍé">
                <a:extLst>
                  <a:ext uri="{FF2B5EF4-FFF2-40B4-BE49-F238E27FC236}">
                    <a16:creationId xmlns:a16="http://schemas.microsoft.com/office/drawing/2014/main" id="{DAA2AE7B-88A6-45E0-998A-6F0E83322394}"/>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íṣļíḋé">
                <a:extLst>
                  <a:ext uri="{FF2B5EF4-FFF2-40B4-BE49-F238E27FC236}">
                    <a16:creationId xmlns:a16="http://schemas.microsoft.com/office/drawing/2014/main" id="{0F140D78-9613-4514-AD32-6FE6522A98AF}"/>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i$ļiďè">
                <a:extLst>
                  <a:ext uri="{FF2B5EF4-FFF2-40B4-BE49-F238E27FC236}">
                    <a16:creationId xmlns:a16="http://schemas.microsoft.com/office/drawing/2014/main" id="{E1C27F3E-A671-4FF4-8B1D-794B48DCF27D}"/>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ïšlîḋe">
                <a:extLst>
                  <a:ext uri="{FF2B5EF4-FFF2-40B4-BE49-F238E27FC236}">
                    <a16:creationId xmlns:a16="http://schemas.microsoft.com/office/drawing/2014/main" id="{52E42770-2021-417C-AF92-A5CAB845D7D4}"/>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ṣḻíḑè">
                <a:extLst>
                  <a:ext uri="{FF2B5EF4-FFF2-40B4-BE49-F238E27FC236}">
                    <a16:creationId xmlns:a16="http://schemas.microsoft.com/office/drawing/2014/main" id="{62EA7FCB-10DE-4CBA-BA44-FFD849E02D55}"/>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islïḍè">
                <a:extLst>
                  <a:ext uri="{FF2B5EF4-FFF2-40B4-BE49-F238E27FC236}">
                    <a16:creationId xmlns:a16="http://schemas.microsoft.com/office/drawing/2014/main" id="{3E0D475F-9B99-4AA6-B0D1-C4186A8EF3B8}"/>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îṧḷiḋê">
                <a:extLst>
                  <a:ext uri="{FF2B5EF4-FFF2-40B4-BE49-F238E27FC236}">
                    <a16:creationId xmlns:a16="http://schemas.microsoft.com/office/drawing/2014/main" id="{F4B934ED-F870-4108-A89B-2B125E337615}"/>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ïṥļidê">
                <a:extLst>
                  <a:ext uri="{FF2B5EF4-FFF2-40B4-BE49-F238E27FC236}">
                    <a16:creationId xmlns:a16="http://schemas.microsoft.com/office/drawing/2014/main" id="{76F2C8E0-8D99-4832-AE18-E0B1B579545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ï$ľíde">
                <a:extLst>
                  <a:ext uri="{FF2B5EF4-FFF2-40B4-BE49-F238E27FC236}">
                    <a16:creationId xmlns:a16="http://schemas.microsoft.com/office/drawing/2014/main" id="{2CEE2404-F93A-471E-AA10-11A932E9B2A3}"/>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íS1îḍê">
                <a:extLst>
                  <a:ext uri="{FF2B5EF4-FFF2-40B4-BE49-F238E27FC236}">
                    <a16:creationId xmlns:a16="http://schemas.microsoft.com/office/drawing/2014/main" id="{129109E7-A465-4DC4-9086-449114FCEF03}"/>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ïṧ1íde">
                <a:extLst>
                  <a:ext uri="{FF2B5EF4-FFF2-40B4-BE49-F238E27FC236}">
                    <a16:creationId xmlns:a16="http://schemas.microsoft.com/office/drawing/2014/main" id="{77C16498-DA54-482E-8225-AF9DE7F41A00}"/>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î$ḷiḍe">
                <a:extLst>
                  <a:ext uri="{FF2B5EF4-FFF2-40B4-BE49-F238E27FC236}">
                    <a16:creationId xmlns:a16="http://schemas.microsoft.com/office/drawing/2014/main" id="{57827AB4-13C4-4C3D-A8BF-56F9B24C7D97}"/>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îṣļíḓé">
                <a:extLst>
                  <a:ext uri="{FF2B5EF4-FFF2-40B4-BE49-F238E27FC236}">
                    <a16:creationId xmlns:a16="http://schemas.microsoft.com/office/drawing/2014/main" id="{F337BD6A-87B3-4BF4-A322-9E07A44AEACE}"/>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îṥļiḓè">
                <a:extLst>
                  <a:ext uri="{FF2B5EF4-FFF2-40B4-BE49-F238E27FC236}">
                    <a16:creationId xmlns:a16="http://schemas.microsoft.com/office/drawing/2014/main" id="{16D23AB6-19FD-41CE-9324-843559D11E4A}"/>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ş1iḍè">
                <a:extLst>
                  <a:ext uri="{FF2B5EF4-FFF2-40B4-BE49-F238E27FC236}">
                    <a16:creationId xmlns:a16="http://schemas.microsoft.com/office/drawing/2014/main" id="{EE23A344-4580-4788-A271-CBBA644FFB1A}"/>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işľïḍé">
                <a:extLst>
                  <a:ext uri="{FF2B5EF4-FFF2-40B4-BE49-F238E27FC236}">
                    <a16:creationId xmlns:a16="http://schemas.microsoft.com/office/drawing/2014/main" id="{788D448E-88AA-4554-87A5-F12BE4AE934D}"/>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ïṣľíḑê">
                <a:extLst>
                  <a:ext uri="{FF2B5EF4-FFF2-40B4-BE49-F238E27FC236}">
                    <a16:creationId xmlns:a16="http://schemas.microsoft.com/office/drawing/2014/main" id="{49B6CC59-9FBB-4982-8565-AECEAB04A5AF}"/>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ṥḷiḑè">
                <a:extLst>
                  <a:ext uri="{FF2B5EF4-FFF2-40B4-BE49-F238E27FC236}">
                    <a16:creationId xmlns:a16="http://schemas.microsoft.com/office/drawing/2014/main" id="{138DB74B-A5AA-4FCB-B206-031BFF4B0DDA}"/>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î$lídê">
                <a:extLst>
                  <a:ext uri="{FF2B5EF4-FFF2-40B4-BE49-F238E27FC236}">
                    <a16:creationId xmlns:a16="http://schemas.microsoft.com/office/drawing/2014/main" id="{B8BE1EF9-DD67-49D3-B0BC-064878C1EE84}"/>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iṧ1ïḋe">
                <a:extLst>
                  <a:ext uri="{FF2B5EF4-FFF2-40B4-BE49-F238E27FC236}">
                    <a16:creationId xmlns:a16="http://schemas.microsoft.com/office/drawing/2014/main" id="{714685BD-63D3-46A3-B450-057D16D8718E}"/>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iṡḷídè">
                <a:extLst>
                  <a:ext uri="{FF2B5EF4-FFF2-40B4-BE49-F238E27FC236}">
                    <a16:creationId xmlns:a16="http://schemas.microsoft.com/office/drawing/2014/main" id="{42AFF464-7C19-4D3B-80F2-2F8BF6F36C90}"/>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ïṧliḍe">
                <a:extLst>
                  <a:ext uri="{FF2B5EF4-FFF2-40B4-BE49-F238E27FC236}">
                    <a16:creationId xmlns:a16="http://schemas.microsoft.com/office/drawing/2014/main" id="{508E4875-8879-42A0-B7C6-A8C3811F9F0C}"/>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íS1ïďe">
                <a:extLst>
                  <a:ext uri="{FF2B5EF4-FFF2-40B4-BE49-F238E27FC236}">
                    <a16:creationId xmlns:a16="http://schemas.microsoft.com/office/drawing/2014/main" id="{70535AD4-A016-4103-A25D-ADB46E44C430}"/>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îṧľîḑè">
                <a:extLst>
                  <a:ext uri="{FF2B5EF4-FFF2-40B4-BE49-F238E27FC236}">
                    <a16:creationId xmlns:a16="http://schemas.microsoft.com/office/drawing/2014/main" id="{55B05C2B-7D91-4411-A16F-C0A528251933}"/>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2" name="iṧḻíḑé">
              <a:extLst>
                <a:ext uri="{FF2B5EF4-FFF2-40B4-BE49-F238E27FC236}">
                  <a16:creationId xmlns:a16="http://schemas.microsoft.com/office/drawing/2014/main" id="{F4E79FEA-8BA7-4652-BEC8-A58D2B0BBD2C}"/>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íSľíḍe">
              <a:extLst>
                <a:ext uri="{FF2B5EF4-FFF2-40B4-BE49-F238E27FC236}">
                  <a16:creationId xmlns:a16="http://schemas.microsoft.com/office/drawing/2014/main" id="{2387EC7B-DDA0-44AC-AA18-95FDD1751505}"/>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iṧľíḍê">
              <a:extLst>
                <a:ext uri="{FF2B5EF4-FFF2-40B4-BE49-F238E27FC236}">
                  <a16:creationId xmlns:a16="http://schemas.microsoft.com/office/drawing/2014/main" id="{AD6F9704-89BC-4EA6-B362-161BFFF8315A}"/>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ṥḷide">
              <a:extLst>
                <a:ext uri="{FF2B5EF4-FFF2-40B4-BE49-F238E27FC236}">
                  <a16:creationId xmlns:a16="http://schemas.microsoft.com/office/drawing/2014/main" id="{D8037BEE-DEE9-4E18-B9CE-4B0C2CA51718}"/>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ïṩḻïḋè">
              <a:extLst>
                <a:ext uri="{FF2B5EF4-FFF2-40B4-BE49-F238E27FC236}">
                  <a16:creationId xmlns:a16="http://schemas.microsoft.com/office/drawing/2014/main" id="{668DB457-1E0A-4752-991D-6BE7A30975A7}"/>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ïṡḻídè">
              <a:extLst>
                <a:ext uri="{FF2B5EF4-FFF2-40B4-BE49-F238E27FC236}">
                  <a16:creationId xmlns:a16="http://schemas.microsoft.com/office/drawing/2014/main" id="{A4D63310-52FB-4ED6-8C24-ECB79085F6A0}"/>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îś1ïḑè">
              <a:extLst>
                <a:ext uri="{FF2B5EF4-FFF2-40B4-BE49-F238E27FC236}">
                  <a16:creationId xmlns:a16="http://schemas.microsoft.com/office/drawing/2014/main" id="{3F1E2908-856F-457F-A6BB-3F162E934130}"/>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îşļïḓe">
              <a:extLst>
                <a:ext uri="{FF2B5EF4-FFF2-40B4-BE49-F238E27FC236}">
                  <a16:creationId xmlns:a16="http://schemas.microsoft.com/office/drawing/2014/main" id="{B6FC6B31-C705-4574-A22C-20A05A4B5BEF}"/>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î$ľíḑe">
              <a:extLst>
                <a:ext uri="{FF2B5EF4-FFF2-40B4-BE49-F238E27FC236}">
                  <a16:creationId xmlns:a16="http://schemas.microsoft.com/office/drawing/2014/main" id="{C93E9A79-58BA-491A-B89B-7DAFE756DE0F}"/>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62" name="直接连接符 161">
            <a:extLst>
              <a:ext uri="{FF2B5EF4-FFF2-40B4-BE49-F238E27FC236}">
                <a16:creationId xmlns:a16="http://schemas.microsoft.com/office/drawing/2014/main" id="{C091FDBA-D140-4AC8-B4C5-544A47FFBCD2}"/>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31772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01DD6549-045C-48D1-92E0-D6FA12BAD0B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4199" r="14175"/>
          <a:stretch/>
        </p:blipFill>
        <p:spPr>
          <a:xfrm>
            <a:off x="0" y="1158875"/>
            <a:ext cx="12192000" cy="4540250"/>
          </a:xfrm>
          <a:prstGeom prst="rect">
            <a:avLst/>
          </a:prstGeom>
        </p:spPr>
      </p:pic>
      <p:sp>
        <p:nvSpPr>
          <p:cNvPr id="7" name="矩形 6">
            <a:extLst>
              <a:ext uri="{FF2B5EF4-FFF2-40B4-BE49-F238E27FC236}">
                <a16:creationId xmlns:a16="http://schemas.microsoft.com/office/drawing/2014/main" id="{1DF303EB-03B8-41CA-9657-86C30DE04EB0}"/>
              </a:ext>
            </a:extLst>
          </p:cNvPr>
          <p:cNvSpPr/>
          <p:nvPr userDrawn="1"/>
        </p:nvSpPr>
        <p:spPr>
          <a:xfrm>
            <a:off x="0" y="1158875"/>
            <a:ext cx="12192001" cy="454025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8" name="îşḷïḑe">
            <a:extLst>
              <a:ext uri="{FF2B5EF4-FFF2-40B4-BE49-F238E27FC236}">
                <a16:creationId xmlns:a16="http://schemas.microsoft.com/office/drawing/2014/main" id="{E16F0A3A-D93F-4D0D-A1C9-527FE4400EDF}"/>
              </a:ext>
            </a:extLst>
          </p:cNvPr>
          <p:cNvGrpSpPr/>
          <p:nvPr userDrawn="1"/>
        </p:nvGrpSpPr>
        <p:grpSpPr>
          <a:xfrm>
            <a:off x="4646714" y="2050181"/>
            <a:ext cx="2898573" cy="2904635"/>
            <a:chOff x="1801111" y="2332774"/>
            <a:chExt cx="2180165" cy="2184725"/>
          </a:xfrm>
          <a:solidFill>
            <a:schemeClr val="bg1"/>
          </a:solidFill>
        </p:grpSpPr>
        <p:sp>
          <p:nvSpPr>
            <p:cNvPr id="9" name="îŝļíḑè">
              <a:extLst>
                <a:ext uri="{FF2B5EF4-FFF2-40B4-BE49-F238E27FC236}">
                  <a16:creationId xmlns:a16="http://schemas.microsoft.com/office/drawing/2014/main" id="{4975CCDB-FD7B-465F-BABA-3DBAD567BCA6}"/>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 name="îşḻiḑê">
              <a:extLst>
                <a:ext uri="{FF2B5EF4-FFF2-40B4-BE49-F238E27FC236}">
                  <a16:creationId xmlns:a16="http://schemas.microsoft.com/office/drawing/2014/main" id="{9D335671-CB07-4C28-B888-35ADDD552074}"/>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 name="išḻíḋê">
              <a:extLst>
                <a:ext uri="{FF2B5EF4-FFF2-40B4-BE49-F238E27FC236}">
                  <a16:creationId xmlns:a16="http://schemas.microsoft.com/office/drawing/2014/main" id="{A1A7A4F2-3052-45BE-A9D8-32712C930A83}"/>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 name="îşľíḓé">
              <a:extLst>
                <a:ext uri="{FF2B5EF4-FFF2-40B4-BE49-F238E27FC236}">
                  <a16:creationId xmlns:a16="http://schemas.microsoft.com/office/drawing/2014/main" id="{C10D5A75-E23C-4BC0-8BFD-642EE046EBB8}"/>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 name="iŝlîḋè">
              <a:extLst>
                <a:ext uri="{FF2B5EF4-FFF2-40B4-BE49-F238E27FC236}">
                  <a16:creationId xmlns:a16="http://schemas.microsoft.com/office/drawing/2014/main" id="{730CDC8A-3976-45FA-B218-14A0E9D51366}"/>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 name="ïṡļíḓe">
              <a:extLst>
                <a:ext uri="{FF2B5EF4-FFF2-40B4-BE49-F238E27FC236}">
                  <a16:creationId xmlns:a16="http://schemas.microsoft.com/office/drawing/2014/main" id="{DA937015-12BA-49E7-B7D2-C05EF3C144A8}"/>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 name="iSḻïďe">
              <a:extLst>
                <a:ext uri="{FF2B5EF4-FFF2-40B4-BE49-F238E27FC236}">
                  <a16:creationId xmlns:a16="http://schemas.microsoft.com/office/drawing/2014/main" id="{5F577AC5-6781-444C-90C6-6673C2C4804E}"/>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 name="ísľïḋè">
              <a:extLst>
                <a:ext uri="{FF2B5EF4-FFF2-40B4-BE49-F238E27FC236}">
                  <a16:creationId xmlns:a16="http://schemas.microsoft.com/office/drawing/2014/main" id="{5CBB9C91-413E-4951-A6B3-C6A632441543}"/>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 name="ïṣļîḑè">
              <a:extLst>
                <a:ext uri="{FF2B5EF4-FFF2-40B4-BE49-F238E27FC236}">
                  <a16:creationId xmlns:a16="http://schemas.microsoft.com/office/drawing/2014/main" id="{1901106A-1CF6-4C8E-86FA-7B914EAE1EFA}"/>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 name="iṡḻïḍê">
              <a:extLst>
                <a:ext uri="{FF2B5EF4-FFF2-40B4-BE49-F238E27FC236}">
                  <a16:creationId xmlns:a16="http://schemas.microsoft.com/office/drawing/2014/main" id="{D12186E3-35C8-4FBB-BC19-77498F5730C3}"/>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 name="iSḷîde">
              <a:extLst>
                <a:ext uri="{FF2B5EF4-FFF2-40B4-BE49-F238E27FC236}">
                  <a16:creationId xmlns:a16="http://schemas.microsoft.com/office/drawing/2014/main" id="{D4EC0F58-7145-41FF-AA83-4FF00AF2BEE3}"/>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 name="íṣ1îde">
              <a:extLst>
                <a:ext uri="{FF2B5EF4-FFF2-40B4-BE49-F238E27FC236}">
                  <a16:creationId xmlns:a16="http://schemas.microsoft.com/office/drawing/2014/main" id="{BE615E6D-FB9A-458E-86C9-0619A729997D}"/>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 name="ïšḻídé">
              <a:extLst>
                <a:ext uri="{FF2B5EF4-FFF2-40B4-BE49-F238E27FC236}">
                  <a16:creationId xmlns:a16="http://schemas.microsoft.com/office/drawing/2014/main" id="{295ADF9B-81AD-45DC-9F59-4536670855F5}"/>
                </a:ext>
              </a:extLst>
            </p:cNvPr>
            <p:cNvSpPr/>
            <p:nvPr/>
          </p:nvSpPr>
          <p:spPr bwMode="auto">
            <a:xfrm>
              <a:off x="2772608" y="3404608"/>
              <a:ext cx="232612" cy="2371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 name="iśľïďé">
              <a:extLst>
                <a:ext uri="{FF2B5EF4-FFF2-40B4-BE49-F238E27FC236}">
                  <a16:creationId xmlns:a16="http://schemas.microsoft.com/office/drawing/2014/main" id="{639AE64C-DDBF-4360-86F3-D736404DEBD8}"/>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 name="îśḷiḋè">
              <a:extLst>
                <a:ext uri="{FF2B5EF4-FFF2-40B4-BE49-F238E27FC236}">
                  <a16:creationId xmlns:a16="http://schemas.microsoft.com/office/drawing/2014/main" id="{2E47CC00-43D2-4BBA-86E3-4F93C6D2A11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 name="íṡḷiḓê">
              <a:extLst>
                <a:ext uri="{FF2B5EF4-FFF2-40B4-BE49-F238E27FC236}">
                  <a16:creationId xmlns:a16="http://schemas.microsoft.com/office/drawing/2014/main" id="{35151640-0F80-4DE1-A549-FD2160C53E1F}"/>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 name="iŝḻíḑé">
              <a:extLst>
                <a:ext uri="{FF2B5EF4-FFF2-40B4-BE49-F238E27FC236}">
                  <a16:creationId xmlns:a16="http://schemas.microsoft.com/office/drawing/2014/main" id="{5014F665-F28D-46C2-8ED4-B573297E7F3C}"/>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 name="iSļíḑé">
              <a:extLst>
                <a:ext uri="{FF2B5EF4-FFF2-40B4-BE49-F238E27FC236}">
                  <a16:creationId xmlns:a16="http://schemas.microsoft.com/office/drawing/2014/main" id="{D653D165-A218-42A1-8646-C9C68471BFCC}"/>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 name="íšľiḑe">
              <a:extLst>
                <a:ext uri="{FF2B5EF4-FFF2-40B4-BE49-F238E27FC236}">
                  <a16:creationId xmlns:a16="http://schemas.microsoft.com/office/drawing/2014/main" id="{793BF82A-E6C7-429D-8912-D7031E19C899}"/>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íś1íďê">
              <a:extLst>
                <a:ext uri="{FF2B5EF4-FFF2-40B4-BE49-F238E27FC236}">
                  <a16:creationId xmlns:a16="http://schemas.microsoft.com/office/drawing/2014/main" id="{A9561C70-970C-44A8-AED2-13DFCA2ADF98}"/>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í$ľïḍé">
              <a:extLst>
                <a:ext uri="{FF2B5EF4-FFF2-40B4-BE49-F238E27FC236}">
                  <a16:creationId xmlns:a16="http://schemas.microsoft.com/office/drawing/2014/main" id="{B05A6C20-D01F-450A-A00D-99AF16B8CDD8}"/>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 name="íš1idè">
              <a:extLst>
                <a:ext uri="{FF2B5EF4-FFF2-40B4-BE49-F238E27FC236}">
                  <a16:creationId xmlns:a16="http://schemas.microsoft.com/office/drawing/2014/main" id="{CBC9AAC5-555A-4D6C-A372-B4512A88FD5D}"/>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 name="ïšḷïḑê">
              <a:extLst>
                <a:ext uri="{FF2B5EF4-FFF2-40B4-BE49-F238E27FC236}">
                  <a16:creationId xmlns:a16="http://schemas.microsoft.com/office/drawing/2014/main" id="{F6E977A8-B444-4AC4-AAC0-6DDB35647688}"/>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 name="ï$ḷiḓè">
              <a:extLst>
                <a:ext uri="{FF2B5EF4-FFF2-40B4-BE49-F238E27FC236}">
                  <a16:creationId xmlns:a16="http://schemas.microsoft.com/office/drawing/2014/main" id="{C0F07B68-F89F-4DD3-8EF3-0742D60E799B}"/>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 name="ïsḻîḑè">
              <a:extLst>
                <a:ext uri="{FF2B5EF4-FFF2-40B4-BE49-F238E27FC236}">
                  <a16:creationId xmlns:a16="http://schemas.microsoft.com/office/drawing/2014/main" id="{1FFCAD63-2B3A-436B-8DDC-0E83F37B6C4B}"/>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 name="ïşḷidè">
              <a:extLst>
                <a:ext uri="{FF2B5EF4-FFF2-40B4-BE49-F238E27FC236}">
                  <a16:creationId xmlns:a16="http://schemas.microsoft.com/office/drawing/2014/main" id="{FAD768DC-159C-4AFC-A1DE-E46E04245A39}"/>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 name="iśļïďé">
              <a:extLst>
                <a:ext uri="{FF2B5EF4-FFF2-40B4-BE49-F238E27FC236}">
                  <a16:creationId xmlns:a16="http://schemas.microsoft.com/office/drawing/2014/main" id="{9A41C81F-E272-4C93-8904-705CAC7FC09B}"/>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 name="îṡḷiḍé">
              <a:extLst>
                <a:ext uri="{FF2B5EF4-FFF2-40B4-BE49-F238E27FC236}">
                  <a16:creationId xmlns:a16="http://schemas.microsoft.com/office/drawing/2014/main" id="{07CC282A-2ACA-4683-B3EF-D69A861F881A}"/>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 name="íṣļíḋé">
              <a:extLst>
                <a:ext uri="{FF2B5EF4-FFF2-40B4-BE49-F238E27FC236}">
                  <a16:creationId xmlns:a16="http://schemas.microsoft.com/office/drawing/2014/main" id="{8BC0B50E-7889-48AF-924F-0EFC8A24E2FD}"/>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 name="i$ļiďè">
              <a:extLst>
                <a:ext uri="{FF2B5EF4-FFF2-40B4-BE49-F238E27FC236}">
                  <a16:creationId xmlns:a16="http://schemas.microsoft.com/office/drawing/2014/main" id="{D8FFF110-8090-4699-B965-0D0335856E54}"/>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ïšlîḋe">
              <a:extLst>
                <a:ext uri="{FF2B5EF4-FFF2-40B4-BE49-F238E27FC236}">
                  <a16:creationId xmlns:a16="http://schemas.microsoft.com/office/drawing/2014/main" id="{E7223245-D2C7-45A7-8A26-28059EEF6389}"/>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îṣḻíḑè">
              <a:extLst>
                <a:ext uri="{FF2B5EF4-FFF2-40B4-BE49-F238E27FC236}">
                  <a16:creationId xmlns:a16="http://schemas.microsoft.com/office/drawing/2014/main" id="{5C4013C7-783E-4761-84E6-68CB4C466EF7}"/>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islïḍè">
              <a:extLst>
                <a:ext uri="{FF2B5EF4-FFF2-40B4-BE49-F238E27FC236}">
                  <a16:creationId xmlns:a16="http://schemas.microsoft.com/office/drawing/2014/main" id="{D8CCAA9E-CBAC-4DA2-8299-69F17587AE0B}"/>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îṧḷiḋê">
              <a:extLst>
                <a:ext uri="{FF2B5EF4-FFF2-40B4-BE49-F238E27FC236}">
                  <a16:creationId xmlns:a16="http://schemas.microsoft.com/office/drawing/2014/main" id="{D0172933-ED0E-4F0C-BF63-52869B28ABEC}"/>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ïṥļidê">
              <a:extLst>
                <a:ext uri="{FF2B5EF4-FFF2-40B4-BE49-F238E27FC236}">
                  <a16:creationId xmlns:a16="http://schemas.microsoft.com/office/drawing/2014/main" id="{CC6372C2-EF11-41A9-B42B-D41F43F2A9CC}"/>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ï$ľíde">
              <a:extLst>
                <a:ext uri="{FF2B5EF4-FFF2-40B4-BE49-F238E27FC236}">
                  <a16:creationId xmlns:a16="http://schemas.microsoft.com/office/drawing/2014/main" id="{A8D5C88B-A21B-4804-B5B6-AAE3E387866F}"/>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íS1îḍê">
              <a:extLst>
                <a:ext uri="{FF2B5EF4-FFF2-40B4-BE49-F238E27FC236}">
                  <a16:creationId xmlns:a16="http://schemas.microsoft.com/office/drawing/2014/main" id="{345DC5AB-8539-4B07-8A7F-087F382A3ADD}"/>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ïṧ1íde">
              <a:extLst>
                <a:ext uri="{FF2B5EF4-FFF2-40B4-BE49-F238E27FC236}">
                  <a16:creationId xmlns:a16="http://schemas.microsoft.com/office/drawing/2014/main" id="{F2026A71-1E3A-41E3-B99E-B02A569132D6}"/>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î$ḷiḍe">
              <a:extLst>
                <a:ext uri="{FF2B5EF4-FFF2-40B4-BE49-F238E27FC236}">
                  <a16:creationId xmlns:a16="http://schemas.microsoft.com/office/drawing/2014/main" id="{C1EBB874-384D-4F43-9E5D-BFA1FED78D9A}"/>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îṣļíḓé">
              <a:extLst>
                <a:ext uri="{FF2B5EF4-FFF2-40B4-BE49-F238E27FC236}">
                  <a16:creationId xmlns:a16="http://schemas.microsoft.com/office/drawing/2014/main" id="{2E261260-9BD0-4009-90C1-4C43FFDBE7FF}"/>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îṥļiḓè">
              <a:extLst>
                <a:ext uri="{FF2B5EF4-FFF2-40B4-BE49-F238E27FC236}">
                  <a16:creationId xmlns:a16="http://schemas.microsoft.com/office/drawing/2014/main" id="{71E1B215-5199-49EA-86C2-E395BAC3201D}"/>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iş1iḍè">
              <a:extLst>
                <a:ext uri="{FF2B5EF4-FFF2-40B4-BE49-F238E27FC236}">
                  <a16:creationId xmlns:a16="http://schemas.microsoft.com/office/drawing/2014/main" id="{72248EF4-FC83-4738-8016-9816F7C724CD}"/>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işľïḍé">
              <a:extLst>
                <a:ext uri="{FF2B5EF4-FFF2-40B4-BE49-F238E27FC236}">
                  <a16:creationId xmlns:a16="http://schemas.microsoft.com/office/drawing/2014/main" id="{A3D18671-C20D-4B89-AA76-D8EB8CDC90F1}"/>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ïṣľíḑê">
              <a:extLst>
                <a:ext uri="{FF2B5EF4-FFF2-40B4-BE49-F238E27FC236}">
                  <a16:creationId xmlns:a16="http://schemas.microsoft.com/office/drawing/2014/main" id="{9595023B-EB24-40FF-9350-48CCF94636D3}"/>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iṥḷiḑè">
              <a:extLst>
                <a:ext uri="{FF2B5EF4-FFF2-40B4-BE49-F238E27FC236}">
                  <a16:creationId xmlns:a16="http://schemas.microsoft.com/office/drawing/2014/main" id="{610BA2B3-351F-43C2-AE32-F2FA74E6619A}"/>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î$lídê">
              <a:extLst>
                <a:ext uri="{FF2B5EF4-FFF2-40B4-BE49-F238E27FC236}">
                  <a16:creationId xmlns:a16="http://schemas.microsoft.com/office/drawing/2014/main" id="{77EE82CD-2DCC-4207-A1A8-EBCEFF16C071}"/>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iṧ1ïḋe">
              <a:extLst>
                <a:ext uri="{FF2B5EF4-FFF2-40B4-BE49-F238E27FC236}">
                  <a16:creationId xmlns:a16="http://schemas.microsoft.com/office/drawing/2014/main" id="{392B7DD4-D397-42F1-80C5-D0B538D0D13F}"/>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 name="iṡḷídè">
              <a:extLst>
                <a:ext uri="{FF2B5EF4-FFF2-40B4-BE49-F238E27FC236}">
                  <a16:creationId xmlns:a16="http://schemas.microsoft.com/office/drawing/2014/main" id="{874131B3-94FB-4A5B-A2AB-4D5FF61AAF36}"/>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 name="ïṧliḍe">
              <a:extLst>
                <a:ext uri="{FF2B5EF4-FFF2-40B4-BE49-F238E27FC236}">
                  <a16:creationId xmlns:a16="http://schemas.microsoft.com/office/drawing/2014/main" id="{DEE7F5CD-7D1D-43D2-AD40-D0FE211A4ADC}"/>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 name="íS1ïďe">
              <a:extLst>
                <a:ext uri="{FF2B5EF4-FFF2-40B4-BE49-F238E27FC236}">
                  <a16:creationId xmlns:a16="http://schemas.microsoft.com/office/drawing/2014/main" id="{08764299-0026-4A4F-BFDD-FE7943CEC375}"/>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 name="îṧľîḑè">
              <a:extLst>
                <a:ext uri="{FF2B5EF4-FFF2-40B4-BE49-F238E27FC236}">
                  <a16:creationId xmlns:a16="http://schemas.microsoft.com/office/drawing/2014/main" id="{7D45E45C-7220-4D6A-8BE8-CECA385F6CBE}"/>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64" name="Rectangle 89">
            <a:extLst>
              <a:ext uri="{FF2B5EF4-FFF2-40B4-BE49-F238E27FC236}">
                <a16:creationId xmlns:a16="http://schemas.microsoft.com/office/drawing/2014/main" id="{4489D79B-8163-4A5D-8848-55658FE0030C}"/>
              </a:ext>
            </a:extLst>
          </p:cNvPr>
          <p:cNvSpPr/>
          <p:nvPr userDrawn="1"/>
        </p:nvSpPr>
        <p:spPr>
          <a:xfrm>
            <a:off x="503944" y="3103583"/>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5" name="Rectangle 89">
            <a:extLst>
              <a:ext uri="{FF2B5EF4-FFF2-40B4-BE49-F238E27FC236}">
                <a16:creationId xmlns:a16="http://schemas.microsoft.com/office/drawing/2014/main" id="{F70F669E-1AEB-40BC-81F8-CA108CBD6770}"/>
              </a:ext>
            </a:extLst>
          </p:cNvPr>
          <p:cNvSpPr/>
          <p:nvPr userDrawn="1"/>
        </p:nvSpPr>
        <p:spPr>
          <a:xfrm flipH="1">
            <a:off x="11358790" y="3103583"/>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extLst>
      <p:ext uri="{BB962C8B-B14F-4D97-AF65-F5344CB8AC3E}">
        <p14:creationId xmlns:p14="http://schemas.microsoft.com/office/powerpoint/2010/main" val="10312273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3_自定义版式">
    <p:bg>
      <p:bgPr>
        <a:pattFill prst="pct5">
          <a:fgClr>
            <a:srgbClr val="CCE4F5"/>
          </a:fgClr>
          <a:bgClr>
            <a:schemeClr val="bg1"/>
          </a:bgClr>
        </a:pattFill>
        <a:effectLst/>
      </p:bgPr>
    </p:bg>
    <p:spTree>
      <p:nvGrpSpPr>
        <p:cNvPr id="1" name=""/>
        <p:cNvGrpSpPr/>
        <p:nvPr/>
      </p:nvGrpSpPr>
      <p:grpSpPr>
        <a:xfrm>
          <a:off x="0" y="0"/>
          <a:ext cx="0" cy="0"/>
          <a:chOff x="0" y="0"/>
          <a:chExt cx="0" cy="0"/>
        </a:xfrm>
      </p:grpSpPr>
      <p:pic>
        <p:nvPicPr>
          <p:cNvPr id="11" name="图片 10">
            <a:extLst>
              <a:ext uri="{FF2B5EF4-FFF2-40B4-BE49-F238E27FC236}">
                <a16:creationId xmlns:a16="http://schemas.microsoft.com/office/drawing/2014/main" id="{6E569104-8791-43E5-A98C-4623812051B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366" r="44856"/>
          <a:stretch/>
        </p:blipFill>
        <p:spPr>
          <a:xfrm flipH="1">
            <a:off x="-1" y="-25400"/>
            <a:ext cx="12192001" cy="6858000"/>
          </a:xfrm>
          <a:prstGeom prst="rect">
            <a:avLst/>
          </a:prstGeom>
        </p:spPr>
      </p:pic>
      <p:sp>
        <p:nvSpPr>
          <p:cNvPr id="4" name="矩形 3">
            <a:extLst>
              <a:ext uri="{FF2B5EF4-FFF2-40B4-BE49-F238E27FC236}">
                <a16:creationId xmlns:a16="http://schemas.microsoft.com/office/drawing/2014/main" id="{CF508DAD-9846-448D-B562-828ADE4BAD09}"/>
              </a:ext>
            </a:extLst>
          </p:cNvPr>
          <p:cNvSpPr/>
          <p:nvPr userDrawn="1"/>
        </p:nvSpPr>
        <p:spPr>
          <a:xfrm>
            <a:off x="0" y="-25400"/>
            <a:ext cx="12192000" cy="6883400"/>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9993253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pic>
        <p:nvPicPr>
          <p:cNvPr id="5" name="图片 4" descr="图片包含 天空, 户外, 建筑物&#10;&#10;自动生成的说明">
            <a:extLst>
              <a:ext uri="{FF2B5EF4-FFF2-40B4-BE49-F238E27FC236}">
                <a16:creationId xmlns:a16="http://schemas.microsoft.com/office/drawing/2014/main" id="{32C4E371-82CA-40FB-A0D7-8C5CE63D1326}"/>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2974"/>
            <a:ext cx="6997430" cy="6790099"/>
          </a:xfrm>
          <a:prstGeom prst="rect">
            <a:avLst/>
          </a:prstGeom>
        </p:spPr>
      </p:pic>
      <p:sp>
        <p:nvSpPr>
          <p:cNvPr id="4" name="矩形 3">
            <a:extLst>
              <a:ext uri="{FF2B5EF4-FFF2-40B4-BE49-F238E27FC236}">
                <a16:creationId xmlns:a16="http://schemas.microsoft.com/office/drawing/2014/main" id="{BD571D52-0785-47E8-97AC-457ADCAB8976}"/>
              </a:ext>
            </a:extLst>
          </p:cNvPr>
          <p:cNvSpPr/>
          <p:nvPr userDrawn="1"/>
        </p:nvSpPr>
        <p:spPr>
          <a:xfrm>
            <a:off x="0" y="67900"/>
            <a:ext cx="12192000" cy="6790099"/>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1515208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仅标题">
    <p:spTree>
      <p:nvGrpSpPr>
        <p:cNvPr id="1" name=""/>
        <p:cNvGrpSpPr/>
        <p:nvPr/>
      </p:nvGrpSpPr>
      <p:grpSpPr>
        <a:xfrm>
          <a:off x="0" y="0"/>
          <a:ext cx="0" cy="0"/>
          <a:chOff x="0" y="0"/>
          <a:chExt cx="0" cy="0"/>
        </a:xfrm>
      </p:grpSpPr>
      <p:grpSp>
        <p:nvGrpSpPr>
          <p:cNvPr id="98" name="组合 97">
            <a:extLst>
              <a:ext uri="{FF2B5EF4-FFF2-40B4-BE49-F238E27FC236}">
                <a16:creationId xmlns:a16="http://schemas.microsoft.com/office/drawing/2014/main" id="{EEEABC41-BA63-44B5-933C-1D421084C3EE}"/>
              </a:ext>
            </a:extLst>
          </p:cNvPr>
          <p:cNvGrpSpPr/>
          <p:nvPr userDrawn="1"/>
        </p:nvGrpSpPr>
        <p:grpSpPr>
          <a:xfrm>
            <a:off x="-13072" y="0"/>
            <a:ext cx="12205072" cy="6857884"/>
            <a:chOff x="-13072" y="0"/>
            <a:chExt cx="12205072" cy="6857884"/>
          </a:xfrm>
        </p:grpSpPr>
        <p:pic>
          <p:nvPicPr>
            <p:cNvPr id="99" name="图片 98" descr="图片包含 天空, 户外, 建筑物&#10;&#10;自动生成的说明">
              <a:extLst>
                <a:ext uri="{FF2B5EF4-FFF2-40B4-BE49-F238E27FC236}">
                  <a16:creationId xmlns:a16="http://schemas.microsoft.com/office/drawing/2014/main" id="{0097A3B6-F3EB-4BA6-B31E-E7EF7634B078}"/>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00" name="矩形 99">
              <a:extLst>
                <a:ext uri="{FF2B5EF4-FFF2-40B4-BE49-F238E27FC236}">
                  <a16:creationId xmlns:a16="http://schemas.microsoft.com/office/drawing/2014/main" id="{C97D9BFF-A7E6-4EC9-B176-ACD1B330D1D7}"/>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96" name="直接连接符 95">
            <a:extLst>
              <a:ext uri="{FF2B5EF4-FFF2-40B4-BE49-F238E27FC236}">
                <a16:creationId xmlns:a16="http://schemas.microsoft.com/office/drawing/2014/main" id="{9C585D7F-330C-4C45-972E-0D34A1F2DC44}"/>
              </a:ext>
            </a:extLst>
          </p:cNvPr>
          <p:cNvCxnSpPr>
            <a:cxnSpLocks/>
          </p:cNvCxnSpPr>
          <p:nvPr userDrawn="1"/>
        </p:nvCxnSpPr>
        <p:spPr>
          <a:xfrm>
            <a:off x="660400" y="1748470"/>
            <a:ext cx="3994150" cy="5165"/>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a16="http://schemas.microsoft.com/office/drawing/2014/main" id="{BC7BF63B-2855-4B52-94F7-40F64E09B71E}"/>
              </a:ext>
            </a:extLst>
          </p:cNvPr>
          <p:cNvCxnSpPr>
            <a:cxnSpLocks/>
          </p:cNvCxnSpPr>
          <p:nvPr userDrawn="1"/>
        </p:nvCxnSpPr>
        <p:spPr>
          <a:xfrm flipH="1">
            <a:off x="7535679" y="1749183"/>
            <a:ext cx="3994150" cy="5165"/>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a16="http://schemas.microsoft.com/office/drawing/2014/main" id="{1EF21400-9F95-4179-8AD9-A56694008DCE}"/>
              </a:ext>
            </a:extLst>
          </p:cNvPr>
          <p:cNvCxnSpPr/>
          <p:nvPr userDrawn="1"/>
        </p:nvCxnSpPr>
        <p:spPr>
          <a:xfrm>
            <a:off x="766959" y="1636295"/>
            <a:ext cx="0" cy="1792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a16="http://schemas.microsoft.com/office/drawing/2014/main" id="{D44A0FE4-F2DC-47F9-A7CB-3E3EAFB5B174}"/>
              </a:ext>
            </a:extLst>
          </p:cNvPr>
          <p:cNvCxnSpPr/>
          <p:nvPr userDrawn="1"/>
        </p:nvCxnSpPr>
        <p:spPr>
          <a:xfrm>
            <a:off x="11401271" y="1635894"/>
            <a:ext cx="0" cy="1792705"/>
          </a:xfrm>
          <a:prstGeom prst="line">
            <a:avLst/>
          </a:prstGeom>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a16="http://schemas.microsoft.com/office/drawing/2014/main" id="{E2295AEA-CC25-436F-A254-5FEA3C98C1BF}"/>
              </a:ext>
            </a:extLst>
          </p:cNvPr>
          <p:cNvCxnSpPr/>
          <p:nvPr userDrawn="1"/>
        </p:nvCxnSpPr>
        <p:spPr>
          <a:xfrm>
            <a:off x="766959" y="3428599"/>
            <a:ext cx="10634312" cy="0"/>
          </a:xfrm>
          <a:prstGeom prst="line">
            <a:avLst/>
          </a:prstGeom>
        </p:spPr>
        <p:style>
          <a:lnRef idx="1">
            <a:schemeClr val="accent1"/>
          </a:lnRef>
          <a:fillRef idx="0">
            <a:schemeClr val="accent1"/>
          </a:fillRef>
          <a:effectRef idx="0">
            <a:schemeClr val="accent1"/>
          </a:effectRef>
          <a:fontRef idx="minor">
            <a:schemeClr val="tx1"/>
          </a:fontRef>
        </p:style>
      </p:cxnSp>
      <p:sp>
        <p:nvSpPr>
          <p:cNvPr id="106" name="文本占位符 3">
            <a:extLst>
              <a:ext uri="{FF2B5EF4-FFF2-40B4-BE49-F238E27FC236}">
                <a16:creationId xmlns:a16="http://schemas.microsoft.com/office/drawing/2014/main" id="{5FC692B8-F278-4C48-B517-F3DF5DAAD462}"/>
              </a:ext>
            </a:extLst>
          </p:cNvPr>
          <p:cNvSpPr>
            <a:spLocks noGrp="1"/>
          </p:cNvSpPr>
          <p:nvPr>
            <p:ph type="body" sz="quarter" idx="11"/>
          </p:nvPr>
        </p:nvSpPr>
        <p:spPr>
          <a:xfrm>
            <a:off x="4829359" y="1454150"/>
            <a:ext cx="2533282" cy="547688"/>
          </a:xfrm>
        </p:spPr>
        <p:txBody>
          <a:bodyPr lIns="0">
            <a:noAutofit/>
          </a:bodyPr>
          <a:lstStyle>
            <a:lvl1pPr marL="0" indent="0" algn="just" defTabSz="914400" rtl="0" eaLnBrk="1" latinLnBrk="0" hangingPunct="1">
              <a:lnSpc>
                <a:spcPct val="130000"/>
              </a:lnSpc>
              <a:spcBef>
                <a:spcPts val="1000"/>
              </a:spcBef>
              <a:spcAft>
                <a:spcPts val="600"/>
              </a:spcAft>
              <a:buFont typeface="Arial" panose="020B0604020202020204" pitchFamily="34" charset="0"/>
              <a:buNone/>
              <a:defRPr lang="zh-CN" altLang="en-US" sz="2400" b="1" kern="1200" dirty="0" smtClean="0">
                <a:solidFill>
                  <a:schemeClr val="accent1"/>
                </a:solidFill>
                <a:latin typeface="+mj-ea"/>
                <a:ea typeface="+mj-ea"/>
                <a:cs typeface="+mn-cs"/>
              </a:defRPr>
            </a:lvl1pPr>
            <a:lvl5pPr marL="1828800" indent="0">
              <a:buNone/>
              <a:defRPr/>
            </a:lvl5pPr>
          </a:lstStyle>
          <a:p>
            <a:pPr lvl="0"/>
            <a:r>
              <a:rPr lang="zh-CN" altLang="en-US" dirty="0"/>
              <a:t>编辑母版文本样式</a:t>
            </a:r>
          </a:p>
        </p:txBody>
      </p:sp>
      <p:sp>
        <p:nvSpPr>
          <p:cNvPr id="107" name="文本占位符 3">
            <a:extLst>
              <a:ext uri="{FF2B5EF4-FFF2-40B4-BE49-F238E27FC236}">
                <a16:creationId xmlns:a16="http://schemas.microsoft.com/office/drawing/2014/main" id="{298A09D7-E059-4484-B922-FDD7AD5BC304}"/>
              </a:ext>
            </a:extLst>
          </p:cNvPr>
          <p:cNvSpPr>
            <a:spLocks noGrp="1"/>
          </p:cNvSpPr>
          <p:nvPr>
            <p:ph type="body" sz="quarter" idx="12"/>
          </p:nvPr>
        </p:nvSpPr>
        <p:spPr>
          <a:xfrm>
            <a:off x="1108075" y="2054225"/>
            <a:ext cx="9931400" cy="1130300"/>
          </a:xfrm>
        </p:spPr>
        <p:txBody>
          <a:bodyPr lIns="0" rIns="0"/>
          <a:lstStyle>
            <a:lvl1pPr marL="0" indent="0">
              <a:buNone/>
              <a:defRPr lang="zh-CN" altLang="en-US" sz="1800" kern="1200" dirty="0" smtClean="0">
                <a:solidFill>
                  <a:srgbClr val="000000"/>
                </a:solidFill>
                <a:latin typeface="+mn-lt"/>
                <a:ea typeface="+mn-ea"/>
                <a:cs typeface="+mn-cs"/>
              </a:defRPr>
            </a:lvl1pPr>
            <a:lvl2pPr marL="457200" indent="0">
              <a:buNone/>
              <a:defRPr/>
            </a:lvl2pPr>
          </a:lstStyle>
          <a:p>
            <a:pPr lvl="0"/>
            <a:r>
              <a:rPr lang="zh-CN" altLang="en-US" dirty="0"/>
              <a:t>编辑母版文本样式</a:t>
            </a:r>
          </a:p>
          <a:p>
            <a:pPr lvl="1"/>
            <a:endParaRPr lang="zh-CN" altLang="en-US" dirty="0"/>
          </a:p>
        </p:txBody>
      </p:sp>
      <p:sp>
        <p:nvSpPr>
          <p:cNvPr id="86" name="文本框 85">
            <a:extLst>
              <a:ext uri="{FF2B5EF4-FFF2-40B4-BE49-F238E27FC236}">
                <a16:creationId xmlns:a16="http://schemas.microsoft.com/office/drawing/2014/main" id="{6ADED27D-9025-4648-86E8-95F34D85B290}"/>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7" name="矩形 86">
            <a:extLst>
              <a:ext uri="{FF2B5EF4-FFF2-40B4-BE49-F238E27FC236}">
                <a16:creationId xmlns:a16="http://schemas.microsoft.com/office/drawing/2014/main" id="{71D37E0C-2937-42D4-9750-9D330561F8B2}"/>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233"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D5E1219B-BF83-4B52-A3A1-41130D769CBE}"/>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234" name="îşḷïḑe">
              <a:extLst>
                <a:ext uri="{FF2B5EF4-FFF2-40B4-BE49-F238E27FC236}">
                  <a16:creationId xmlns:a16="http://schemas.microsoft.com/office/drawing/2014/main" id="{C5A5B55B-BF79-4833-A09D-62011D17970B}"/>
                </a:ext>
              </a:extLst>
            </p:cNvPr>
            <p:cNvGrpSpPr/>
            <p:nvPr/>
          </p:nvGrpSpPr>
          <p:grpSpPr>
            <a:xfrm>
              <a:off x="2195845" y="2493506"/>
              <a:ext cx="1885155" cy="1889098"/>
              <a:chOff x="1801111" y="2332774"/>
              <a:chExt cx="2180165" cy="2184725"/>
            </a:xfrm>
          </p:grpSpPr>
          <p:sp>
            <p:nvSpPr>
              <p:cNvPr id="244" name="îŝļíḑè">
                <a:extLst>
                  <a:ext uri="{FF2B5EF4-FFF2-40B4-BE49-F238E27FC236}">
                    <a16:creationId xmlns:a16="http://schemas.microsoft.com/office/drawing/2014/main" id="{34286D26-A462-459F-ACA4-1C9000E92A20}"/>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5" name="îşḻiḑê">
                <a:extLst>
                  <a:ext uri="{FF2B5EF4-FFF2-40B4-BE49-F238E27FC236}">
                    <a16:creationId xmlns:a16="http://schemas.microsoft.com/office/drawing/2014/main" id="{850CA1BD-C6D6-420A-B838-704E231C7699}"/>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6" name="išḻíḋê">
                <a:extLst>
                  <a:ext uri="{FF2B5EF4-FFF2-40B4-BE49-F238E27FC236}">
                    <a16:creationId xmlns:a16="http://schemas.microsoft.com/office/drawing/2014/main" id="{D2EC352F-3289-44AB-B456-106104B3042E}"/>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7" name="îşľíḓé">
                <a:extLst>
                  <a:ext uri="{FF2B5EF4-FFF2-40B4-BE49-F238E27FC236}">
                    <a16:creationId xmlns:a16="http://schemas.microsoft.com/office/drawing/2014/main" id="{7DFAC2E2-C7EB-4548-8D57-16ABA11B76FE}"/>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8" name="iŝlîḋè">
                <a:extLst>
                  <a:ext uri="{FF2B5EF4-FFF2-40B4-BE49-F238E27FC236}">
                    <a16:creationId xmlns:a16="http://schemas.microsoft.com/office/drawing/2014/main" id="{9B09F721-ACAE-4DFC-A1E9-4E0F2FC6CC23}"/>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9" name="ïṡļíḓe">
                <a:extLst>
                  <a:ext uri="{FF2B5EF4-FFF2-40B4-BE49-F238E27FC236}">
                    <a16:creationId xmlns:a16="http://schemas.microsoft.com/office/drawing/2014/main" id="{DD782C51-18F6-4780-89C7-FDF32ECF6149}"/>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0" name="iSḻïďe">
                <a:extLst>
                  <a:ext uri="{FF2B5EF4-FFF2-40B4-BE49-F238E27FC236}">
                    <a16:creationId xmlns:a16="http://schemas.microsoft.com/office/drawing/2014/main" id="{1221E180-87E5-4479-8710-89F8E2FC41C6}"/>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1" name="ísľïḋè">
                <a:extLst>
                  <a:ext uri="{FF2B5EF4-FFF2-40B4-BE49-F238E27FC236}">
                    <a16:creationId xmlns:a16="http://schemas.microsoft.com/office/drawing/2014/main" id="{D66FADE9-4EDD-43AF-9832-A1ED53C154FB}"/>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2" name="ïṣļîḑè">
                <a:extLst>
                  <a:ext uri="{FF2B5EF4-FFF2-40B4-BE49-F238E27FC236}">
                    <a16:creationId xmlns:a16="http://schemas.microsoft.com/office/drawing/2014/main" id="{E05F79B1-4518-49DD-818E-7F23657B5395}"/>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3" name="iṡḻïḍê">
                <a:extLst>
                  <a:ext uri="{FF2B5EF4-FFF2-40B4-BE49-F238E27FC236}">
                    <a16:creationId xmlns:a16="http://schemas.microsoft.com/office/drawing/2014/main" id="{BAD67CEE-FE2D-48C7-9B30-43BDCB0291B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4" name="iSḷîde">
                <a:extLst>
                  <a:ext uri="{FF2B5EF4-FFF2-40B4-BE49-F238E27FC236}">
                    <a16:creationId xmlns:a16="http://schemas.microsoft.com/office/drawing/2014/main" id="{13152D48-76E8-4450-A5D6-E64D4A50F553}"/>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5" name="íṣ1îde">
                <a:extLst>
                  <a:ext uri="{FF2B5EF4-FFF2-40B4-BE49-F238E27FC236}">
                    <a16:creationId xmlns:a16="http://schemas.microsoft.com/office/drawing/2014/main" id="{935A803B-B138-4F89-ACE4-01DB629412C2}"/>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6" name="ïšḻídé">
                <a:extLst>
                  <a:ext uri="{FF2B5EF4-FFF2-40B4-BE49-F238E27FC236}">
                    <a16:creationId xmlns:a16="http://schemas.microsoft.com/office/drawing/2014/main" id="{502E34EA-80EE-4CC0-B411-37BE9C27DA92}"/>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7" name="iśľïďé">
                <a:extLst>
                  <a:ext uri="{FF2B5EF4-FFF2-40B4-BE49-F238E27FC236}">
                    <a16:creationId xmlns:a16="http://schemas.microsoft.com/office/drawing/2014/main" id="{FCC4B0D3-DDD1-45F4-92C9-7A4F9C1816A7}"/>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8" name="îśḷiḋè">
                <a:extLst>
                  <a:ext uri="{FF2B5EF4-FFF2-40B4-BE49-F238E27FC236}">
                    <a16:creationId xmlns:a16="http://schemas.microsoft.com/office/drawing/2014/main" id="{3B1FE3EB-0466-46B2-AF44-0DA647ACA787}"/>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9" name="íṡḷiḓê">
                <a:extLst>
                  <a:ext uri="{FF2B5EF4-FFF2-40B4-BE49-F238E27FC236}">
                    <a16:creationId xmlns:a16="http://schemas.microsoft.com/office/drawing/2014/main" id="{65BF3DC1-3A93-4E17-824B-A99487C50378}"/>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0" name="iŝḻíḑé">
                <a:extLst>
                  <a:ext uri="{FF2B5EF4-FFF2-40B4-BE49-F238E27FC236}">
                    <a16:creationId xmlns:a16="http://schemas.microsoft.com/office/drawing/2014/main" id="{605621DA-E527-434E-9F1A-6B0C7A281748}"/>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1" name="iSļíḑé">
                <a:extLst>
                  <a:ext uri="{FF2B5EF4-FFF2-40B4-BE49-F238E27FC236}">
                    <a16:creationId xmlns:a16="http://schemas.microsoft.com/office/drawing/2014/main" id="{5F25D7D9-8D8F-44A7-921A-8621AA9E52E5}"/>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2" name="íšľiḑe">
                <a:extLst>
                  <a:ext uri="{FF2B5EF4-FFF2-40B4-BE49-F238E27FC236}">
                    <a16:creationId xmlns:a16="http://schemas.microsoft.com/office/drawing/2014/main" id="{9A5ECF9C-548D-439A-A4E1-F63A46058767}"/>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3" name="íś1íďê">
                <a:extLst>
                  <a:ext uri="{FF2B5EF4-FFF2-40B4-BE49-F238E27FC236}">
                    <a16:creationId xmlns:a16="http://schemas.microsoft.com/office/drawing/2014/main" id="{F556E1B8-56D0-4D60-B63F-0F02EE683192}"/>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4" name="í$ľïḍé">
                <a:extLst>
                  <a:ext uri="{FF2B5EF4-FFF2-40B4-BE49-F238E27FC236}">
                    <a16:creationId xmlns:a16="http://schemas.microsoft.com/office/drawing/2014/main" id="{B02793BE-BFE7-4AE3-A3A7-BD853C98D1B6}"/>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5" name="íš1idè">
                <a:extLst>
                  <a:ext uri="{FF2B5EF4-FFF2-40B4-BE49-F238E27FC236}">
                    <a16:creationId xmlns:a16="http://schemas.microsoft.com/office/drawing/2014/main" id="{9D0FFF32-01BF-43F0-AFDE-B6D6911CE3C5}"/>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6" name="ïšḷïḑê">
                <a:extLst>
                  <a:ext uri="{FF2B5EF4-FFF2-40B4-BE49-F238E27FC236}">
                    <a16:creationId xmlns:a16="http://schemas.microsoft.com/office/drawing/2014/main" id="{7C778277-8BF9-45DF-9379-F41E0CB910C3}"/>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7" name="ï$ḷiḓè">
                <a:extLst>
                  <a:ext uri="{FF2B5EF4-FFF2-40B4-BE49-F238E27FC236}">
                    <a16:creationId xmlns:a16="http://schemas.microsoft.com/office/drawing/2014/main" id="{B491500B-ACB6-440D-8536-3EB96F5274E7}"/>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8" name="ïsḻîḑè">
                <a:extLst>
                  <a:ext uri="{FF2B5EF4-FFF2-40B4-BE49-F238E27FC236}">
                    <a16:creationId xmlns:a16="http://schemas.microsoft.com/office/drawing/2014/main" id="{DA93478F-436B-4423-8E71-56975676F261}"/>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9" name="ïşḷidè">
                <a:extLst>
                  <a:ext uri="{FF2B5EF4-FFF2-40B4-BE49-F238E27FC236}">
                    <a16:creationId xmlns:a16="http://schemas.microsoft.com/office/drawing/2014/main" id="{738A11DB-B1F4-47C8-B806-1EBB9BFF0231}"/>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0" name="iśļïďé">
                <a:extLst>
                  <a:ext uri="{FF2B5EF4-FFF2-40B4-BE49-F238E27FC236}">
                    <a16:creationId xmlns:a16="http://schemas.microsoft.com/office/drawing/2014/main" id="{B4D3BDE4-585A-4774-9AC2-8CA8A5300E97}"/>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1" name="îṡḷiḍé">
                <a:extLst>
                  <a:ext uri="{FF2B5EF4-FFF2-40B4-BE49-F238E27FC236}">
                    <a16:creationId xmlns:a16="http://schemas.microsoft.com/office/drawing/2014/main" id="{8D46B2FE-C061-4CF9-8C97-13CDB597558C}"/>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2" name="íṣļíḋé">
                <a:extLst>
                  <a:ext uri="{FF2B5EF4-FFF2-40B4-BE49-F238E27FC236}">
                    <a16:creationId xmlns:a16="http://schemas.microsoft.com/office/drawing/2014/main" id="{9A4BE1CC-8765-4BCE-AE86-C79C8488AB57}"/>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3" name="i$ļiďè">
                <a:extLst>
                  <a:ext uri="{FF2B5EF4-FFF2-40B4-BE49-F238E27FC236}">
                    <a16:creationId xmlns:a16="http://schemas.microsoft.com/office/drawing/2014/main" id="{5E69026D-2DC3-49E2-91A8-D8E074BF23A0}"/>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4" name="ïšlîḋe">
                <a:extLst>
                  <a:ext uri="{FF2B5EF4-FFF2-40B4-BE49-F238E27FC236}">
                    <a16:creationId xmlns:a16="http://schemas.microsoft.com/office/drawing/2014/main" id="{BB6C061E-EF74-4910-8E7F-29BC98FE72C4}"/>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5" name="îṣḻíḑè">
                <a:extLst>
                  <a:ext uri="{FF2B5EF4-FFF2-40B4-BE49-F238E27FC236}">
                    <a16:creationId xmlns:a16="http://schemas.microsoft.com/office/drawing/2014/main" id="{66C8E86F-041D-4643-9BB2-71184C92D5A5}"/>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6" name="islïḍè">
                <a:extLst>
                  <a:ext uri="{FF2B5EF4-FFF2-40B4-BE49-F238E27FC236}">
                    <a16:creationId xmlns:a16="http://schemas.microsoft.com/office/drawing/2014/main" id="{F35CF17C-9FDD-4C7A-9720-A8E76B642937}"/>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7" name="îṧḷiḋê">
                <a:extLst>
                  <a:ext uri="{FF2B5EF4-FFF2-40B4-BE49-F238E27FC236}">
                    <a16:creationId xmlns:a16="http://schemas.microsoft.com/office/drawing/2014/main" id="{9BC79DBF-581F-4B69-B10F-E659F7B09FF3}"/>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8" name="ïṥļidê">
                <a:extLst>
                  <a:ext uri="{FF2B5EF4-FFF2-40B4-BE49-F238E27FC236}">
                    <a16:creationId xmlns:a16="http://schemas.microsoft.com/office/drawing/2014/main" id="{55E1EB92-35BC-483E-8DC7-7F9D0FDA4CE9}"/>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9" name="ï$ľíde">
                <a:extLst>
                  <a:ext uri="{FF2B5EF4-FFF2-40B4-BE49-F238E27FC236}">
                    <a16:creationId xmlns:a16="http://schemas.microsoft.com/office/drawing/2014/main" id="{C7DAB49E-BE46-4D94-8183-5748C053024C}"/>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0" name="íS1îḍê">
                <a:extLst>
                  <a:ext uri="{FF2B5EF4-FFF2-40B4-BE49-F238E27FC236}">
                    <a16:creationId xmlns:a16="http://schemas.microsoft.com/office/drawing/2014/main" id="{D0287CC4-6BAC-4084-8CBD-2E0DD8C600CC}"/>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1" name="ïṧ1íde">
                <a:extLst>
                  <a:ext uri="{FF2B5EF4-FFF2-40B4-BE49-F238E27FC236}">
                    <a16:creationId xmlns:a16="http://schemas.microsoft.com/office/drawing/2014/main" id="{346D03AA-28DF-462A-B946-747721DD895F}"/>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2" name="î$ḷiḍe">
                <a:extLst>
                  <a:ext uri="{FF2B5EF4-FFF2-40B4-BE49-F238E27FC236}">
                    <a16:creationId xmlns:a16="http://schemas.microsoft.com/office/drawing/2014/main" id="{068E91FD-BC9B-4CD8-8CE9-AAA215B8BCD4}"/>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3" name="îṣļíḓé">
                <a:extLst>
                  <a:ext uri="{FF2B5EF4-FFF2-40B4-BE49-F238E27FC236}">
                    <a16:creationId xmlns:a16="http://schemas.microsoft.com/office/drawing/2014/main" id="{15438635-3AC8-400E-A9C3-4B582E70AD6A}"/>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4" name="îṥļiḓè">
                <a:extLst>
                  <a:ext uri="{FF2B5EF4-FFF2-40B4-BE49-F238E27FC236}">
                    <a16:creationId xmlns:a16="http://schemas.microsoft.com/office/drawing/2014/main" id="{29F15EA3-CD32-49D4-B55E-33A543EC320A}"/>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5" name="iş1iḍè">
                <a:extLst>
                  <a:ext uri="{FF2B5EF4-FFF2-40B4-BE49-F238E27FC236}">
                    <a16:creationId xmlns:a16="http://schemas.microsoft.com/office/drawing/2014/main" id="{9366DD06-5A15-46C6-981A-6E5BC2D5EF90}"/>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6" name="işľïḍé">
                <a:extLst>
                  <a:ext uri="{FF2B5EF4-FFF2-40B4-BE49-F238E27FC236}">
                    <a16:creationId xmlns:a16="http://schemas.microsoft.com/office/drawing/2014/main" id="{8362A10B-B50F-485D-80BA-3FB08DF0B2B4}"/>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7" name="ïṣľíḑê">
                <a:extLst>
                  <a:ext uri="{FF2B5EF4-FFF2-40B4-BE49-F238E27FC236}">
                    <a16:creationId xmlns:a16="http://schemas.microsoft.com/office/drawing/2014/main" id="{292CA135-7EDC-4414-BA91-3B46BF3207E0}"/>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8" name="iṥḷiḑè">
                <a:extLst>
                  <a:ext uri="{FF2B5EF4-FFF2-40B4-BE49-F238E27FC236}">
                    <a16:creationId xmlns:a16="http://schemas.microsoft.com/office/drawing/2014/main" id="{24626F21-0F25-4499-82F2-4486E71858FE}"/>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9" name="î$lídê">
                <a:extLst>
                  <a:ext uri="{FF2B5EF4-FFF2-40B4-BE49-F238E27FC236}">
                    <a16:creationId xmlns:a16="http://schemas.microsoft.com/office/drawing/2014/main" id="{7A981066-F9E2-4D82-BD30-B36C82265A00}"/>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0" name="iṧ1ïḋe">
                <a:extLst>
                  <a:ext uri="{FF2B5EF4-FFF2-40B4-BE49-F238E27FC236}">
                    <a16:creationId xmlns:a16="http://schemas.microsoft.com/office/drawing/2014/main" id="{6535B3C6-E855-4C49-9E6A-EC7B016BFD3D}"/>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1" name="iṡḷídè">
                <a:extLst>
                  <a:ext uri="{FF2B5EF4-FFF2-40B4-BE49-F238E27FC236}">
                    <a16:creationId xmlns:a16="http://schemas.microsoft.com/office/drawing/2014/main" id="{D597F77C-5711-456E-83ED-E401C7E90727}"/>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2" name="ïṧliḍe">
                <a:extLst>
                  <a:ext uri="{FF2B5EF4-FFF2-40B4-BE49-F238E27FC236}">
                    <a16:creationId xmlns:a16="http://schemas.microsoft.com/office/drawing/2014/main" id="{53834FC8-A22B-4349-8E09-1B06AB55845E}"/>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3" name="íS1ïďe">
                <a:extLst>
                  <a:ext uri="{FF2B5EF4-FFF2-40B4-BE49-F238E27FC236}">
                    <a16:creationId xmlns:a16="http://schemas.microsoft.com/office/drawing/2014/main" id="{4ECEE506-CF46-4635-9ECB-7E6DA38200F9}"/>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4" name="îṧľîḑè">
                <a:extLst>
                  <a:ext uri="{FF2B5EF4-FFF2-40B4-BE49-F238E27FC236}">
                    <a16:creationId xmlns:a16="http://schemas.microsoft.com/office/drawing/2014/main" id="{F6746A87-A6ED-43E6-B26D-3CC5AAA57040}"/>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235" name="iṧḻíḑé">
              <a:extLst>
                <a:ext uri="{FF2B5EF4-FFF2-40B4-BE49-F238E27FC236}">
                  <a16:creationId xmlns:a16="http://schemas.microsoft.com/office/drawing/2014/main" id="{6A246CDB-CC49-4DA4-BAFD-9345E35E892E}"/>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6" name="íSľíḍe">
              <a:extLst>
                <a:ext uri="{FF2B5EF4-FFF2-40B4-BE49-F238E27FC236}">
                  <a16:creationId xmlns:a16="http://schemas.microsoft.com/office/drawing/2014/main" id="{AACD3894-F882-499A-B034-22D48E0546E9}"/>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7" name="iṧľíḍê">
              <a:extLst>
                <a:ext uri="{FF2B5EF4-FFF2-40B4-BE49-F238E27FC236}">
                  <a16:creationId xmlns:a16="http://schemas.microsoft.com/office/drawing/2014/main" id="{003073EA-51D7-44FA-B732-B40915B211F8}"/>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8" name="iṥḷide">
              <a:extLst>
                <a:ext uri="{FF2B5EF4-FFF2-40B4-BE49-F238E27FC236}">
                  <a16:creationId xmlns:a16="http://schemas.microsoft.com/office/drawing/2014/main" id="{08F11A8A-B86D-4264-AEB7-568BA4AEB31B}"/>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9" name="ïṩḻïḋè">
              <a:extLst>
                <a:ext uri="{FF2B5EF4-FFF2-40B4-BE49-F238E27FC236}">
                  <a16:creationId xmlns:a16="http://schemas.microsoft.com/office/drawing/2014/main" id="{DF79E003-60F6-4FD7-99CB-DC31C24DB510}"/>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0" name="ïṡḻídè">
              <a:extLst>
                <a:ext uri="{FF2B5EF4-FFF2-40B4-BE49-F238E27FC236}">
                  <a16:creationId xmlns:a16="http://schemas.microsoft.com/office/drawing/2014/main" id="{7E644D21-C5B2-40FA-9FFE-A820149F486C}"/>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1" name="îś1ïḑè">
              <a:extLst>
                <a:ext uri="{FF2B5EF4-FFF2-40B4-BE49-F238E27FC236}">
                  <a16:creationId xmlns:a16="http://schemas.microsoft.com/office/drawing/2014/main" id="{8320BF36-54DA-4D20-9430-9B20954737E5}"/>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2" name="îşļïḓe">
              <a:extLst>
                <a:ext uri="{FF2B5EF4-FFF2-40B4-BE49-F238E27FC236}">
                  <a16:creationId xmlns:a16="http://schemas.microsoft.com/office/drawing/2014/main" id="{84F78A1A-5F11-4679-A939-9F8B17546D04}"/>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3" name="î$ľíḑe">
              <a:extLst>
                <a:ext uri="{FF2B5EF4-FFF2-40B4-BE49-F238E27FC236}">
                  <a16:creationId xmlns:a16="http://schemas.microsoft.com/office/drawing/2014/main" id="{6D8EF301-DA24-4BF8-8B2A-5248452228BB}"/>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grpSp>
        <p:nvGrpSpPr>
          <p:cNvPr id="295" name="组合 294">
            <a:extLst>
              <a:ext uri="{FF2B5EF4-FFF2-40B4-BE49-F238E27FC236}">
                <a16:creationId xmlns:a16="http://schemas.microsoft.com/office/drawing/2014/main" id="{936E963F-38A6-4999-BA85-BAFEEF63D662}"/>
              </a:ext>
            </a:extLst>
          </p:cNvPr>
          <p:cNvGrpSpPr/>
          <p:nvPr userDrawn="1"/>
        </p:nvGrpSpPr>
        <p:grpSpPr>
          <a:xfrm>
            <a:off x="660400" y="452186"/>
            <a:ext cx="589166" cy="503600"/>
            <a:chOff x="5952731" y="1824220"/>
            <a:chExt cx="589166" cy="503600"/>
          </a:xfrm>
        </p:grpSpPr>
        <p:sp>
          <p:nvSpPr>
            <p:cNvPr id="296" name="文本框 295">
              <a:extLst>
                <a:ext uri="{FF2B5EF4-FFF2-40B4-BE49-F238E27FC236}">
                  <a16:creationId xmlns:a16="http://schemas.microsoft.com/office/drawing/2014/main" id="{7A66A09A-93C2-484E-A2BD-C4802B05D868}"/>
                </a:ext>
              </a:extLst>
            </p:cNvPr>
            <p:cNvSpPr txBox="1"/>
            <p:nvPr/>
          </p:nvSpPr>
          <p:spPr>
            <a:xfrm>
              <a:off x="6202716" y="1882939"/>
              <a:ext cx="51723" cy="144584"/>
            </a:xfrm>
            <a:custGeom>
              <a:avLst/>
              <a:gdLst/>
              <a:ahLst/>
              <a:cxnLst/>
              <a:rect l="l" t="t" r="r" b="b"/>
              <a:pathLst>
                <a:path w="51723" h="144584">
                  <a:moveTo>
                    <a:pt x="27650" y="94"/>
                  </a:moveTo>
                  <a:lnTo>
                    <a:pt x="51723" y="6083"/>
                  </a:lnTo>
                  <a:lnTo>
                    <a:pt x="51723" y="144584"/>
                  </a:lnTo>
                  <a:lnTo>
                    <a:pt x="991" y="144584"/>
                  </a:lnTo>
                  <a:lnTo>
                    <a:pt x="991" y="35586"/>
                  </a:lnTo>
                  <a:cubicBezTo>
                    <a:pt x="991" y="27717"/>
                    <a:pt x="897" y="21417"/>
                    <a:pt x="708" y="16687"/>
                  </a:cubicBezTo>
                  <a:lnTo>
                    <a:pt x="0" y="8757"/>
                  </a:lnTo>
                  <a:lnTo>
                    <a:pt x="24933" y="320"/>
                  </a:lnTo>
                  <a:cubicBezTo>
                    <a:pt x="25839" y="94"/>
                    <a:pt x="26745" y="-132"/>
                    <a:pt x="27650"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297" name="文本框 296">
              <a:extLst>
                <a:ext uri="{FF2B5EF4-FFF2-40B4-BE49-F238E27FC236}">
                  <a16:creationId xmlns:a16="http://schemas.microsoft.com/office/drawing/2014/main" id="{919EE5BC-9299-422D-95D0-6CDED4164EBD}"/>
                </a:ext>
              </a:extLst>
            </p:cNvPr>
            <p:cNvSpPr txBox="1"/>
            <p:nvPr/>
          </p:nvSpPr>
          <p:spPr>
            <a:xfrm>
              <a:off x="6313930" y="1934359"/>
              <a:ext cx="30120" cy="11305"/>
            </a:xfrm>
            <a:custGeom>
              <a:avLst/>
              <a:gdLst/>
              <a:ahLst/>
              <a:cxnLst/>
              <a:rect l="l" t="t" r="r" b="b"/>
              <a:pathLst>
                <a:path w="30120" h="11305">
                  <a:moveTo>
                    <a:pt x="0" y="0"/>
                  </a:moveTo>
                  <a:cubicBezTo>
                    <a:pt x="10191" y="2940"/>
                    <a:pt x="20382" y="7010"/>
                    <a:pt x="30120" y="11305"/>
                  </a:cubicBezTo>
                  <a:cubicBezTo>
                    <a:pt x="21967" y="8366"/>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298" name="文本框 297">
              <a:extLst>
                <a:ext uri="{FF2B5EF4-FFF2-40B4-BE49-F238E27FC236}">
                  <a16:creationId xmlns:a16="http://schemas.microsoft.com/office/drawing/2014/main" id="{823AD419-9F28-4778-9BD7-883D267DAD81}"/>
                </a:ext>
              </a:extLst>
            </p:cNvPr>
            <p:cNvSpPr txBox="1"/>
            <p:nvPr/>
          </p:nvSpPr>
          <p:spPr>
            <a:xfrm>
              <a:off x="6269091" y="2104840"/>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299" name="文本框 298">
              <a:extLst>
                <a:ext uri="{FF2B5EF4-FFF2-40B4-BE49-F238E27FC236}">
                  <a16:creationId xmlns:a16="http://schemas.microsoft.com/office/drawing/2014/main" id="{286A6981-51E3-4BF4-B1D7-6AD888E8ABF4}"/>
                </a:ext>
              </a:extLst>
            </p:cNvPr>
            <p:cNvSpPr txBox="1"/>
            <p:nvPr/>
          </p:nvSpPr>
          <p:spPr>
            <a:xfrm>
              <a:off x="6168672" y="1824220"/>
              <a:ext cx="85767" cy="67477"/>
            </a:xfrm>
            <a:custGeom>
              <a:avLst/>
              <a:gdLst/>
              <a:ahLst/>
              <a:cxnLst/>
              <a:rect l="l" t="t" r="r" b="b"/>
              <a:pathLst>
                <a:path w="85767" h="67477">
                  <a:moveTo>
                    <a:pt x="55880" y="0"/>
                  </a:moveTo>
                  <a:lnTo>
                    <a:pt x="85767" y="0"/>
                  </a:lnTo>
                  <a:lnTo>
                    <a:pt x="85767" y="64803"/>
                  </a:lnTo>
                  <a:lnTo>
                    <a:pt x="61694" y="58814"/>
                  </a:lnTo>
                  <a:cubicBezTo>
                    <a:pt x="60789" y="58588"/>
                    <a:pt x="59883" y="58814"/>
                    <a:pt x="58977" y="59040"/>
                  </a:cubicBezTo>
                  <a:lnTo>
                    <a:pt x="34044" y="67477"/>
                  </a:lnTo>
                  <a:lnTo>
                    <a:pt x="33905" y="65926"/>
                  </a:lnTo>
                  <a:cubicBezTo>
                    <a:pt x="33152" y="62745"/>
                    <a:pt x="31080" y="60338"/>
                    <a:pt x="27689" y="58706"/>
                  </a:cubicBezTo>
                  <a:cubicBezTo>
                    <a:pt x="24299" y="57073"/>
                    <a:pt x="16743" y="56257"/>
                    <a:pt x="5023" y="56257"/>
                  </a:cubicBezTo>
                  <a:lnTo>
                    <a:pt x="0" y="56257"/>
                  </a:lnTo>
                  <a:lnTo>
                    <a:pt x="0" y="32555"/>
                  </a:lnTo>
                  <a:cubicBezTo>
                    <a:pt x="24529" y="27276"/>
                    <a:pt x="43156" y="16424"/>
                    <a:pt x="55880"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0" name="文本框 299">
              <a:extLst>
                <a:ext uri="{FF2B5EF4-FFF2-40B4-BE49-F238E27FC236}">
                  <a16:creationId xmlns:a16="http://schemas.microsoft.com/office/drawing/2014/main" id="{3F4B2F76-5C7C-4FF3-BD83-140E15A9505F}"/>
                </a:ext>
              </a:extLst>
            </p:cNvPr>
            <p:cNvSpPr txBox="1"/>
            <p:nvPr/>
          </p:nvSpPr>
          <p:spPr>
            <a:xfrm>
              <a:off x="5952731" y="1889022"/>
              <a:ext cx="589166" cy="438798"/>
            </a:xfrm>
            <a:custGeom>
              <a:avLst/>
              <a:gdLst/>
              <a:ahLst/>
              <a:cxnLst/>
              <a:rect l="l" t="t" r="r" b="b"/>
              <a:pathLst>
                <a:path w="589166" h="438798">
                  <a:moveTo>
                    <a:pt x="301707" y="0"/>
                  </a:moveTo>
                  <a:lnTo>
                    <a:pt x="321143" y="4836"/>
                  </a:lnTo>
                  <a:cubicBezTo>
                    <a:pt x="335325" y="10065"/>
                    <a:pt x="349196" y="16396"/>
                    <a:pt x="362784" y="22274"/>
                  </a:cubicBezTo>
                  <a:cubicBezTo>
                    <a:pt x="392903" y="35162"/>
                    <a:pt x="422796" y="46467"/>
                    <a:pt x="454727" y="54154"/>
                  </a:cubicBezTo>
                  <a:cubicBezTo>
                    <a:pt x="481903" y="60938"/>
                    <a:pt x="509757" y="66590"/>
                    <a:pt x="536253" y="75634"/>
                  </a:cubicBezTo>
                  <a:cubicBezTo>
                    <a:pt x="553464" y="81512"/>
                    <a:pt x="577469" y="87618"/>
                    <a:pt x="588113" y="103444"/>
                  </a:cubicBezTo>
                  <a:cubicBezTo>
                    <a:pt x="590151" y="106384"/>
                    <a:pt x="589019" y="110002"/>
                    <a:pt x="586527" y="112037"/>
                  </a:cubicBezTo>
                  <a:cubicBezTo>
                    <a:pt x="586527" y="115427"/>
                    <a:pt x="584715" y="118819"/>
                    <a:pt x="580866" y="120402"/>
                  </a:cubicBezTo>
                  <a:cubicBezTo>
                    <a:pt x="555050" y="130124"/>
                    <a:pt x="530138" y="141655"/>
                    <a:pt x="505228" y="153639"/>
                  </a:cubicBezTo>
                  <a:cubicBezTo>
                    <a:pt x="528780" y="186198"/>
                    <a:pt x="516325" y="324345"/>
                    <a:pt x="515192" y="346278"/>
                  </a:cubicBezTo>
                  <a:cubicBezTo>
                    <a:pt x="515192" y="346278"/>
                    <a:pt x="515192" y="346504"/>
                    <a:pt x="515192" y="346504"/>
                  </a:cubicBezTo>
                  <a:cubicBezTo>
                    <a:pt x="515419" y="346730"/>
                    <a:pt x="515645" y="346956"/>
                    <a:pt x="515872" y="347181"/>
                  </a:cubicBezTo>
                  <a:cubicBezTo>
                    <a:pt x="534441" y="376123"/>
                    <a:pt x="549161" y="457971"/>
                    <a:pt x="488470" y="434683"/>
                  </a:cubicBezTo>
                  <a:cubicBezTo>
                    <a:pt x="446575" y="418630"/>
                    <a:pt x="460388" y="350347"/>
                    <a:pt x="498661" y="339268"/>
                  </a:cubicBezTo>
                  <a:cubicBezTo>
                    <a:pt x="501831" y="279577"/>
                    <a:pt x="505907" y="218304"/>
                    <a:pt x="491188" y="160196"/>
                  </a:cubicBezTo>
                  <a:cubicBezTo>
                    <a:pt x="468994" y="170823"/>
                    <a:pt x="446575" y="181449"/>
                    <a:pt x="423701" y="190945"/>
                  </a:cubicBezTo>
                  <a:cubicBezTo>
                    <a:pt x="395167" y="202703"/>
                    <a:pt x="363463" y="211974"/>
                    <a:pt x="337420" y="228478"/>
                  </a:cubicBezTo>
                  <a:cubicBezTo>
                    <a:pt x="323152" y="237296"/>
                    <a:pt x="311151" y="245662"/>
                    <a:pt x="295072" y="244080"/>
                  </a:cubicBezTo>
                  <a:cubicBezTo>
                    <a:pt x="293487" y="248150"/>
                    <a:pt x="289183" y="251088"/>
                    <a:pt x="284202" y="248150"/>
                  </a:cubicBezTo>
                  <a:cubicBezTo>
                    <a:pt x="229851" y="214686"/>
                    <a:pt x="166668" y="201798"/>
                    <a:pt x="110732" y="171953"/>
                  </a:cubicBezTo>
                  <a:cubicBezTo>
                    <a:pt x="89897" y="160875"/>
                    <a:pt x="69969" y="148665"/>
                    <a:pt x="49134" y="137586"/>
                  </a:cubicBezTo>
                  <a:cubicBezTo>
                    <a:pt x="34868" y="130124"/>
                    <a:pt x="15618" y="126281"/>
                    <a:pt x="2483" y="117689"/>
                  </a:cubicBezTo>
                  <a:cubicBezTo>
                    <a:pt x="218" y="116332"/>
                    <a:pt x="-914" y="112715"/>
                    <a:pt x="898" y="110454"/>
                  </a:cubicBezTo>
                  <a:cubicBezTo>
                    <a:pt x="-235" y="107967"/>
                    <a:pt x="218" y="104801"/>
                    <a:pt x="3389" y="103444"/>
                  </a:cubicBezTo>
                  <a:cubicBezTo>
                    <a:pt x="54343" y="81286"/>
                    <a:pt x="109373" y="68172"/>
                    <a:pt x="159195" y="43301"/>
                  </a:cubicBezTo>
                  <a:cubicBezTo>
                    <a:pt x="177765" y="34031"/>
                    <a:pt x="196335" y="23461"/>
                    <a:pt x="215442" y="14361"/>
                  </a:cubicBezTo>
                  <a:lnTo>
                    <a:pt x="249984" y="2674"/>
                  </a:lnTo>
                  <a:lnTo>
                    <a:pt x="250692" y="10604"/>
                  </a:lnTo>
                  <a:cubicBezTo>
                    <a:pt x="250881" y="15334"/>
                    <a:pt x="250975" y="21634"/>
                    <a:pt x="250975" y="29503"/>
                  </a:cubicBezTo>
                  <a:lnTo>
                    <a:pt x="250975" y="138501"/>
                  </a:lnTo>
                  <a:lnTo>
                    <a:pt x="301707" y="138501"/>
                  </a:lnTo>
                  <a:lnTo>
                    <a:pt x="301707" y="0"/>
                  </a:lnTo>
                  <a:close/>
                  <a:moveTo>
                    <a:pt x="361198" y="45336"/>
                  </a:moveTo>
                  <a:cubicBezTo>
                    <a:pt x="363010" y="46015"/>
                    <a:pt x="364822" y="46919"/>
                    <a:pt x="366634" y="47598"/>
                  </a:cubicBezTo>
                  <a:cubicBezTo>
                    <a:pt x="374786" y="50537"/>
                    <a:pt x="383165" y="53702"/>
                    <a:pt x="391318" y="56641"/>
                  </a:cubicBezTo>
                  <a:cubicBezTo>
                    <a:pt x="381580" y="52346"/>
                    <a:pt x="371389" y="48276"/>
                    <a:pt x="361198" y="45336"/>
                  </a:cubicBezTo>
                  <a:close/>
                  <a:moveTo>
                    <a:pt x="326550" y="215817"/>
                  </a:moveTo>
                  <a:cubicBezTo>
                    <a:pt x="325417" y="216269"/>
                    <a:pt x="324285" y="216495"/>
                    <a:pt x="323152" y="216947"/>
                  </a:cubicBezTo>
                  <a:cubicBezTo>
                    <a:pt x="320889" y="218530"/>
                    <a:pt x="318624" y="220113"/>
                    <a:pt x="316359" y="221470"/>
                  </a:cubicBezTo>
                  <a:cubicBezTo>
                    <a:pt x="316359" y="221696"/>
                    <a:pt x="316359" y="222148"/>
                    <a:pt x="316359" y="222374"/>
                  </a:cubicBezTo>
                  <a:cubicBezTo>
                    <a:pt x="319756" y="220113"/>
                    <a:pt x="323152" y="217852"/>
                    <a:pt x="326550" y="21581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1" name="文本框 300">
              <a:extLst>
                <a:ext uri="{FF2B5EF4-FFF2-40B4-BE49-F238E27FC236}">
                  <a16:creationId xmlns:a16="http://schemas.microsoft.com/office/drawing/2014/main" id="{E74ECA06-4F18-46D0-820D-28E511432E24}"/>
                </a:ext>
              </a:extLst>
            </p:cNvPr>
            <p:cNvSpPr txBox="1"/>
            <p:nvPr/>
          </p:nvSpPr>
          <p:spPr>
            <a:xfrm>
              <a:off x="6059290" y="2098831"/>
              <a:ext cx="340535" cy="187898"/>
            </a:xfrm>
            <a:custGeom>
              <a:avLst/>
              <a:gdLst/>
              <a:ahLst/>
              <a:cxnLst/>
              <a:rect l="l" t="t" r="r" b="b"/>
              <a:pathLst>
                <a:path w="340535" h="187898">
                  <a:moveTo>
                    <a:pt x="323229" y="1047"/>
                  </a:moveTo>
                  <a:cubicBezTo>
                    <a:pt x="325267" y="1047"/>
                    <a:pt x="327532" y="2177"/>
                    <a:pt x="328663" y="3986"/>
                  </a:cubicBezTo>
                  <a:cubicBezTo>
                    <a:pt x="335005" y="14839"/>
                    <a:pt x="332061" y="30666"/>
                    <a:pt x="332740" y="42875"/>
                  </a:cubicBezTo>
                  <a:cubicBezTo>
                    <a:pt x="333420" y="59832"/>
                    <a:pt x="334099" y="76562"/>
                    <a:pt x="335005" y="93520"/>
                  </a:cubicBezTo>
                  <a:cubicBezTo>
                    <a:pt x="336817" y="119973"/>
                    <a:pt x="347007" y="151852"/>
                    <a:pt x="334099" y="176722"/>
                  </a:cubicBezTo>
                  <a:cubicBezTo>
                    <a:pt x="333873" y="179662"/>
                    <a:pt x="332287" y="182601"/>
                    <a:pt x="329569" y="183506"/>
                  </a:cubicBezTo>
                  <a:cubicBezTo>
                    <a:pt x="326853" y="186444"/>
                    <a:pt x="322323" y="185992"/>
                    <a:pt x="320284" y="183506"/>
                  </a:cubicBezTo>
                  <a:cubicBezTo>
                    <a:pt x="296053" y="181697"/>
                    <a:pt x="272501" y="177853"/>
                    <a:pt x="247816" y="178531"/>
                  </a:cubicBezTo>
                  <a:cubicBezTo>
                    <a:pt x="218602" y="179436"/>
                    <a:pt x="189615" y="181923"/>
                    <a:pt x="160627" y="183280"/>
                  </a:cubicBezTo>
                  <a:cubicBezTo>
                    <a:pt x="130281" y="184635"/>
                    <a:pt x="99935" y="187349"/>
                    <a:pt x="69815" y="187575"/>
                  </a:cubicBezTo>
                  <a:cubicBezTo>
                    <a:pt x="53736" y="187575"/>
                    <a:pt x="29052" y="190062"/>
                    <a:pt x="13426" y="181245"/>
                  </a:cubicBezTo>
                  <a:cubicBezTo>
                    <a:pt x="12067" y="181245"/>
                    <a:pt x="10481" y="180792"/>
                    <a:pt x="9122" y="179436"/>
                  </a:cubicBezTo>
                  <a:cubicBezTo>
                    <a:pt x="-6730" y="164513"/>
                    <a:pt x="2555" y="129243"/>
                    <a:pt x="4141" y="110251"/>
                  </a:cubicBezTo>
                  <a:cubicBezTo>
                    <a:pt x="6858" y="75884"/>
                    <a:pt x="970" y="41518"/>
                    <a:pt x="2555" y="7152"/>
                  </a:cubicBezTo>
                  <a:cubicBezTo>
                    <a:pt x="2782" y="4438"/>
                    <a:pt x="4594" y="2630"/>
                    <a:pt x="6858" y="1951"/>
                  </a:cubicBezTo>
                  <a:cubicBezTo>
                    <a:pt x="8443" y="821"/>
                    <a:pt x="10934" y="368"/>
                    <a:pt x="13426" y="1499"/>
                  </a:cubicBezTo>
                  <a:cubicBezTo>
                    <a:pt x="43092" y="15065"/>
                    <a:pt x="72306" y="29535"/>
                    <a:pt x="103106" y="40387"/>
                  </a:cubicBezTo>
                  <a:cubicBezTo>
                    <a:pt x="127337" y="48980"/>
                    <a:pt x="158589" y="62771"/>
                    <a:pt x="184633" y="60284"/>
                  </a:cubicBezTo>
                  <a:cubicBezTo>
                    <a:pt x="230151" y="55762"/>
                    <a:pt x="279295" y="28631"/>
                    <a:pt x="315529" y="1499"/>
                  </a:cubicBezTo>
                  <a:cubicBezTo>
                    <a:pt x="318020" y="-535"/>
                    <a:pt x="320964" y="-309"/>
                    <a:pt x="323229"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grpSp>
      <p:cxnSp>
        <p:nvCxnSpPr>
          <p:cNvPr id="302" name="直接连接符 301">
            <a:extLst>
              <a:ext uri="{FF2B5EF4-FFF2-40B4-BE49-F238E27FC236}">
                <a16:creationId xmlns:a16="http://schemas.microsoft.com/office/drawing/2014/main" id="{63495EE6-02C4-480C-B83B-731BDE8E8128}"/>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304" name="标题 1">
            <a:extLst>
              <a:ext uri="{FF2B5EF4-FFF2-40B4-BE49-F238E27FC236}">
                <a16:creationId xmlns:a16="http://schemas.microsoft.com/office/drawing/2014/main" id="{52BE9750-F336-4DFE-BC83-8B00666A76B8}"/>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spTree>
    <p:extLst>
      <p:ext uri="{BB962C8B-B14F-4D97-AF65-F5344CB8AC3E}">
        <p14:creationId xmlns:p14="http://schemas.microsoft.com/office/powerpoint/2010/main" val="345952607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62476412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843793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4_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CA323D4-5942-4806-8E7E-8304EF1030DE}"/>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FE19419D-A30D-4CAF-82D4-3F2F8F4665E6}"/>
              </a:ext>
            </a:extLst>
          </p:cNvPr>
          <p:cNvSpPr>
            <a:spLocks noGrp="1"/>
          </p:cNvSpPr>
          <p:nvPr>
            <p:ph type="dt" sz="half" idx="10"/>
          </p:nvPr>
        </p:nvSpPr>
        <p:spPr/>
        <p:txBody>
          <a:bodyPr/>
          <a:lstStyle/>
          <a:p>
            <a:fld id="{9B52E353-8C47-444C-9A0A-BB44E66737AA}" type="datetimeFigureOut">
              <a:rPr lang="zh-CN" altLang="en-US" smtClean="0"/>
              <a:t>2019/4/13 Saturday</a:t>
            </a:fld>
            <a:endParaRPr lang="zh-CN" altLang="en-US"/>
          </a:p>
        </p:txBody>
      </p:sp>
      <p:sp>
        <p:nvSpPr>
          <p:cNvPr id="4" name="页脚占位符 3">
            <a:extLst>
              <a:ext uri="{FF2B5EF4-FFF2-40B4-BE49-F238E27FC236}">
                <a16:creationId xmlns:a16="http://schemas.microsoft.com/office/drawing/2014/main" id="{1D25677E-25EF-4465-90FF-402C7A5C124B}"/>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525FBC33-CC51-48FC-B5CF-AB564A81529A}"/>
              </a:ext>
            </a:extLst>
          </p:cNvPr>
          <p:cNvSpPr>
            <a:spLocks noGrp="1"/>
          </p:cNvSpPr>
          <p:nvPr>
            <p:ph type="sldNum" sz="quarter" idx="12"/>
          </p:nvPr>
        </p:nvSpPr>
        <p:spPr/>
        <p:txBody>
          <a:bodyPr/>
          <a:lstStyle/>
          <a:p>
            <a:fld id="{69B14772-816E-4516-BC48-5765D8136130}" type="slidenum">
              <a:rPr lang="zh-CN" altLang="en-US" smtClean="0"/>
              <a:t>‹#›</a:t>
            </a:fld>
            <a:endParaRPr lang="zh-CN" altLang="en-US"/>
          </a:p>
        </p:txBody>
      </p:sp>
    </p:spTree>
    <p:extLst>
      <p:ext uri="{BB962C8B-B14F-4D97-AF65-F5344CB8AC3E}">
        <p14:creationId xmlns:p14="http://schemas.microsoft.com/office/powerpoint/2010/main" val="406059200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0042469"/>
      </p:ext>
    </p:extLst>
  </p:cSld>
  <p:clrMapOvr>
    <a:masterClrMapping/>
  </p:clrMapOvr>
  <p:transition spd="slow">
    <p:push dir="u"/>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自定义版式">
    <p:bg>
      <p:bgPr>
        <a:solidFill>
          <a:schemeClr val="tx1"/>
        </a:solidFill>
        <a:effectLst/>
      </p:bgPr>
    </p:bg>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5A677578-EE5C-4EF4-B0AD-2C9F9C6AC6B2}"/>
              </a:ext>
            </a:extLst>
          </p:cNvPr>
          <p:cNvPicPr>
            <a:picLocks noChangeAspect="1"/>
          </p:cNvPicPr>
          <p:nvPr userDrawn="1"/>
        </p:nvPicPr>
        <p:blipFill rotWithShape="1">
          <a:blip r:embed="rId2">
            <a:duotone>
              <a:schemeClr val="bg2">
                <a:shade val="45000"/>
                <a:satMod val="135000"/>
              </a:schemeClr>
              <a:prstClr val="white"/>
            </a:duotone>
          </a:blip>
          <a:srcRect r="27993"/>
          <a:stretch/>
        </p:blipFill>
        <p:spPr>
          <a:xfrm>
            <a:off x="1" y="-5557"/>
            <a:ext cx="12192000" cy="6863557"/>
          </a:xfrm>
          <a:prstGeom prst="rect">
            <a:avLst/>
          </a:prstGeom>
        </p:spPr>
      </p:pic>
      <p:sp>
        <p:nvSpPr>
          <p:cNvPr id="4" name="矩形 3">
            <a:extLst>
              <a:ext uri="{FF2B5EF4-FFF2-40B4-BE49-F238E27FC236}">
                <a16:creationId xmlns:a16="http://schemas.microsoft.com/office/drawing/2014/main" id="{8216A5A6-7707-4E8A-942A-139653FAB1BC}"/>
              </a:ext>
            </a:extLst>
          </p:cNvPr>
          <p:cNvSpPr/>
          <p:nvPr userDrawn="1"/>
        </p:nvSpPr>
        <p:spPr>
          <a:xfrm>
            <a:off x="-3"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a:extLst>
              <a:ext uri="{FF2B5EF4-FFF2-40B4-BE49-F238E27FC236}">
                <a16:creationId xmlns:a16="http://schemas.microsoft.com/office/drawing/2014/main" id="{F740F69A-19BB-4AA3-A265-5AB4D0D430F4}"/>
              </a:ext>
            </a:extLst>
          </p:cNvPr>
          <p:cNvSpPr/>
          <p:nvPr userDrawn="1"/>
        </p:nvSpPr>
        <p:spPr>
          <a:xfrm rot="10800000">
            <a:off x="-1"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6" name="矩形 5">
            <a:extLst>
              <a:ext uri="{FF2B5EF4-FFF2-40B4-BE49-F238E27FC236}">
                <a16:creationId xmlns:a16="http://schemas.microsoft.com/office/drawing/2014/main" id="{2BDA7112-A044-49CE-B9CA-A72126AA67B4}"/>
              </a:ext>
            </a:extLst>
          </p:cNvPr>
          <p:cNvSpPr/>
          <p:nvPr userDrawn="1"/>
        </p:nvSpPr>
        <p:spPr>
          <a:xfrm>
            <a:off x="-1" y="0"/>
            <a:ext cx="12192001" cy="6811864"/>
          </a:xfrm>
          <a:prstGeom prst="rect">
            <a:avLst/>
          </a:prstGeom>
          <a:solidFill>
            <a:srgbClr val="080304">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7" name="文本框 6">
            <a:extLst>
              <a:ext uri="{FF2B5EF4-FFF2-40B4-BE49-F238E27FC236}">
                <a16:creationId xmlns:a16="http://schemas.microsoft.com/office/drawing/2014/main" id="{1444A070-E8CF-4E44-B7E5-DA7C47A7E6A7}"/>
              </a:ext>
            </a:extLst>
          </p:cNvPr>
          <p:cNvSpPr txBox="1"/>
          <p:nvPr userDrawn="1"/>
        </p:nvSpPr>
        <p:spPr>
          <a:xfrm>
            <a:off x="4760680" y="564634"/>
            <a:ext cx="2670634" cy="369332"/>
          </a:xfrm>
          <a:prstGeom prst="rect">
            <a:avLst/>
          </a:prstGeom>
          <a:noFill/>
        </p:spPr>
        <p:txBody>
          <a:bodyPr wrap="square" rtlCol="0">
            <a:spAutoFit/>
          </a:bodyPr>
          <a:lstStyle>
            <a:defPPr>
              <a:defRPr lang="en-US"/>
            </a:defPPr>
            <a:lvl1pPr algn="dist">
              <a:defRPr sz="1600">
                <a:solidFill>
                  <a:schemeClr val="bg1"/>
                </a:solidFill>
                <a:latin typeface="+mj-ea"/>
                <a:ea typeface="+mj-ea"/>
              </a:defRPr>
            </a:lvl1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本</a:t>
            </a:r>
            <a:r>
              <a:rPr kumimoji="0" lang="en-US" altLang="zh-CN" sz="18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模板正参与</a:t>
            </a:r>
            <a:endParaRPr kumimoji="0" 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8" name="矩形 7">
            <a:extLst>
              <a:ext uri="{FF2B5EF4-FFF2-40B4-BE49-F238E27FC236}">
                <a16:creationId xmlns:a16="http://schemas.microsoft.com/office/drawing/2014/main" id="{E5858290-D261-4C60-BB99-630C19F3840C}"/>
              </a:ext>
            </a:extLst>
          </p:cNvPr>
          <p:cNvSpPr/>
          <p:nvPr userDrawn="1"/>
        </p:nvSpPr>
        <p:spPr>
          <a:xfrm>
            <a:off x="3602350" y="2482543"/>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0E5177"/>
              </a:solidFill>
              <a:effectLst/>
              <a:uLnTx/>
              <a:uFillTx/>
              <a:latin typeface="Segoe UI"/>
              <a:ea typeface="微软雅黑"/>
              <a:cs typeface="+mn-cs"/>
            </a:endParaRPr>
          </a:p>
        </p:txBody>
      </p:sp>
      <p:sp>
        <p:nvSpPr>
          <p:cNvPr id="9" name="文本框 8">
            <a:extLst>
              <a:ext uri="{FF2B5EF4-FFF2-40B4-BE49-F238E27FC236}">
                <a16:creationId xmlns:a16="http://schemas.microsoft.com/office/drawing/2014/main" id="{87DC30B4-F006-4610-BE34-27B2068262E4}"/>
              </a:ext>
            </a:extLst>
          </p:cNvPr>
          <p:cNvSpPr txBox="1"/>
          <p:nvPr userDrawn="1"/>
        </p:nvSpPr>
        <p:spPr>
          <a:xfrm>
            <a:off x="4049486" y="2517885"/>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 </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第一届高校</a:t>
            </a: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模板设计大赛 </a:t>
            </a:r>
            <a:endParaRPr kumimoji="0" lang="en-US" sz="16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1" name="文本框 10">
            <a:extLst>
              <a:ext uri="{FF2B5EF4-FFF2-40B4-BE49-F238E27FC236}">
                <a16:creationId xmlns:a16="http://schemas.microsoft.com/office/drawing/2014/main" id="{6DC88D0E-6AEB-4B0D-AE77-4A1F31C8C366}"/>
              </a:ext>
            </a:extLst>
          </p:cNvPr>
          <p:cNvSpPr txBox="1"/>
          <p:nvPr userDrawn="1"/>
        </p:nvSpPr>
        <p:spPr>
          <a:xfrm>
            <a:off x="6133678" y="4824918"/>
            <a:ext cx="2545865" cy="106138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微信扫码</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来聆听模板作者</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设计灵感、制作思路</a:t>
            </a:r>
            <a:endParaRPr kumimoji="0" lang="en-US" sz="1800" b="0" i="0" u="none" strike="noStrike" kern="1200" cap="none" spc="150" normalizeH="0" baseline="0" noProof="0">
              <a:ln>
                <a:noFill/>
              </a:ln>
              <a:solidFill>
                <a:prstClr val="white"/>
              </a:solidFill>
              <a:effectLst/>
              <a:uLnTx/>
              <a:uFillTx/>
              <a:latin typeface="微软雅黑"/>
              <a:ea typeface="微软雅黑"/>
              <a:cs typeface="+mn-cs"/>
            </a:endParaRPr>
          </a:p>
        </p:txBody>
      </p:sp>
      <p:pic>
        <p:nvPicPr>
          <p:cNvPr id="12" name="图片 11">
            <a:extLst>
              <a:ext uri="{FF2B5EF4-FFF2-40B4-BE49-F238E27FC236}">
                <a16:creationId xmlns:a16="http://schemas.microsoft.com/office/drawing/2014/main" id="{D791EC9B-5DBA-40F6-9696-4F391A93BCEF}"/>
              </a:ext>
            </a:extLst>
          </p:cNvPr>
          <p:cNvPicPr>
            <a:picLocks noChangeAspect="1"/>
          </p:cNvPicPr>
          <p:nvPr userDrawn="1"/>
        </p:nvPicPr>
        <p:blipFill>
          <a:blip r:embed="rId3"/>
          <a:stretch>
            <a:fillRect/>
          </a:stretch>
        </p:blipFill>
        <p:spPr>
          <a:xfrm>
            <a:off x="-615419" y="3771974"/>
            <a:ext cx="13817069" cy="3996426"/>
          </a:xfrm>
          <a:prstGeom prst="rect">
            <a:avLst/>
          </a:prstGeom>
        </p:spPr>
      </p:pic>
      <p:pic>
        <p:nvPicPr>
          <p:cNvPr id="13" name="图片 12">
            <a:extLst>
              <a:ext uri="{FF2B5EF4-FFF2-40B4-BE49-F238E27FC236}">
                <a16:creationId xmlns:a16="http://schemas.microsoft.com/office/drawing/2014/main" id="{3337B091-14D1-40FD-B8AD-B9A96874112A}"/>
              </a:ext>
            </a:extLst>
          </p:cNvPr>
          <p:cNvPicPr>
            <a:picLocks noChangeAspect="1"/>
          </p:cNvPicPr>
          <p:nvPr userDrawn="1"/>
        </p:nvPicPr>
        <p:blipFill>
          <a:blip r:embed="rId4"/>
          <a:stretch>
            <a:fillRect/>
          </a:stretch>
        </p:blipFill>
        <p:spPr>
          <a:xfrm>
            <a:off x="1683657" y="716939"/>
            <a:ext cx="8824686" cy="1844708"/>
          </a:xfrm>
          <a:prstGeom prst="rect">
            <a:avLst/>
          </a:prstGeom>
        </p:spPr>
      </p:pic>
      <p:sp>
        <p:nvSpPr>
          <p:cNvPr id="14" name="文本框 13">
            <a:extLst>
              <a:ext uri="{FF2B5EF4-FFF2-40B4-BE49-F238E27FC236}">
                <a16:creationId xmlns:a16="http://schemas.microsoft.com/office/drawing/2014/main" id="{260EA93C-471D-411C-A976-09210F7DFE72}"/>
              </a:ext>
            </a:extLst>
          </p:cNvPr>
          <p:cNvSpPr txBox="1"/>
          <p:nvPr userDrawn="1"/>
        </p:nvSpPr>
        <p:spPr>
          <a:xfrm>
            <a:off x="3742050" y="2971888"/>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PPT</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5" name="文本框 14">
            <a:extLst>
              <a:ext uri="{FF2B5EF4-FFF2-40B4-BE49-F238E27FC236}">
                <a16:creationId xmlns:a16="http://schemas.microsoft.com/office/drawing/2014/main" id="{636416E4-5D2E-4F0B-8673-534B0C96E10E}"/>
              </a:ext>
            </a:extLst>
          </p:cNvPr>
          <p:cNvSpPr txBox="1"/>
          <p:nvPr userDrawn="1"/>
        </p:nvSpPr>
        <p:spPr>
          <a:xfrm>
            <a:off x="6079638" y="2971888"/>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6" name="矩形 15">
            <a:extLst>
              <a:ext uri="{FF2B5EF4-FFF2-40B4-BE49-F238E27FC236}">
                <a16:creationId xmlns:a16="http://schemas.microsoft.com/office/drawing/2014/main" id="{90FAAB6E-BB88-4DC1-B3F2-030FD2561703}"/>
              </a:ext>
            </a:extLst>
          </p:cNvPr>
          <p:cNvSpPr/>
          <p:nvPr userDrawn="1"/>
        </p:nvSpPr>
        <p:spPr>
          <a:xfrm>
            <a:off x="3600610" y="3494767"/>
            <a:ext cx="2318400" cy="2318400"/>
          </a:xfrm>
          <a:prstGeom prst="rect">
            <a:avLst/>
          </a:prstGeom>
          <a:solidFill>
            <a:schemeClr val="bg1"/>
          </a:solidFill>
          <a:ln w="57150">
            <a:solidFill>
              <a:srgbClr val="CB9B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0772842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a:ln>
                  <a:noFill/>
                </a:ln>
                <a:solidFill>
                  <a:srgbClr val="FFFFFF"/>
                </a:solidFill>
                <a:effectLst/>
                <a:uLnTx/>
                <a:uFillTx/>
                <a:latin typeface="Segoe UI Light"/>
                <a:ea typeface="微软雅黑"/>
                <a:cs typeface="Segoe UI Light"/>
              </a:rPr>
              <a:t>标注</a:t>
            </a:r>
            <a:endParaRPr kumimoji="0" lang="zh-CN" altLang="en-US" sz="18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使用说明 </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声明</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拥有对本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1" lang="en-US" altLang="zh-CN" sz="1000" b="0" i="0" u="none" strike="noStrike" kern="0" cap="none" spc="0" normalizeH="0" baseline="0" noProof="0" dirty="0">
                <a:ln>
                  <a:noFill/>
                </a:ln>
                <a:solidFill>
                  <a:prstClr val="white"/>
                </a:solidFill>
                <a:effectLst/>
                <a:uLnTx/>
                <a:uFillTx/>
                <a:latin typeface="Segoe UI Light"/>
                <a:ea typeface="微软雅黑" charset="0"/>
                <a:cs typeface="Segoe UI Light"/>
              </a:rPr>
              <a:t>OfficePLUS</a:t>
            </a:r>
            <a:endParaRPr kumimoji="0" lang="zh-CN" altLang="en-US" sz="1000" b="0" i="0" u="none" strike="noStrike" kern="0" cap="none" spc="0" normalizeH="0" baseline="0" noProof="0" dirty="0">
              <a:ln>
                <a:noFill/>
              </a:ln>
              <a:solidFill>
                <a:prstClr val="white"/>
              </a:solidFill>
              <a:effectLst/>
              <a:uLnTx/>
              <a:uFillTx/>
              <a:latin typeface="Segoe UI Light"/>
              <a:ea typeface="微软雅黑" charset="0"/>
              <a:cs typeface="Segoe UI Light"/>
            </a:endParaRPr>
          </a:p>
        </p:txBody>
      </p:sp>
    </p:spTree>
    <p:extLst>
      <p:ext uri="{BB962C8B-B14F-4D97-AF65-F5344CB8AC3E}">
        <p14:creationId xmlns:p14="http://schemas.microsoft.com/office/powerpoint/2010/main" val="1840913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仅标题">
    <p:spTree>
      <p:nvGrpSpPr>
        <p:cNvPr id="1" name=""/>
        <p:cNvGrpSpPr/>
        <p:nvPr/>
      </p:nvGrpSpPr>
      <p:grpSpPr>
        <a:xfrm>
          <a:off x="0" y="0"/>
          <a:ext cx="0" cy="0"/>
          <a:chOff x="0" y="0"/>
          <a:chExt cx="0" cy="0"/>
        </a:xfrm>
      </p:grpSpPr>
      <p:sp>
        <p:nvSpPr>
          <p:cNvPr id="87" name="文本占位符 3">
            <a:extLst>
              <a:ext uri="{FF2B5EF4-FFF2-40B4-BE49-F238E27FC236}">
                <a16:creationId xmlns:a16="http://schemas.microsoft.com/office/drawing/2014/main" id="{180D7CD9-94D2-4D70-B841-B37DA04CA393}"/>
              </a:ext>
            </a:extLst>
          </p:cNvPr>
          <p:cNvSpPr>
            <a:spLocks noGrp="1"/>
          </p:cNvSpPr>
          <p:nvPr>
            <p:ph type="body" sz="quarter" idx="15"/>
          </p:nvPr>
        </p:nvSpPr>
        <p:spPr>
          <a:xfrm>
            <a:off x="676961" y="2437670"/>
            <a:ext cx="4994166" cy="3504100"/>
          </a:xfrm>
          <a:ln w="9525">
            <a:noFill/>
            <a:prstDash val="dash"/>
          </a:ln>
        </p:spPr>
        <p:txBody>
          <a:bodyPr vert="horz" lIns="0" tIns="45720" rIns="90000" bIns="45720" rtlCol="0">
            <a:normAutofit/>
          </a:bodyPr>
          <a:lstStyle>
            <a:lvl1pPr>
              <a:defRPr lang="zh-CN" altLang="en-US" sz="1800" b="0" kern="1200" dirty="0" smtClean="0">
                <a:solidFill>
                  <a:srgbClr val="000000"/>
                </a:solidFill>
                <a:latin typeface="+mn-lt"/>
                <a:ea typeface="+mn-ea"/>
                <a:cs typeface="+mn-cs"/>
              </a:defRPr>
            </a:lvl1pPr>
            <a:lvl2pPr>
              <a:defRPr lang="zh-CN" altLang="en-US" b="1" dirty="0"/>
            </a:lvl2pPr>
          </a:lstStyle>
          <a:p>
            <a:pPr marL="0" lvl="0" indent="0" algn="l" defTabSz="914400" rtl="0" eaLnBrk="1" latinLnBrk="0" hangingPunct="1">
              <a:lnSpc>
                <a:spcPct val="130000"/>
              </a:lnSpc>
              <a:spcBef>
                <a:spcPts val="1000"/>
              </a:spcBef>
              <a:buFont typeface="Arial" panose="020B0604020202020204" pitchFamily="34" charset="0"/>
              <a:buNone/>
            </a:pPr>
            <a:r>
              <a:rPr lang="zh-CN" altLang="en-US" dirty="0"/>
              <a:t>编辑母版文本样式</a:t>
            </a:r>
          </a:p>
          <a:p>
            <a:pPr marL="457200" lvl="1" indent="0">
              <a:buNone/>
            </a:pPr>
            <a:endParaRPr lang="zh-CN" altLang="en-US" dirty="0"/>
          </a:p>
        </p:txBody>
      </p:sp>
      <p:sp>
        <p:nvSpPr>
          <p:cNvPr id="90" name="文本占位符 3">
            <a:extLst>
              <a:ext uri="{FF2B5EF4-FFF2-40B4-BE49-F238E27FC236}">
                <a16:creationId xmlns:a16="http://schemas.microsoft.com/office/drawing/2014/main" id="{94703BDA-06C7-48FA-9535-B70DE25FD8F0}"/>
              </a:ext>
            </a:extLst>
          </p:cNvPr>
          <p:cNvSpPr>
            <a:spLocks noGrp="1"/>
          </p:cNvSpPr>
          <p:nvPr>
            <p:ph type="body" sz="quarter" idx="11"/>
          </p:nvPr>
        </p:nvSpPr>
        <p:spPr>
          <a:xfrm>
            <a:off x="691194" y="1686661"/>
            <a:ext cx="2600037" cy="484736"/>
          </a:xfrm>
        </p:spPr>
        <p:txBody>
          <a:bodyPr lIns="0">
            <a:noAutofit/>
          </a:bodyPr>
          <a:lstStyle>
            <a:lvl1pPr marL="0" indent="0" algn="l" defTabSz="914400" rtl="0" eaLnBrk="1" latinLnBrk="0" hangingPunct="1">
              <a:lnSpc>
                <a:spcPct val="130000"/>
              </a:lnSpc>
              <a:spcBef>
                <a:spcPts val="1000"/>
              </a:spcBef>
              <a:spcAft>
                <a:spcPts val="600"/>
              </a:spcAft>
              <a:buFont typeface="Arial" panose="020B0604020202020204" pitchFamily="34" charset="0"/>
              <a:buNone/>
              <a:defRPr lang="zh-CN" altLang="en-US" sz="2400" b="1" kern="1200" dirty="0" smtClean="0">
                <a:solidFill>
                  <a:schemeClr val="accent1"/>
                </a:solidFill>
                <a:latin typeface="+mj-ea"/>
                <a:ea typeface="+mj-ea"/>
                <a:cs typeface="+mn-cs"/>
              </a:defRPr>
            </a:lvl1pPr>
            <a:lvl5pPr marL="1828800" indent="0">
              <a:buNone/>
              <a:defRPr/>
            </a:lvl5pPr>
          </a:lstStyle>
          <a:p>
            <a:pPr lvl="0"/>
            <a:r>
              <a:rPr lang="zh-CN" altLang="en-US" dirty="0"/>
              <a:t>编辑母版文本样式</a:t>
            </a:r>
          </a:p>
        </p:txBody>
      </p:sp>
      <p:sp>
        <p:nvSpPr>
          <p:cNvPr id="91" name="text-quotes_13895">
            <a:extLst>
              <a:ext uri="{FF2B5EF4-FFF2-40B4-BE49-F238E27FC236}">
                <a16:creationId xmlns:a16="http://schemas.microsoft.com/office/drawing/2014/main" id="{7CBCF3FB-83E0-47DB-9C08-274F59092B77}"/>
              </a:ext>
            </a:extLst>
          </p:cNvPr>
          <p:cNvSpPr>
            <a:spLocks noChangeAspect="1"/>
          </p:cNvSpPr>
          <p:nvPr userDrawn="1"/>
        </p:nvSpPr>
        <p:spPr bwMode="auto">
          <a:xfrm rot="10800000" flipH="1" flipV="1">
            <a:off x="5290559" y="5523345"/>
            <a:ext cx="536078" cy="392346"/>
          </a:xfrm>
          <a:custGeom>
            <a:avLst/>
            <a:gdLst>
              <a:gd name="connsiteX0" fmla="*/ 439987 w 568260"/>
              <a:gd name="connsiteY0" fmla="*/ 0 h 364686"/>
              <a:gd name="connsiteX1" fmla="*/ 568260 w 568260"/>
              <a:gd name="connsiteY1" fmla="*/ 130771 h 364686"/>
              <a:gd name="connsiteX2" fmla="*/ 568260 w 568260"/>
              <a:gd name="connsiteY2" fmla="*/ 131692 h 364686"/>
              <a:gd name="connsiteX3" fmla="*/ 337553 w 568260"/>
              <a:gd name="connsiteY3" fmla="*/ 364686 h 364686"/>
              <a:gd name="connsiteX4" fmla="*/ 308023 w 568260"/>
              <a:gd name="connsiteY4" fmla="*/ 331533 h 364686"/>
              <a:gd name="connsiteX5" fmla="*/ 340322 w 568260"/>
              <a:gd name="connsiteY5" fmla="*/ 299301 h 364686"/>
              <a:gd name="connsiteX6" fmla="*/ 444601 w 568260"/>
              <a:gd name="connsiteY6" fmla="*/ 262464 h 364686"/>
              <a:gd name="connsiteX7" fmla="*/ 441833 w 568260"/>
              <a:gd name="connsiteY7" fmla="*/ 262464 h 364686"/>
              <a:gd name="connsiteX8" fmla="*/ 309869 w 568260"/>
              <a:gd name="connsiteY8" fmla="*/ 131692 h 364686"/>
              <a:gd name="connsiteX9" fmla="*/ 439987 w 568260"/>
              <a:gd name="connsiteY9" fmla="*/ 0 h 364686"/>
              <a:gd name="connsiteX10" fmla="*/ 131871 w 568260"/>
              <a:gd name="connsiteY10" fmla="*/ 0 h 364686"/>
              <a:gd name="connsiteX11" fmla="*/ 260976 w 568260"/>
              <a:gd name="connsiteY11" fmla="*/ 130771 h 364686"/>
              <a:gd name="connsiteX12" fmla="*/ 260976 w 568260"/>
              <a:gd name="connsiteY12" fmla="*/ 131692 h 364686"/>
              <a:gd name="connsiteX13" fmla="*/ 30432 w 568260"/>
              <a:gd name="connsiteY13" fmla="*/ 364686 h 364686"/>
              <a:gd name="connsiteX14" fmla="*/ 0 w 568260"/>
              <a:gd name="connsiteY14" fmla="*/ 331533 h 364686"/>
              <a:gd name="connsiteX15" fmla="*/ 33198 w 568260"/>
              <a:gd name="connsiteY15" fmla="*/ 299301 h 364686"/>
              <a:gd name="connsiteX16" fmla="*/ 136482 w 568260"/>
              <a:gd name="connsiteY16" fmla="*/ 262464 h 364686"/>
              <a:gd name="connsiteX17" fmla="*/ 134638 w 568260"/>
              <a:gd name="connsiteY17" fmla="*/ 262464 h 364686"/>
              <a:gd name="connsiteX18" fmla="*/ 1844 w 568260"/>
              <a:gd name="connsiteY18" fmla="*/ 131692 h 364686"/>
              <a:gd name="connsiteX19" fmla="*/ 131871 w 568260"/>
              <a:gd name="connsiteY19" fmla="*/ 0 h 3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260" h="364686">
                <a:moveTo>
                  <a:pt x="439987" y="0"/>
                </a:moveTo>
                <a:cubicBezTo>
                  <a:pt x="511968" y="0"/>
                  <a:pt x="568260" y="58939"/>
                  <a:pt x="568260" y="130771"/>
                </a:cubicBezTo>
                <a:lnTo>
                  <a:pt x="568260" y="131692"/>
                </a:lnTo>
                <a:cubicBezTo>
                  <a:pt x="568260" y="259701"/>
                  <a:pt x="466749" y="364686"/>
                  <a:pt x="337553" y="364686"/>
                </a:cubicBezTo>
                <a:cubicBezTo>
                  <a:pt x="319097" y="364686"/>
                  <a:pt x="308023" y="349951"/>
                  <a:pt x="308023" y="331533"/>
                </a:cubicBezTo>
                <a:cubicBezTo>
                  <a:pt x="308023" y="313114"/>
                  <a:pt x="322788" y="299301"/>
                  <a:pt x="340322" y="299301"/>
                </a:cubicBezTo>
                <a:cubicBezTo>
                  <a:pt x="380003" y="299301"/>
                  <a:pt x="415994" y="285487"/>
                  <a:pt x="444601" y="262464"/>
                </a:cubicBezTo>
                <a:cubicBezTo>
                  <a:pt x="443678" y="262464"/>
                  <a:pt x="442756" y="262464"/>
                  <a:pt x="441833" y="262464"/>
                </a:cubicBezTo>
                <a:cubicBezTo>
                  <a:pt x="369852" y="262464"/>
                  <a:pt x="309869" y="203524"/>
                  <a:pt x="309869" y="131692"/>
                </a:cubicBezTo>
                <a:cubicBezTo>
                  <a:pt x="309869" y="58939"/>
                  <a:pt x="367084" y="0"/>
                  <a:pt x="439987" y="0"/>
                </a:cubicBezTo>
                <a:close/>
                <a:moveTo>
                  <a:pt x="131871" y="0"/>
                </a:moveTo>
                <a:cubicBezTo>
                  <a:pt x="204723" y="0"/>
                  <a:pt x="260976" y="58939"/>
                  <a:pt x="260976" y="130771"/>
                </a:cubicBezTo>
                <a:lnTo>
                  <a:pt x="260976" y="131692"/>
                </a:lnTo>
                <a:cubicBezTo>
                  <a:pt x="260976" y="259701"/>
                  <a:pt x="158614" y="364686"/>
                  <a:pt x="30432" y="364686"/>
                </a:cubicBezTo>
                <a:cubicBezTo>
                  <a:pt x="11988" y="364686"/>
                  <a:pt x="0" y="349951"/>
                  <a:pt x="0" y="331533"/>
                </a:cubicBezTo>
                <a:cubicBezTo>
                  <a:pt x="0" y="313114"/>
                  <a:pt x="14755" y="299301"/>
                  <a:pt x="33198" y="299301"/>
                </a:cubicBezTo>
                <a:cubicBezTo>
                  <a:pt x="71930" y="299301"/>
                  <a:pt x="107895" y="285487"/>
                  <a:pt x="136482" y="262464"/>
                </a:cubicBezTo>
                <a:cubicBezTo>
                  <a:pt x="136482" y="262464"/>
                  <a:pt x="134638" y="262464"/>
                  <a:pt x="134638" y="262464"/>
                </a:cubicBezTo>
                <a:cubicBezTo>
                  <a:pt x="61786" y="262464"/>
                  <a:pt x="1844" y="203524"/>
                  <a:pt x="1844" y="131692"/>
                </a:cubicBezTo>
                <a:cubicBezTo>
                  <a:pt x="1844" y="58939"/>
                  <a:pt x="59941" y="0"/>
                  <a:pt x="131871" y="0"/>
                </a:cubicBezTo>
                <a:close/>
              </a:path>
            </a:pathLst>
          </a:custGeom>
          <a:solidFill>
            <a:schemeClr val="bg1">
              <a:lumMod val="85000"/>
              <a:alpha val="63000"/>
            </a:schemeClr>
          </a:solidFill>
          <a:ln>
            <a:noFill/>
          </a:ln>
        </p:spPr>
      </p:sp>
      <p:sp>
        <p:nvSpPr>
          <p:cNvPr id="110" name="任意多边形: 形状 109">
            <a:extLst>
              <a:ext uri="{FF2B5EF4-FFF2-40B4-BE49-F238E27FC236}">
                <a16:creationId xmlns:a16="http://schemas.microsoft.com/office/drawing/2014/main" id="{B16AB90C-AD91-431A-BB23-9B9F86FB727D}"/>
              </a:ext>
            </a:extLst>
          </p:cNvPr>
          <p:cNvSpPr>
            <a:spLocks noChangeAspect="1"/>
          </p:cNvSpPr>
          <p:nvPr userDrawn="1"/>
        </p:nvSpPr>
        <p:spPr bwMode="auto">
          <a:xfrm>
            <a:off x="6096000" y="1304590"/>
            <a:ext cx="5476234" cy="1453399"/>
          </a:xfrm>
          <a:custGeom>
            <a:avLst/>
            <a:gdLst>
              <a:gd name="connsiteX0" fmla="*/ 5439459 w 5476234"/>
              <a:gd name="connsiteY0" fmla="*/ 492938 h 1453399"/>
              <a:gd name="connsiteX1" fmla="*/ 5475061 w 5476234"/>
              <a:gd name="connsiteY1" fmla="*/ 549865 h 1453399"/>
              <a:gd name="connsiteX2" fmla="*/ 5473971 w 5476234"/>
              <a:gd name="connsiteY2" fmla="*/ 559655 h 1453399"/>
              <a:gd name="connsiteX3" fmla="*/ 5464257 w 5476234"/>
              <a:gd name="connsiteY3" fmla="*/ 561014 h 1453399"/>
              <a:gd name="connsiteX4" fmla="*/ 5439459 w 5476234"/>
              <a:gd name="connsiteY4" fmla="*/ 546566 h 1453399"/>
              <a:gd name="connsiteX5" fmla="*/ 5439459 w 5476234"/>
              <a:gd name="connsiteY5" fmla="*/ 221002 h 1453399"/>
              <a:gd name="connsiteX6" fmla="*/ 5439459 w 5476234"/>
              <a:gd name="connsiteY6" fmla="*/ 492938 h 1453399"/>
              <a:gd name="connsiteX7" fmla="*/ 5360945 w 5476234"/>
              <a:gd name="connsiteY7" fmla="*/ 367394 h 1453399"/>
              <a:gd name="connsiteX8" fmla="*/ 5363306 w 5476234"/>
              <a:gd name="connsiteY8" fmla="*/ 366941 h 1453399"/>
              <a:gd name="connsiteX9" fmla="*/ 5372384 w 5476234"/>
              <a:gd name="connsiteY9" fmla="*/ 364222 h 1453399"/>
              <a:gd name="connsiteX10" fmla="*/ 5396532 w 5476234"/>
              <a:gd name="connsiteY10" fmla="*/ 332496 h 1453399"/>
              <a:gd name="connsiteX11" fmla="*/ 5404431 w 5476234"/>
              <a:gd name="connsiteY11" fmla="*/ 276386 h 1453399"/>
              <a:gd name="connsiteX12" fmla="*/ 5436840 w 5476234"/>
              <a:gd name="connsiteY12" fmla="*/ 229703 h 1453399"/>
              <a:gd name="connsiteX13" fmla="*/ 5439459 w 5476234"/>
              <a:gd name="connsiteY13" fmla="*/ 192196 h 1453399"/>
              <a:gd name="connsiteX14" fmla="*/ 5444081 w 5476234"/>
              <a:gd name="connsiteY14" fmla="*/ 205648 h 1453399"/>
              <a:gd name="connsiteX15" fmla="*/ 5439459 w 5476234"/>
              <a:gd name="connsiteY15" fmla="*/ 221002 h 1453399"/>
              <a:gd name="connsiteX16" fmla="*/ 5431211 w 5476234"/>
              <a:gd name="connsiteY16" fmla="*/ 175650 h 1453399"/>
              <a:gd name="connsiteX17" fmla="*/ 5439459 w 5476234"/>
              <a:gd name="connsiteY17" fmla="*/ 175650 h 1453399"/>
              <a:gd name="connsiteX18" fmla="*/ 5439459 w 5476234"/>
              <a:gd name="connsiteY18" fmla="*/ 192196 h 1453399"/>
              <a:gd name="connsiteX19" fmla="*/ 5435933 w 5476234"/>
              <a:gd name="connsiteY19" fmla="*/ 181933 h 1453399"/>
              <a:gd name="connsiteX20" fmla="*/ 5103832 w 5476234"/>
              <a:gd name="connsiteY20" fmla="*/ 175650 h 1453399"/>
              <a:gd name="connsiteX21" fmla="*/ 5121884 w 5476234"/>
              <a:gd name="connsiteY21" fmla="*/ 175650 h 1453399"/>
              <a:gd name="connsiteX22" fmla="*/ 5115011 w 5476234"/>
              <a:gd name="connsiteY22" fmla="*/ 209670 h 1453399"/>
              <a:gd name="connsiteX23" fmla="*/ 5234120 w 5476234"/>
              <a:gd name="connsiteY23" fmla="*/ 328598 h 1453399"/>
              <a:gd name="connsiteX24" fmla="*/ 5353228 w 5476234"/>
              <a:gd name="connsiteY24" fmla="*/ 209670 h 1453399"/>
              <a:gd name="connsiteX25" fmla="*/ 5346355 w 5476234"/>
              <a:gd name="connsiteY25" fmla="*/ 175650 h 1453399"/>
              <a:gd name="connsiteX26" fmla="*/ 5364326 w 5476234"/>
              <a:gd name="connsiteY26" fmla="*/ 175650 h 1453399"/>
              <a:gd name="connsiteX27" fmla="*/ 5371204 w 5476234"/>
              <a:gd name="connsiteY27" fmla="*/ 209670 h 1453399"/>
              <a:gd name="connsiteX28" fmla="*/ 5234120 w 5476234"/>
              <a:gd name="connsiteY28" fmla="*/ 346637 h 1453399"/>
              <a:gd name="connsiteX29" fmla="*/ 5096945 w 5476234"/>
              <a:gd name="connsiteY29" fmla="*/ 209670 h 1453399"/>
              <a:gd name="connsiteX30" fmla="*/ 0 w 5476234"/>
              <a:gd name="connsiteY30" fmla="*/ 175650 h 1453399"/>
              <a:gd name="connsiteX31" fmla="*/ 5041165 w 5476234"/>
              <a:gd name="connsiteY31" fmla="*/ 175650 h 1453399"/>
              <a:gd name="connsiteX32" fmla="*/ 5031399 w 5476234"/>
              <a:gd name="connsiteY32" fmla="*/ 189728 h 1453399"/>
              <a:gd name="connsiteX33" fmla="*/ 5032307 w 5476234"/>
              <a:gd name="connsiteY33" fmla="*/ 237499 h 1453399"/>
              <a:gd name="connsiteX34" fmla="*/ 5066442 w 5476234"/>
              <a:gd name="connsiteY34" fmla="*/ 282912 h 1453399"/>
              <a:gd name="connsiteX35" fmla="*/ 5076610 w 5476234"/>
              <a:gd name="connsiteY35" fmla="*/ 338750 h 1453399"/>
              <a:gd name="connsiteX36" fmla="*/ 5105388 w 5476234"/>
              <a:gd name="connsiteY36" fmla="*/ 370658 h 1453399"/>
              <a:gd name="connsiteX37" fmla="*/ 4999443 w 5476234"/>
              <a:gd name="connsiteY37" fmla="*/ 544154 h 1453399"/>
              <a:gd name="connsiteX38" fmla="*/ 5000624 w 5476234"/>
              <a:gd name="connsiteY38" fmla="*/ 553944 h 1453399"/>
              <a:gd name="connsiteX39" fmla="*/ 5010338 w 5476234"/>
              <a:gd name="connsiteY39" fmla="*/ 555213 h 1453399"/>
              <a:gd name="connsiteX40" fmla="*/ 5096673 w 5476234"/>
              <a:gd name="connsiteY40" fmla="*/ 503635 h 1453399"/>
              <a:gd name="connsiteX41" fmla="*/ 5100668 w 5476234"/>
              <a:gd name="connsiteY41" fmla="*/ 542251 h 1453399"/>
              <a:gd name="connsiteX42" fmla="*/ 5104390 w 5476234"/>
              <a:gd name="connsiteY42" fmla="*/ 577421 h 1453399"/>
              <a:gd name="connsiteX43" fmla="*/ 5105661 w 5476234"/>
              <a:gd name="connsiteY43" fmla="*/ 589115 h 1453399"/>
              <a:gd name="connsiteX44" fmla="*/ 5114194 w 5476234"/>
              <a:gd name="connsiteY44" fmla="*/ 600536 h 1453399"/>
              <a:gd name="connsiteX45" fmla="*/ 5114285 w 5476234"/>
              <a:gd name="connsiteY45" fmla="*/ 600536 h 1453399"/>
              <a:gd name="connsiteX46" fmla="*/ 5119914 w 5476234"/>
              <a:gd name="connsiteY46" fmla="*/ 598179 h 1453399"/>
              <a:gd name="connsiteX47" fmla="*/ 5122183 w 5476234"/>
              <a:gd name="connsiteY47" fmla="*/ 593466 h 1453399"/>
              <a:gd name="connsiteX48" fmla="*/ 5201529 w 5476234"/>
              <a:gd name="connsiteY48" fmla="*/ 403381 h 1453399"/>
              <a:gd name="connsiteX49" fmla="*/ 5214147 w 5476234"/>
              <a:gd name="connsiteY49" fmla="*/ 412174 h 1453399"/>
              <a:gd name="connsiteX50" fmla="*/ 5253729 w 5476234"/>
              <a:gd name="connsiteY50" fmla="*/ 415981 h 1453399"/>
              <a:gd name="connsiteX51" fmla="*/ 5261991 w 5476234"/>
              <a:gd name="connsiteY51" fmla="*/ 411176 h 1453399"/>
              <a:gd name="connsiteX52" fmla="*/ 5269072 w 5476234"/>
              <a:gd name="connsiteY52" fmla="*/ 405919 h 1453399"/>
              <a:gd name="connsiteX53" fmla="*/ 5352775 w 5476234"/>
              <a:gd name="connsiteY53" fmla="*/ 600445 h 1453399"/>
              <a:gd name="connsiteX54" fmla="*/ 5355135 w 5476234"/>
              <a:gd name="connsiteY54" fmla="*/ 605159 h 1453399"/>
              <a:gd name="connsiteX55" fmla="*/ 5360854 w 5476234"/>
              <a:gd name="connsiteY55" fmla="*/ 607425 h 1453399"/>
              <a:gd name="connsiteX56" fmla="*/ 5360945 w 5476234"/>
              <a:gd name="connsiteY56" fmla="*/ 607425 h 1453399"/>
              <a:gd name="connsiteX57" fmla="*/ 5369297 w 5476234"/>
              <a:gd name="connsiteY57" fmla="*/ 595913 h 1453399"/>
              <a:gd name="connsiteX58" fmla="*/ 5370477 w 5476234"/>
              <a:gd name="connsiteY58" fmla="*/ 584220 h 1453399"/>
              <a:gd name="connsiteX59" fmla="*/ 5373746 w 5476234"/>
              <a:gd name="connsiteY59" fmla="*/ 549049 h 1453399"/>
              <a:gd name="connsiteX60" fmla="*/ 5377286 w 5476234"/>
              <a:gd name="connsiteY60" fmla="*/ 510343 h 1453399"/>
              <a:gd name="connsiteX61" fmla="*/ 5439459 w 5476234"/>
              <a:gd name="connsiteY61" fmla="*/ 546566 h 1453399"/>
              <a:gd name="connsiteX62" fmla="*/ 5439459 w 5476234"/>
              <a:gd name="connsiteY62" fmla="*/ 1453399 h 1453399"/>
              <a:gd name="connsiteX63" fmla="*/ 0 w 5476234"/>
              <a:gd name="connsiteY63" fmla="*/ 1453399 h 1453399"/>
              <a:gd name="connsiteX64" fmla="*/ 5234120 w 5476234"/>
              <a:gd name="connsiteY64" fmla="*/ 90743 h 1453399"/>
              <a:gd name="connsiteX65" fmla="*/ 5343873 w 5476234"/>
              <a:gd name="connsiteY65" fmla="*/ 163363 h 1453399"/>
              <a:gd name="connsiteX66" fmla="*/ 5346355 w 5476234"/>
              <a:gd name="connsiteY66" fmla="*/ 175650 h 1453399"/>
              <a:gd name="connsiteX67" fmla="*/ 5121884 w 5476234"/>
              <a:gd name="connsiteY67" fmla="*/ 175650 h 1453399"/>
              <a:gd name="connsiteX68" fmla="*/ 5124366 w 5476234"/>
              <a:gd name="connsiteY68" fmla="*/ 163363 h 1453399"/>
              <a:gd name="connsiteX69" fmla="*/ 5234120 w 5476234"/>
              <a:gd name="connsiteY69" fmla="*/ 90743 h 1453399"/>
              <a:gd name="connsiteX70" fmla="*/ 5234767 w 5476234"/>
              <a:gd name="connsiteY70" fmla="*/ 188 h 1453399"/>
              <a:gd name="connsiteX71" fmla="*/ 5254092 w 5476234"/>
              <a:gd name="connsiteY71" fmla="*/ 7258 h 1453399"/>
              <a:gd name="connsiteX72" fmla="*/ 5300846 w 5476234"/>
              <a:gd name="connsiteY72" fmla="*/ 39619 h 1453399"/>
              <a:gd name="connsiteX73" fmla="*/ 5357132 w 5476234"/>
              <a:gd name="connsiteY73" fmla="*/ 47595 h 1453399"/>
              <a:gd name="connsiteX74" fmla="*/ 5391630 w 5476234"/>
              <a:gd name="connsiteY74" fmla="*/ 80681 h 1453399"/>
              <a:gd name="connsiteX75" fmla="*/ 5401798 w 5476234"/>
              <a:gd name="connsiteY75" fmla="*/ 136519 h 1453399"/>
              <a:gd name="connsiteX76" fmla="*/ 5431211 w 5476234"/>
              <a:gd name="connsiteY76" fmla="*/ 175650 h 1453399"/>
              <a:gd name="connsiteX77" fmla="*/ 5364326 w 5476234"/>
              <a:gd name="connsiteY77" fmla="*/ 175650 h 1453399"/>
              <a:gd name="connsiteX78" fmla="*/ 5360432 w 5476234"/>
              <a:gd name="connsiteY78" fmla="*/ 156390 h 1453399"/>
              <a:gd name="connsiteX79" fmla="*/ 5234120 w 5476234"/>
              <a:gd name="connsiteY79" fmla="*/ 72795 h 1453399"/>
              <a:gd name="connsiteX80" fmla="*/ 5107731 w 5476234"/>
              <a:gd name="connsiteY80" fmla="*/ 156390 h 1453399"/>
              <a:gd name="connsiteX81" fmla="*/ 5103832 w 5476234"/>
              <a:gd name="connsiteY81" fmla="*/ 175650 h 1453399"/>
              <a:gd name="connsiteX82" fmla="*/ 5041165 w 5476234"/>
              <a:gd name="connsiteY82" fmla="*/ 175650 h 1453399"/>
              <a:gd name="connsiteX83" fmla="*/ 5063718 w 5476234"/>
              <a:gd name="connsiteY83" fmla="*/ 143136 h 1453399"/>
              <a:gd name="connsiteX84" fmla="*/ 5071707 w 5476234"/>
              <a:gd name="connsiteY84" fmla="*/ 86936 h 1453399"/>
              <a:gd name="connsiteX85" fmla="*/ 5095856 w 5476234"/>
              <a:gd name="connsiteY85" fmla="*/ 55210 h 1453399"/>
              <a:gd name="connsiteX86" fmla="*/ 5104934 w 5476234"/>
              <a:gd name="connsiteY86" fmla="*/ 52490 h 1453399"/>
              <a:gd name="connsiteX87" fmla="*/ 5160857 w 5476234"/>
              <a:gd name="connsiteY87" fmla="*/ 42338 h 1453399"/>
              <a:gd name="connsiteX88" fmla="*/ 5206249 w 5476234"/>
              <a:gd name="connsiteY88" fmla="*/ 8255 h 1453399"/>
              <a:gd name="connsiteX89" fmla="*/ 5214420 w 5476234"/>
              <a:gd name="connsiteY89" fmla="*/ 3451 h 1453399"/>
              <a:gd name="connsiteX90" fmla="*/ 5234767 w 5476234"/>
              <a:gd name="connsiteY90" fmla="*/ 188 h 145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476234" h="1453399">
                <a:moveTo>
                  <a:pt x="5439459" y="492938"/>
                </a:moveTo>
                <a:lnTo>
                  <a:pt x="5475061" y="549865"/>
                </a:lnTo>
                <a:cubicBezTo>
                  <a:pt x="5476967" y="553037"/>
                  <a:pt x="5476513" y="557026"/>
                  <a:pt x="5473971" y="559655"/>
                </a:cubicBezTo>
                <a:cubicBezTo>
                  <a:pt x="5471429" y="562283"/>
                  <a:pt x="5467435" y="562827"/>
                  <a:pt x="5464257" y="561014"/>
                </a:cubicBezTo>
                <a:lnTo>
                  <a:pt x="5439459" y="546566"/>
                </a:lnTo>
                <a:close/>
                <a:moveTo>
                  <a:pt x="5439459" y="221002"/>
                </a:moveTo>
                <a:lnTo>
                  <a:pt x="5439459" y="492938"/>
                </a:lnTo>
                <a:lnTo>
                  <a:pt x="5360945" y="367394"/>
                </a:lnTo>
                <a:lnTo>
                  <a:pt x="5363306" y="366941"/>
                </a:lnTo>
                <a:cubicBezTo>
                  <a:pt x="5366483" y="366397"/>
                  <a:pt x="5369479" y="365491"/>
                  <a:pt x="5372384" y="364222"/>
                </a:cubicBezTo>
                <a:cubicBezTo>
                  <a:pt x="5385275" y="358602"/>
                  <a:pt x="5394535" y="346455"/>
                  <a:pt x="5396532" y="332496"/>
                </a:cubicBezTo>
                <a:lnTo>
                  <a:pt x="5404431" y="276386"/>
                </a:lnTo>
                <a:lnTo>
                  <a:pt x="5436840" y="229703"/>
                </a:lnTo>
                <a:close/>
                <a:moveTo>
                  <a:pt x="5439459" y="192196"/>
                </a:moveTo>
                <a:lnTo>
                  <a:pt x="5444081" y="205648"/>
                </a:lnTo>
                <a:lnTo>
                  <a:pt x="5439459" y="221002"/>
                </a:lnTo>
                <a:close/>
                <a:moveTo>
                  <a:pt x="5431211" y="175650"/>
                </a:moveTo>
                <a:lnTo>
                  <a:pt x="5439459" y="175650"/>
                </a:lnTo>
                <a:lnTo>
                  <a:pt x="5439459" y="192196"/>
                </a:lnTo>
                <a:lnTo>
                  <a:pt x="5435933" y="181933"/>
                </a:lnTo>
                <a:close/>
                <a:moveTo>
                  <a:pt x="5103832" y="175650"/>
                </a:moveTo>
                <a:lnTo>
                  <a:pt x="5121884" y="175650"/>
                </a:lnTo>
                <a:lnTo>
                  <a:pt x="5115011" y="209670"/>
                </a:lnTo>
                <a:cubicBezTo>
                  <a:pt x="5115011" y="275389"/>
                  <a:pt x="5168302" y="328598"/>
                  <a:pt x="5234120" y="328598"/>
                </a:cubicBezTo>
                <a:cubicBezTo>
                  <a:pt x="5299938" y="328598"/>
                  <a:pt x="5353228" y="275389"/>
                  <a:pt x="5353228" y="209670"/>
                </a:cubicBezTo>
                <a:lnTo>
                  <a:pt x="5346355" y="175650"/>
                </a:lnTo>
                <a:lnTo>
                  <a:pt x="5364326" y="175650"/>
                </a:lnTo>
                <a:lnTo>
                  <a:pt x="5371204" y="209670"/>
                </a:lnTo>
                <a:cubicBezTo>
                  <a:pt x="5371204" y="285269"/>
                  <a:pt x="5309834" y="346637"/>
                  <a:pt x="5234120" y="346637"/>
                </a:cubicBezTo>
                <a:cubicBezTo>
                  <a:pt x="5158406" y="346637"/>
                  <a:pt x="5096945" y="285269"/>
                  <a:pt x="5096945" y="209670"/>
                </a:cubicBezTo>
                <a:close/>
                <a:moveTo>
                  <a:pt x="0" y="175650"/>
                </a:moveTo>
                <a:lnTo>
                  <a:pt x="5041165" y="175650"/>
                </a:lnTo>
                <a:lnTo>
                  <a:pt x="5031399" y="189728"/>
                </a:lnTo>
                <a:cubicBezTo>
                  <a:pt x="5021322" y="204232"/>
                  <a:pt x="5021686" y="223449"/>
                  <a:pt x="5032307" y="237499"/>
                </a:cubicBezTo>
                <a:lnTo>
                  <a:pt x="5066442" y="282912"/>
                </a:lnTo>
                <a:lnTo>
                  <a:pt x="5076610" y="338750"/>
                </a:lnTo>
                <a:cubicBezTo>
                  <a:pt x="5079424" y="354160"/>
                  <a:pt x="5090681" y="366307"/>
                  <a:pt x="5105388" y="370658"/>
                </a:cubicBezTo>
                <a:lnTo>
                  <a:pt x="4999443" y="544154"/>
                </a:lnTo>
                <a:cubicBezTo>
                  <a:pt x="4997537" y="547327"/>
                  <a:pt x="4997991" y="551315"/>
                  <a:pt x="5000624" y="553944"/>
                </a:cubicBezTo>
                <a:cubicBezTo>
                  <a:pt x="5003166" y="556573"/>
                  <a:pt x="5007251" y="557117"/>
                  <a:pt x="5010338" y="555213"/>
                </a:cubicBezTo>
                <a:lnTo>
                  <a:pt x="5096673" y="503635"/>
                </a:lnTo>
                <a:cubicBezTo>
                  <a:pt x="5097672" y="513425"/>
                  <a:pt x="5099215" y="527838"/>
                  <a:pt x="5100668" y="542251"/>
                </a:cubicBezTo>
                <a:cubicBezTo>
                  <a:pt x="5102029" y="555032"/>
                  <a:pt x="5103300" y="567813"/>
                  <a:pt x="5104390" y="577421"/>
                </a:cubicBezTo>
                <a:cubicBezTo>
                  <a:pt x="5104934" y="582226"/>
                  <a:pt x="5105388" y="586305"/>
                  <a:pt x="5105661" y="589115"/>
                </a:cubicBezTo>
                <a:cubicBezTo>
                  <a:pt x="5106296" y="594100"/>
                  <a:pt x="5107022" y="600445"/>
                  <a:pt x="5114194" y="600536"/>
                </a:cubicBezTo>
                <a:cubicBezTo>
                  <a:pt x="5114194" y="600536"/>
                  <a:pt x="5114194" y="600536"/>
                  <a:pt x="5114285" y="600536"/>
                </a:cubicBezTo>
                <a:cubicBezTo>
                  <a:pt x="5116373" y="600536"/>
                  <a:pt x="5118370" y="599720"/>
                  <a:pt x="5119914" y="598179"/>
                </a:cubicBezTo>
                <a:cubicBezTo>
                  <a:pt x="5121094" y="597001"/>
                  <a:pt x="5121911" y="595188"/>
                  <a:pt x="5122183" y="593466"/>
                </a:cubicBezTo>
                <a:cubicBezTo>
                  <a:pt x="5124907" y="583857"/>
                  <a:pt x="5166486" y="485416"/>
                  <a:pt x="5201529" y="403381"/>
                </a:cubicBezTo>
                <a:lnTo>
                  <a:pt x="5214147" y="412174"/>
                </a:lnTo>
                <a:cubicBezTo>
                  <a:pt x="5225677" y="420150"/>
                  <a:pt x="5240838" y="421601"/>
                  <a:pt x="5253729" y="415981"/>
                </a:cubicBezTo>
                <a:cubicBezTo>
                  <a:pt x="5256634" y="414712"/>
                  <a:pt x="5259449" y="413080"/>
                  <a:pt x="5261991" y="411176"/>
                </a:cubicBezTo>
                <a:lnTo>
                  <a:pt x="5269072" y="405919"/>
                </a:lnTo>
                <a:cubicBezTo>
                  <a:pt x="5305385" y="488498"/>
                  <a:pt x="5349960" y="590656"/>
                  <a:pt x="5352775" y="600445"/>
                </a:cubicBezTo>
                <a:cubicBezTo>
                  <a:pt x="5353047" y="602258"/>
                  <a:pt x="5353955" y="603981"/>
                  <a:pt x="5355135" y="605159"/>
                </a:cubicBezTo>
                <a:cubicBezTo>
                  <a:pt x="5356678" y="606700"/>
                  <a:pt x="5358676" y="607425"/>
                  <a:pt x="5360854" y="607425"/>
                </a:cubicBezTo>
                <a:lnTo>
                  <a:pt x="5360945" y="607425"/>
                </a:lnTo>
                <a:cubicBezTo>
                  <a:pt x="5368026" y="607244"/>
                  <a:pt x="5368753" y="600989"/>
                  <a:pt x="5369297" y="595913"/>
                </a:cubicBezTo>
                <a:cubicBezTo>
                  <a:pt x="5369570" y="593103"/>
                  <a:pt x="5370024" y="589024"/>
                  <a:pt x="5370477" y="584220"/>
                </a:cubicBezTo>
                <a:cubicBezTo>
                  <a:pt x="5371385" y="574611"/>
                  <a:pt x="5372565" y="561830"/>
                  <a:pt x="5373746" y="549049"/>
                </a:cubicBezTo>
                <a:cubicBezTo>
                  <a:pt x="5375107" y="534636"/>
                  <a:pt x="5376378" y="520224"/>
                  <a:pt x="5377286" y="510343"/>
                </a:cubicBezTo>
                <a:lnTo>
                  <a:pt x="5439459" y="546566"/>
                </a:lnTo>
                <a:lnTo>
                  <a:pt x="5439459" y="1453399"/>
                </a:lnTo>
                <a:lnTo>
                  <a:pt x="0" y="1453399"/>
                </a:lnTo>
                <a:close/>
                <a:moveTo>
                  <a:pt x="5234120" y="90743"/>
                </a:moveTo>
                <a:cubicBezTo>
                  <a:pt x="5283483" y="90743"/>
                  <a:pt x="5325800" y="120673"/>
                  <a:pt x="5343873" y="163363"/>
                </a:cubicBezTo>
                <a:lnTo>
                  <a:pt x="5346355" y="175650"/>
                </a:lnTo>
                <a:lnTo>
                  <a:pt x="5121884" y="175650"/>
                </a:lnTo>
                <a:lnTo>
                  <a:pt x="5124366" y="163363"/>
                </a:lnTo>
                <a:cubicBezTo>
                  <a:pt x="5142439" y="120673"/>
                  <a:pt x="5184756" y="90743"/>
                  <a:pt x="5234120" y="90743"/>
                </a:cubicBezTo>
                <a:close/>
                <a:moveTo>
                  <a:pt x="5234767" y="188"/>
                </a:moveTo>
                <a:cubicBezTo>
                  <a:pt x="5241587" y="845"/>
                  <a:pt x="5248236" y="3224"/>
                  <a:pt x="5254092" y="7258"/>
                </a:cubicBezTo>
                <a:lnTo>
                  <a:pt x="5300846" y="39619"/>
                </a:lnTo>
                <a:lnTo>
                  <a:pt x="5357132" y="47595"/>
                </a:lnTo>
                <a:cubicBezTo>
                  <a:pt x="5374563" y="50043"/>
                  <a:pt x="5388453" y="63368"/>
                  <a:pt x="5391630" y="80681"/>
                </a:cubicBezTo>
                <a:lnTo>
                  <a:pt x="5401798" y="136519"/>
                </a:lnTo>
                <a:lnTo>
                  <a:pt x="5431211" y="175650"/>
                </a:lnTo>
                <a:lnTo>
                  <a:pt x="5364326" y="175650"/>
                </a:lnTo>
                <a:lnTo>
                  <a:pt x="5360432" y="156390"/>
                </a:lnTo>
                <a:cubicBezTo>
                  <a:pt x="5339623" y="107263"/>
                  <a:pt x="5290905" y="72795"/>
                  <a:pt x="5234120" y="72795"/>
                </a:cubicBezTo>
                <a:cubicBezTo>
                  <a:pt x="5177334" y="72795"/>
                  <a:pt x="5128566" y="107263"/>
                  <a:pt x="5107731" y="156390"/>
                </a:cubicBezTo>
                <a:lnTo>
                  <a:pt x="5103832" y="175650"/>
                </a:lnTo>
                <a:lnTo>
                  <a:pt x="5041165" y="175650"/>
                </a:lnTo>
                <a:lnTo>
                  <a:pt x="5063718" y="143136"/>
                </a:lnTo>
                <a:lnTo>
                  <a:pt x="5071707" y="86936"/>
                </a:lnTo>
                <a:cubicBezTo>
                  <a:pt x="5073705" y="72976"/>
                  <a:pt x="5082965" y="60830"/>
                  <a:pt x="5095856" y="55210"/>
                </a:cubicBezTo>
                <a:cubicBezTo>
                  <a:pt x="5098761" y="53941"/>
                  <a:pt x="5101757" y="53034"/>
                  <a:pt x="5104934" y="52490"/>
                </a:cubicBezTo>
                <a:lnTo>
                  <a:pt x="5160857" y="42338"/>
                </a:lnTo>
                <a:lnTo>
                  <a:pt x="5206249" y="8255"/>
                </a:lnTo>
                <a:cubicBezTo>
                  <a:pt x="5208791" y="6351"/>
                  <a:pt x="5211515" y="4720"/>
                  <a:pt x="5214420" y="3451"/>
                </a:cubicBezTo>
                <a:cubicBezTo>
                  <a:pt x="5220956" y="595"/>
                  <a:pt x="5227947" y="-470"/>
                  <a:pt x="5234767" y="188"/>
                </a:cubicBezTo>
                <a:close/>
              </a:path>
            </a:pathLst>
          </a:custGeom>
          <a:solidFill>
            <a:schemeClr val="accent1"/>
          </a:solidFill>
          <a:ln>
            <a:noFill/>
          </a:ln>
        </p:spPr>
      </p:sp>
      <p:sp>
        <p:nvSpPr>
          <p:cNvPr id="92" name="文本占位符 3">
            <a:extLst>
              <a:ext uri="{FF2B5EF4-FFF2-40B4-BE49-F238E27FC236}">
                <a16:creationId xmlns:a16="http://schemas.microsoft.com/office/drawing/2014/main" id="{2BB5425D-5835-4E55-A5BF-19E5CE0881A1}"/>
              </a:ext>
            </a:extLst>
          </p:cNvPr>
          <p:cNvSpPr>
            <a:spLocks noGrp="1"/>
          </p:cNvSpPr>
          <p:nvPr>
            <p:ph type="body" sz="quarter" idx="16"/>
          </p:nvPr>
        </p:nvSpPr>
        <p:spPr>
          <a:xfrm>
            <a:off x="6339675" y="1557593"/>
            <a:ext cx="4682492" cy="392027"/>
          </a:xfrm>
          <a:ln w="28575">
            <a:noFill/>
          </a:ln>
        </p:spPr>
        <p:txBody>
          <a:bodyPr lIns="90000" rIns="90000">
            <a:noAutofit/>
          </a:bodyPr>
          <a:lstStyle>
            <a:lvl1pPr marL="0" indent="0">
              <a:lnSpc>
                <a:spcPct val="130000"/>
              </a:lnSpc>
              <a:buNone/>
              <a:defRPr lang="zh-CN" altLang="en-US" sz="1800" b="1" kern="1200" dirty="0" smtClean="0">
                <a:solidFill>
                  <a:schemeClr val="bg1"/>
                </a:solidFill>
                <a:latin typeface="+mn-lt"/>
                <a:ea typeface="+mn-ea"/>
                <a:cs typeface="+mn-cs"/>
              </a:defRPr>
            </a:lvl1pPr>
            <a:lvl2pPr marL="457200" indent="0">
              <a:buNone/>
              <a:defRPr sz="1800" b="1">
                <a:solidFill>
                  <a:schemeClr val="bg1"/>
                </a:solidFill>
              </a:defRPr>
            </a:lvl2pPr>
          </a:lstStyle>
          <a:p>
            <a:pPr lvl="0"/>
            <a:r>
              <a:rPr lang="zh-CN" altLang="en-US" dirty="0"/>
              <a:t>编辑母版文本样式</a:t>
            </a:r>
          </a:p>
          <a:p>
            <a:pPr lvl="1"/>
            <a:endParaRPr lang="zh-CN" altLang="en-US" dirty="0"/>
          </a:p>
        </p:txBody>
      </p:sp>
      <p:sp>
        <p:nvSpPr>
          <p:cNvPr id="94" name="文本占位符 3">
            <a:extLst>
              <a:ext uri="{FF2B5EF4-FFF2-40B4-BE49-F238E27FC236}">
                <a16:creationId xmlns:a16="http://schemas.microsoft.com/office/drawing/2014/main" id="{F4A54513-DA8D-4EBA-AFAD-9A41DDE46933}"/>
              </a:ext>
            </a:extLst>
          </p:cNvPr>
          <p:cNvSpPr>
            <a:spLocks noGrp="1"/>
          </p:cNvSpPr>
          <p:nvPr>
            <p:ph type="body" sz="quarter" idx="18"/>
          </p:nvPr>
        </p:nvSpPr>
        <p:spPr>
          <a:xfrm>
            <a:off x="6096000" y="1979722"/>
            <a:ext cx="5410134" cy="778268"/>
          </a:xfrm>
          <a:ln w="28575">
            <a:noFill/>
          </a:ln>
        </p:spPr>
        <p:txBody>
          <a:bodyPr lIns="90000" rIns="90000">
            <a:normAutofit/>
          </a:bodyPr>
          <a:lstStyle>
            <a:lvl1pPr marL="0" indent="0">
              <a:lnSpc>
                <a:spcPct val="130000"/>
              </a:lnSpc>
              <a:buNone/>
              <a:defRPr lang="zh-CN" altLang="en-US" sz="1600" kern="1200" dirty="0" smtClean="0">
                <a:solidFill>
                  <a:srgbClr val="000000"/>
                </a:solidFill>
                <a:latin typeface="+mn-lt"/>
                <a:ea typeface="+mn-ea"/>
                <a:cs typeface="+mn-cs"/>
              </a:defRPr>
            </a:lvl1pPr>
            <a:lvl2pPr marL="457200" indent="0">
              <a:buNone/>
              <a:defRPr sz="1600"/>
            </a:lvl2pPr>
          </a:lstStyle>
          <a:p>
            <a:pPr lvl="0"/>
            <a:r>
              <a:rPr lang="zh-CN" altLang="en-US" dirty="0"/>
              <a:t>编辑母版文本样式</a:t>
            </a:r>
          </a:p>
          <a:p>
            <a:pPr lvl="1"/>
            <a:endParaRPr lang="zh-CN" altLang="en-US" dirty="0"/>
          </a:p>
        </p:txBody>
      </p:sp>
      <p:sp>
        <p:nvSpPr>
          <p:cNvPr id="111" name="任意多边形: 形状 110">
            <a:extLst>
              <a:ext uri="{FF2B5EF4-FFF2-40B4-BE49-F238E27FC236}">
                <a16:creationId xmlns:a16="http://schemas.microsoft.com/office/drawing/2014/main" id="{79659F29-D594-43B6-9D1E-AD0A6AA7F02E}"/>
              </a:ext>
            </a:extLst>
          </p:cNvPr>
          <p:cNvSpPr>
            <a:spLocks noChangeAspect="1"/>
          </p:cNvSpPr>
          <p:nvPr userDrawn="1"/>
        </p:nvSpPr>
        <p:spPr bwMode="auto">
          <a:xfrm>
            <a:off x="6096000" y="2894075"/>
            <a:ext cx="5476234" cy="1453399"/>
          </a:xfrm>
          <a:custGeom>
            <a:avLst/>
            <a:gdLst>
              <a:gd name="connsiteX0" fmla="*/ 5439459 w 5476234"/>
              <a:gd name="connsiteY0" fmla="*/ 492938 h 1453399"/>
              <a:gd name="connsiteX1" fmla="*/ 5475061 w 5476234"/>
              <a:gd name="connsiteY1" fmla="*/ 549865 h 1453399"/>
              <a:gd name="connsiteX2" fmla="*/ 5473971 w 5476234"/>
              <a:gd name="connsiteY2" fmla="*/ 559655 h 1453399"/>
              <a:gd name="connsiteX3" fmla="*/ 5464257 w 5476234"/>
              <a:gd name="connsiteY3" fmla="*/ 561014 h 1453399"/>
              <a:gd name="connsiteX4" fmla="*/ 5439459 w 5476234"/>
              <a:gd name="connsiteY4" fmla="*/ 546566 h 1453399"/>
              <a:gd name="connsiteX5" fmla="*/ 5439459 w 5476234"/>
              <a:gd name="connsiteY5" fmla="*/ 221002 h 1453399"/>
              <a:gd name="connsiteX6" fmla="*/ 5439459 w 5476234"/>
              <a:gd name="connsiteY6" fmla="*/ 492938 h 1453399"/>
              <a:gd name="connsiteX7" fmla="*/ 5360945 w 5476234"/>
              <a:gd name="connsiteY7" fmla="*/ 367394 h 1453399"/>
              <a:gd name="connsiteX8" fmla="*/ 5363306 w 5476234"/>
              <a:gd name="connsiteY8" fmla="*/ 366941 h 1453399"/>
              <a:gd name="connsiteX9" fmla="*/ 5372384 w 5476234"/>
              <a:gd name="connsiteY9" fmla="*/ 364222 h 1453399"/>
              <a:gd name="connsiteX10" fmla="*/ 5396532 w 5476234"/>
              <a:gd name="connsiteY10" fmla="*/ 332496 h 1453399"/>
              <a:gd name="connsiteX11" fmla="*/ 5404431 w 5476234"/>
              <a:gd name="connsiteY11" fmla="*/ 276386 h 1453399"/>
              <a:gd name="connsiteX12" fmla="*/ 5436840 w 5476234"/>
              <a:gd name="connsiteY12" fmla="*/ 229703 h 1453399"/>
              <a:gd name="connsiteX13" fmla="*/ 5439459 w 5476234"/>
              <a:gd name="connsiteY13" fmla="*/ 192196 h 1453399"/>
              <a:gd name="connsiteX14" fmla="*/ 5444081 w 5476234"/>
              <a:gd name="connsiteY14" fmla="*/ 205648 h 1453399"/>
              <a:gd name="connsiteX15" fmla="*/ 5439459 w 5476234"/>
              <a:gd name="connsiteY15" fmla="*/ 221002 h 1453399"/>
              <a:gd name="connsiteX16" fmla="*/ 5431211 w 5476234"/>
              <a:gd name="connsiteY16" fmla="*/ 175650 h 1453399"/>
              <a:gd name="connsiteX17" fmla="*/ 5439459 w 5476234"/>
              <a:gd name="connsiteY17" fmla="*/ 175650 h 1453399"/>
              <a:gd name="connsiteX18" fmla="*/ 5439459 w 5476234"/>
              <a:gd name="connsiteY18" fmla="*/ 192196 h 1453399"/>
              <a:gd name="connsiteX19" fmla="*/ 5435933 w 5476234"/>
              <a:gd name="connsiteY19" fmla="*/ 181933 h 1453399"/>
              <a:gd name="connsiteX20" fmla="*/ 5103832 w 5476234"/>
              <a:gd name="connsiteY20" fmla="*/ 175650 h 1453399"/>
              <a:gd name="connsiteX21" fmla="*/ 5121884 w 5476234"/>
              <a:gd name="connsiteY21" fmla="*/ 175650 h 1453399"/>
              <a:gd name="connsiteX22" fmla="*/ 5115011 w 5476234"/>
              <a:gd name="connsiteY22" fmla="*/ 209670 h 1453399"/>
              <a:gd name="connsiteX23" fmla="*/ 5234120 w 5476234"/>
              <a:gd name="connsiteY23" fmla="*/ 328598 h 1453399"/>
              <a:gd name="connsiteX24" fmla="*/ 5353228 w 5476234"/>
              <a:gd name="connsiteY24" fmla="*/ 209670 h 1453399"/>
              <a:gd name="connsiteX25" fmla="*/ 5346355 w 5476234"/>
              <a:gd name="connsiteY25" fmla="*/ 175650 h 1453399"/>
              <a:gd name="connsiteX26" fmla="*/ 5364326 w 5476234"/>
              <a:gd name="connsiteY26" fmla="*/ 175650 h 1453399"/>
              <a:gd name="connsiteX27" fmla="*/ 5371204 w 5476234"/>
              <a:gd name="connsiteY27" fmla="*/ 209670 h 1453399"/>
              <a:gd name="connsiteX28" fmla="*/ 5234120 w 5476234"/>
              <a:gd name="connsiteY28" fmla="*/ 346637 h 1453399"/>
              <a:gd name="connsiteX29" fmla="*/ 5096945 w 5476234"/>
              <a:gd name="connsiteY29" fmla="*/ 209670 h 1453399"/>
              <a:gd name="connsiteX30" fmla="*/ 0 w 5476234"/>
              <a:gd name="connsiteY30" fmla="*/ 175650 h 1453399"/>
              <a:gd name="connsiteX31" fmla="*/ 5041165 w 5476234"/>
              <a:gd name="connsiteY31" fmla="*/ 175650 h 1453399"/>
              <a:gd name="connsiteX32" fmla="*/ 5031399 w 5476234"/>
              <a:gd name="connsiteY32" fmla="*/ 189728 h 1453399"/>
              <a:gd name="connsiteX33" fmla="*/ 5032307 w 5476234"/>
              <a:gd name="connsiteY33" fmla="*/ 237499 h 1453399"/>
              <a:gd name="connsiteX34" fmla="*/ 5066442 w 5476234"/>
              <a:gd name="connsiteY34" fmla="*/ 282912 h 1453399"/>
              <a:gd name="connsiteX35" fmla="*/ 5076610 w 5476234"/>
              <a:gd name="connsiteY35" fmla="*/ 338750 h 1453399"/>
              <a:gd name="connsiteX36" fmla="*/ 5105388 w 5476234"/>
              <a:gd name="connsiteY36" fmla="*/ 370658 h 1453399"/>
              <a:gd name="connsiteX37" fmla="*/ 4999443 w 5476234"/>
              <a:gd name="connsiteY37" fmla="*/ 544154 h 1453399"/>
              <a:gd name="connsiteX38" fmla="*/ 5000624 w 5476234"/>
              <a:gd name="connsiteY38" fmla="*/ 553944 h 1453399"/>
              <a:gd name="connsiteX39" fmla="*/ 5010338 w 5476234"/>
              <a:gd name="connsiteY39" fmla="*/ 555213 h 1453399"/>
              <a:gd name="connsiteX40" fmla="*/ 5096673 w 5476234"/>
              <a:gd name="connsiteY40" fmla="*/ 503635 h 1453399"/>
              <a:gd name="connsiteX41" fmla="*/ 5100668 w 5476234"/>
              <a:gd name="connsiteY41" fmla="*/ 542251 h 1453399"/>
              <a:gd name="connsiteX42" fmla="*/ 5104390 w 5476234"/>
              <a:gd name="connsiteY42" fmla="*/ 577421 h 1453399"/>
              <a:gd name="connsiteX43" fmla="*/ 5105661 w 5476234"/>
              <a:gd name="connsiteY43" fmla="*/ 589115 h 1453399"/>
              <a:gd name="connsiteX44" fmla="*/ 5114194 w 5476234"/>
              <a:gd name="connsiteY44" fmla="*/ 600536 h 1453399"/>
              <a:gd name="connsiteX45" fmla="*/ 5114285 w 5476234"/>
              <a:gd name="connsiteY45" fmla="*/ 600536 h 1453399"/>
              <a:gd name="connsiteX46" fmla="*/ 5119914 w 5476234"/>
              <a:gd name="connsiteY46" fmla="*/ 598179 h 1453399"/>
              <a:gd name="connsiteX47" fmla="*/ 5122183 w 5476234"/>
              <a:gd name="connsiteY47" fmla="*/ 593466 h 1453399"/>
              <a:gd name="connsiteX48" fmla="*/ 5201529 w 5476234"/>
              <a:gd name="connsiteY48" fmla="*/ 403381 h 1453399"/>
              <a:gd name="connsiteX49" fmla="*/ 5214147 w 5476234"/>
              <a:gd name="connsiteY49" fmla="*/ 412174 h 1453399"/>
              <a:gd name="connsiteX50" fmla="*/ 5253729 w 5476234"/>
              <a:gd name="connsiteY50" fmla="*/ 415981 h 1453399"/>
              <a:gd name="connsiteX51" fmla="*/ 5261991 w 5476234"/>
              <a:gd name="connsiteY51" fmla="*/ 411176 h 1453399"/>
              <a:gd name="connsiteX52" fmla="*/ 5269072 w 5476234"/>
              <a:gd name="connsiteY52" fmla="*/ 405919 h 1453399"/>
              <a:gd name="connsiteX53" fmla="*/ 5352775 w 5476234"/>
              <a:gd name="connsiteY53" fmla="*/ 600445 h 1453399"/>
              <a:gd name="connsiteX54" fmla="*/ 5355135 w 5476234"/>
              <a:gd name="connsiteY54" fmla="*/ 605159 h 1453399"/>
              <a:gd name="connsiteX55" fmla="*/ 5360854 w 5476234"/>
              <a:gd name="connsiteY55" fmla="*/ 607425 h 1453399"/>
              <a:gd name="connsiteX56" fmla="*/ 5360945 w 5476234"/>
              <a:gd name="connsiteY56" fmla="*/ 607425 h 1453399"/>
              <a:gd name="connsiteX57" fmla="*/ 5369297 w 5476234"/>
              <a:gd name="connsiteY57" fmla="*/ 595913 h 1453399"/>
              <a:gd name="connsiteX58" fmla="*/ 5370477 w 5476234"/>
              <a:gd name="connsiteY58" fmla="*/ 584220 h 1453399"/>
              <a:gd name="connsiteX59" fmla="*/ 5373746 w 5476234"/>
              <a:gd name="connsiteY59" fmla="*/ 549049 h 1453399"/>
              <a:gd name="connsiteX60" fmla="*/ 5377286 w 5476234"/>
              <a:gd name="connsiteY60" fmla="*/ 510343 h 1453399"/>
              <a:gd name="connsiteX61" fmla="*/ 5439459 w 5476234"/>
              <a:gd name="connsiteY61" fmla="*/ 546566 h 1453399"/>
              <a:gd name="connsiteX62" fmla="*/ 5439459 w 5476234"/>
              <a:gd name="connsiteY62" fmla="*/ 1453399 h 1453399"/>
              <a:gd name="connsiteX63" fmla="*/ 0 w 5476234"/>
              <a:gd name="connsiteY63" fmla="*/ 1453399 h 1453399"/>
              <a:gd name="connsiteX64" fmla="*/ 5234120 w 5476234"/>
              <a:gd name="connsiteY64" fmla="*/ 90743 h 1453399"/>
              <a:gd name="connsiteX65" fmla="*/ 5343873 w 5476234"/>
              <a:gd name="connsiteY65" fmla="*/ 163363 h 1453399"/>
              <a:gd name="connsiteX66" fmla="*/ 5346355 w 5476234"/>
              <a:gd name="connsiteY66" fmla="*/ 175650 h 1453399"/>
              <a:gd name="connsiteX67" fmla="*/ 5121884 w 5476234"/>
              <a:gd name="connsiteY67" fmla="*/ 175650 h 1453399"/>
              <a:gd name="connsiteX68" fmla="*/ 5124366 w 5476234"/>
              <a:gd name="connsiteY68" fmla="*/ 163363 h 1453399"/>
              <a:gd name="connsiteX69" fmla="*/ 5234120 w 5476234"/>
              <a:gd name="connsiteY69" fmla="*/ 90743 h 1453399"/>
              <a:gd name="connsiteX70" fmla="*/ 5234767 w 5476234"/>
              <a:gd name="connsiteY70" fmla="*/ 188 h 1453399"/>
              <a:gd name="connsiteX71" fmla="*/ 5254092 w 5476234"/>
              <a:gd name="connsiteY71" fmla="*/ 7258 h 1453399"/>
              <a:gd name="connsiteX72" fmla="*/ 5300846 w 5476234"/>
              <a:gd name="connsiteY72" fmla="*/ 39619 h 1453399"/>
              <a:gd name="connsiteX73" fmla="*/ 5357132 w 5476234"/>
              <a:gd name="connsiteY73" fmla="*/ 47595 h 1453399"/>
              <a:gd name="connsiteX74" fmla="*/ 5391630 w 5476234"/>
              <a:gd name="connsiteY74" fmla="*/ 80681 h 1453399"/>
              <a:gd name="connsiteX75" fmla="*/ 5401798 w 5476234"/>
              <a:gd name="connsiteY75" fmla="*/ 136519 h 1453399"/>
              <a:gd name="connsiteX76" fmla="*/ 5431211 w 5476234"/>
              <a:gd name="connsiteY76" fmla="*/ 175650 h 1453399"/>
              <a:gd name="connsiteX77" fmla="*/ 5364326 w 5476234"/>
              <a:gd name="connsiteY77" fmla="*/ 175650 h 1453399"/>
              <a:gd name="connsiteX78" fmla="*/ 5360432 w 5476234"/>
              <a:gd name="connsiteY78" fmla="*/ 156390 h 1453399"/>
              <a:gd name="connsiteX79" fmla="*/ 5234120 w 5476234"/>
              <a:gd name="connsiteY79" fmla="*/ 72795 h 1453399"/>
              <a:gd name="connsiteX80" fmla="*/ 5107731 w 5476234"/>
              <a:gd name="connsiteY80" fmla="*/ 156390 h 1453399"/>
              <a:gd name="connsiteX81" fmla="*/ 5103832 w 5476234"/>
              <a:gd name="connsiteY81" fmla="*/ 175650 h 1453399"/>
              <a:gd name="connsiteX82" fmla="*/ 5041165 w 5476234"/>
              <a:gd name="connsiteY82" fmla="*/ 175650 h 1453399"/>
              <a:gd name="connsiteX83" fmla="*/ 5063718 w 5476234"/>
              <a:gd name="connsiteY83" fmla="*/ 143136 h 1453399"/>
              <a:gd name="connsiteX84" fmla="*/ 5071707 w 5476234"/>
              <a:gd name="connsiteY84" fmla="*/ 86936 h 1453399"/>
              <a:gd name="connsiteX85" fmla="*/ 5095856 w 5476234"/>
              <a:gd name="connsiteY85" fmla="*/ 55210 h 1453399"/>
              <a:gd name="connsiteX86" fmla="*/ 5104934 w 5476234"/>
              <a:gd name="connsiteY86" fmla="*/ 52490 h 1453399"/>
              <a:gd name="connsiteX87" fmla="*/ 5160857 w 5476234"/>
              <a:gd name="connsiteY87" fmla="*/ 42338 h 1453399"/>
              <a:gd name="connsiteX88" fmla="*/ 5206249 w 5476234"/>
              <a:gd name="connsiteY88" fmla="*/ 8255 h 1453399"/>
              <a:gd name="connsiteX89" fmla="*/ 5214420 w 5476234"/>
              <a:gd name="connsiteY89" fmla="*/ 3451 h 1453399"/>
              <a:gd name="connsiteX90" fmla="*/ 5234767 w 5476234"/>
              <a:gd name="connsiteY90" fmla="*/ 188 h 145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476234" h="1453399">
                <a:moveTo>
                  <a:pt x="5439459" y="492938"/>
                </a:moveTo>
                <a:lnTo>
                  <a:pt x="5475061" y="549865"/>
                </a:lnTo>
                <a:cubicBezTo>
                  <a:pt x="5476967" y="553037"/>
                  <a:pt x="5476513" y="557026"/>
                  <a:pt x="5473971" y="559655"/>
                </a:cubicBezTo>
                <a:cubicBezTo>
                  <a:pt x="5471429" y="562283"/>
                  <a:pt x="5467435" y="562827"/>
                  <a:pt x="5464257" y="561014"/>
                </a:cubicBezTo>
                <a:lnTo>
                  <a:pt x="5439459" y="546566"/>
                </a:lnTo>
                <a:close/>
                <a:moveTo>
                  <a:pt x="5439459" y="221002"/>
                </a:moveTo>
                <a:lnTo>
                  <a:pt x="5439459" y="492938"/>
                </a:lnTo>
                <a:lnTo>
                  <a:pt x="5360945" y="367394"/>
                </a:lnTo>
                <a:lnTo>
                  <a:pt x="5363306" y="366941"/>
                </a:lnTo>
                <a:cubicBezTo>
                  <a:pt x="5366483" y="366397"/>
                  <a:pt x="5369479" y="365491"/>
                  <a:pt x="5372384" y="364222"/>
                </a:cubicBezTo>
                <a:cubicBezTo>
                  <a:pt x="5385275" y="358602"/>
                  <a:pt x="5394535" y="346455"/>
                  <a:pt x="5396532" y="332496"/>
                </a:cubicBezTo>
                <a:lnTo>
                  <a:pt x="5404431" y="276386"/>
                </a:lnTo>
                <a:lnTo>
                  <a:pt x="5436840" y="229703"/>
                </a:lnTo>
                <a:close/>
                <a:moveTo>
                  <a:pt x="5439459" y="192196"/>
                </a:moveTo>
                <a:lnTo>
                  <a:pt x="5444081" y="205648"/>
                </a:lnTo>
                <a:lnTo>
                  <a:pt x="5439459" y="221002"/>
                </a:lnTo>
                <a:close/>
                <a:moveTo>
                  <a:pt x="5431211" y="175650"/>
                </a:moveTo>
                <a:lnTo>
                  <a:pt x="5439459" y="175650"/>
                </a:lnTo>
                <a:lnTo>
                  <a:pt x="5439459" y="192196"/>
                </a:lnTo>
                <a:lnTo>
                  <a:pt x="5435933" y="181933"/>
                </a:lnTo>
                <a:close/>
                <a:moveTo>
                  <a:pt x="5103832" y="175650"/>
                </a:moveTo>
                <a:lnTo>
                  <a:pt x="5121884" y="175650"/>
                </a:lnTo>
                <a:lnTo>
                  <a:pt x="5115011" y="209670"/>
                </a:lnTo>
                <a:cubicBezTo>
                  <a:pt x="5115011" y="275389"/>
                  <a:pt x="5168302" y="328598"/>
                  <a:pt x="5234120" y="328598"/>
                </a:cubicBezTo>
                <a:cubicBezTo>
                  <a:pt x="5299938" y="328598"/>
                  <a:pt x="5353228" y="275389"/>
                  <a:pt x="5353228" y="209670"/>
                </a:cubicBezTo>
                <a:lnTo>
                  <a:pt x="5346355" y="175650"/>
                </a:lnTo>
                <a:lnTo>
                  <a:pt x="5364326" y="175650"/>
                </a:lnTo>
                <a:lnTo>
                  <a:pt x="5371204" y="209670"/>
                </a:lnTo>
                <a:cubicBezTo>
                  <a:pt x="5371204" y="285269"/>
                  <a:pt x="5309834" y="346637"/>
                  <a:pt x="5234120" y="346637"/>
                </a:cubicBezTo>
                <a:cubicBezTo>
                  <a:pt x="5158406" y="346637"/>
                  <a:pt x="5096945" y="285269"/>
                  <a:pt x="5096945" y="209670"/>
                </a:cubicBezTo>
                <a:close/>
                <a:moveTo>
                  <a:pt x="0" y="175650"/>
                </a:moveTo>
                <a:lnTo>
                  <a:pt x="5041165" y="175650"/>
                </a:lnTo>
                <a:lnTo>
                  <a:pt x="5031399" y="189728"/>
                </a:lnTo>
                <a:cubicBezTo>
                  <a:pt x="5021322" y="204232"/>
                  <a:pt x="5021686" y="223449"/>
                  <a:pt x="5032307" y="237499"/>
                </a:cubicBezTo>
                <a:lnTo>
                  <a:pt x="5066442" y="282912"/>
                </a:lnTo>
                <a:lnTo>
                  <a:pt x="5076610" y="338750"/>
                </a:lnTo>
                <a:cubicBezTo>
                  <a:pt x="5079424" y="354160"/>
                  <a:pt x="5090681" y="366307"/>
                  <a:pt x="5105388" y="370658"/>
                </a:cubicBezTo>
                <a:lnTo>
                  <a:pt x="4999443" y="544154"/>
                </a:lnTo>
                <a:cubicBezTo>
                  <a:pt x="4997537" y="547327"/>
                  <a:pt x="4997991" y="551315"/>
                  <a:pt x="5000624" y="553944"/>
                </a:cubicBezTo>
                <a:cubicBezTo>
                  <a:pt x="5003166" y="556573"/>
                  <a:pt x="5007251" y="557117"/>
                  <a:pt x="5010338" y="555213"/>
                </a:cubicBezTo>
                <a:lnTo>
                  <a:pt x="5096673" y="503635"/>
                </a:lnTo>
                <a:cubicBezTo>
                  <a:pt x="5097672" y="513425"/>
                  <a:pt x="5099215" y="527838"/>
                  <a:pt x="5100668" y="542251"/>
                </a:cubicBezTo>
                <a:cubicBezTo>
                  <a:pt x="5102029" y="555032"/>
                  <a:pt x="5103300" y="567813"/>
                  <a:pt x="5104390" y="577421"/>
                </a:cubicBezTo>
                <a:cubicBezTo>
                  <a:pt x="5104934" y="582226"/>
                  <a:pt x="5105388" y="586305"/>
                  <a:pt x="5105661" y="589115"/>
                </a:cubicBezTo>
                <a:cubicBezTo>
                  <a:pt x="5106296" y="594100"/>
                  <a:pt x="5107022" y="600445"/>
                  <a:pt x="5114194" y="600536"/>
                </a:cubicBezTo>
                <a:cubicBezTo>
                  <a:pt x="5114194" y="600536"/>
                  <a:pt x="5114194" y="600536"/>
                  <a:pt x="5114285" y="600536"/>
                </a:cubicBezTo>
                <a:cubicBezTo>
                  <a:pt x="5116373" y="600536"/>
                  <a:pt x="5118370" y="599720"/>
                  <a:pt x="5119914" y="598179"/>
                </a:cubicBezTo>
                <a:cubicBezTo>
                  <a:pt x="5121094" y="597001"/>
                  <a:pt x="5121911" y="595188"/>
                  <a:pt x="5122183" y="593466"/>
                </a:cubicBezTo>
                <a:cubicBezTo>
                  <a:pt x="5124907" y="583857"/>
                  <a:pt x="5166486" y="485416"/>
                  <a:pt x="5201529" y="403381"/>
                </a:cubicBezTo>
                <a:lnTo>
                  <a:pt x="5214147" y="412174"/>
                </a:lnTo>
                <a:cubicBezTo>
                  <a:pt x="5225677" y="420150"/>
                  <a:pt x="5240838" y="421601"/>
                  <a:pt x="5253729" y="415981"/>
                </a:cubicBezTo>
                <a:cubicBezTo>
                  <a:pt x="5256634" y="414712"/>
                  <a:pt x="5259449" y="413080"/>
                  <a:pt x="5261991" y="411176"/>
                </a:cubicBezTo>
                <a:lnTo>
                  <a:pt x="5269072" y="405919"/>
                </a:lnTo>
                <a:cubicBezTo>
                  <a:pt x="5305385" y="488498"/>
                  <a:pt x="5349960" y="590656"/>
                  <a:pt x="5352775" y="600445"/>
                </a:cubicBezTo>
                <a:cubicBezTo>
                  <a:pt x="5353047" y="602258"/>
                  <a:pt x="5353955" y="603981"/>
                  <a:pt x="5355135" y="605159"/>
                </a:cubicBezTo>
                <a:cubicBezTo>
                  <a:pt x="5356678" y="606700"/>
                  <a:pt x="5358676" y="607425"/>
                  <a:pt x="5360854" y="607425"/>
                </a:cubicBezTo>
                <a:lnTo>
                  <a:pt x="5360945" y="607425"/>
                </a:lnTo>
                <a:cubicBezTo>
                  <a:pt x="5368026" y="607244"/>
                  <a:pt x="5368753" y="600989"/>
                  <a:pt x="5369297" y="595913"/>
                </a:cubicBezTo>
                <a:cubicBezTo>
                  <a:pt x="5369570" y="593103"/>
                  <a:pt x="5370024" y="589024"/>
                  <a:pt x="5370477" y="584220"/>
                </a:cubicBezTo>
                <a:cubicBezTo>
                  <a:pt x="5371385" y="574611"/>
                  <a:pt x="5372565" y="561830"/>
                  <a:pt x="5373746" y="549049"/>
                </a:cubicBezTo>
                <a:cubicBezTo>
                  <a:pt x="5375107" y="534636"/>
                  <a:pt x="5376378" y="520224"/>
                  <a:pt x="5377286" y="510343"/>
                </a:cubicBezTo>
                <a:lnTo>
                  <a:pt x="5439459" y="546566"/>
                </a:lnTo>
                <a:lnTo>
                  <a:pt x="5439459" y="1453399"/>
                </a:lnTo>
                <a:lnTo>
                  <a:pt x="0" y="1453399"/>
                </a:lnTo>
                <a:close/>
                <a:moveTo>
                  <a:pt x="5234120" y="90743"/>
                </a:moveTo>
                <a:cubicBezTo>
                  <a:pt x="5283483" y="90743"/>
                  <a:pt x="5325800" y="120673"/>
                  <a:pt x="5343873" y="163363"/>
                </a:cubicBezTo>
                <a:lnTo>
                  <a:pt x="5346355" y="175650"/>
                </a:lnTo>
                <a:lnTo>
                  <a:pt x="5121884" y="175650"/>
                </a:lnTo>
                <a:lnTo>
                  <a:pt x="5124366" y="163363"/>
                </a:lnTo>
                <a:cubicBezTo>
                  <a:pt x="5142439" y="120673"/>
                  <a:pt x="5184756" y="90743"/>
                  <a:pt x="5234120" y="90743"/>
                </a:cubicBezTo>
                <a:close/>
                <a:moveTo>
                  <a:pt x="5234767" y="188"/>
                </a:moveTo>
                <a:cubicBezTo>
                  <a:pt x="5241587" y="845"/>
                  <a:pt x="5248236" y="3224"/>
                  <a:pt x="5254092" y="7258"/>
                </a:cubicBezTo>
                <a:lnTo>
                  <a:pt x="5300846" y="39619"/>
                </a:lnTo>
                <a:lnTo>
                  <a:pt x="5357132" y="47595"/>
                </a:lnTo>
                <a:cubicBezTo>
                  <a:pt x="5374563" y="50043"/>
                  <a:pt x="5388453" y="63368"/>
                  <a:pt x="5391630" y="80681"/>
                </a:cubicBezTo>
                <a:lnTo>
                  <a:pt x="5401798" y="136519"/>
                </a:lnTo>
                <a:lnTo>
                  <a:pt x="5431211" y="175650"/>
                </a:lnTo>
                <a:lnTo>
                  <a:pt x="5364326" y="175650"/>
                </a:lnTo>
                <a:lnTo>
                  <a:pt x="5360432" y="156390"/>
                </a:lnTo>
                <a:cubicBezTo>
                  <a:pt x="5339623" y="107263"/>
                  <a:pt x="5290905" y="72795"/>
                  <a:pt x="5234120" y="72795"/>
                </a:cubicBezTo>
                <a:cubicBezTo>
                  <a:pt x="5177334" y="72795"/>
                  <a:pt x="5128566" y="107263"/>
                  <a:pt x="5107731" y="156390"/>
                </a:cubicBezTo>
                <a:lnTo>
                  <a:pt x="5103832" y="175650"/>
                </a:lnTo>
                <a:lnTo>
                  <a:pt x="5041165" y="175650"/>
                </a:lnTo>
                <a:lnTo>
                  <a:pt x="5063718" y="143136"/>
                </a:lnTo>
                <a:lnTo>
                  <a:pt x="5071707" y="86936"/>
                </a:lnTo>
                <a:cubicBezTo>
                  <a:pt x="5073705" y="72976"/>
                  <a:pt x="5082965" y="60830"/>
                  <a:pt x="5095856" y="55210"/>
                </a:cubicBezTo>
                <a:cubicBezTo>
                  <a:pt x="5098761" y="53941"/>
                  <a:pt x="5101757" y="53034"/>
                  <a:pt x="5104934" y="52490"/>
                </a:cubicBezTo>
                <a:lnTo>
                  <a:pt x="5160857" y="42338"/>
                </a:lnTo>
                <a:lnTo>
                  <a:pt x="5206249" y="8255"/>
                </a:lnTo>
                <a:cubicBezTo>
                  <a:pt x="5208791" y="6351"/>
                  <a:pt x="5211515" y="4720"/>
                  <a:pt x="5214420" y="3451"/>
                </a:cubicBezTo>
                <a:cubicBezTo>
                  <a:pt x="5220956" y="595"/>
                  <a:pt x="5227947" y="-470"/>
                  <a:pt x="5234767" y="188"/>
                </a:cubicBezTo>
                <a:close/>
              </a:path>
            </a:pathLst>
          </a:custGeom>
          <a:solidFill>
            <a:schemeClr val="accent1"/>
          </a:solidFill>
          <a:ln>
            <a:noFill/>
          </a:ln>
        </p:spPr>
      </p:sp>
      <p:sp>
        <p:nvSpPr>
          <p:cNvPr id="112" name="任意多边形: 形状 111">
            <a:extLst>
              <a:ext uri="{FF2B5EF4-FFF2-40B4-BE49-F238E27FC236}">
                <a16:creationId xmlns:a16="http://schemas.microsoft.com/office/drawing/2014/main" id="{899A4385-FB50-4DFB-A8E9-DE0C34A9FB1D}"/>
              </a:ext>
            </a:extLst>
          </p:cNvPr>
          <p:cNvSpPr>
            <a:spLocks noChangeAspect="1"/>
          </p:cNvSpPr>
          <p:nvPr userDrawn="1"/>
        </p:nvSpPr>
        <p:spPr bwMode="auto">
          <a:xfrm>
            <a:off x="6096000" y="4488371"/>
            <a:ext cx="5476234" cy="1453399"/>
          </a:xfrm>
          <a:custGeom>
            <a:avLst/>
            <a:gdLst>
              <a:gd name="connsiteX0" fmla="*/ 5439459 w 5476234"/>
              <a:gd name="connsiteY0" fmla="*/ 492938 h 1453399"/>
              <a:gd name="connsiteX1" fmla="*/ 5475061 w 5476234"/>
              <a:gd name="connsiteY1" fmla="*/ 549865 h 1453399"/>
              <a:gd name="connsiteX2" fmla="*/ 5473971 w 5476234"/>
              <a:gd name="connsiteY2" fmla="*/ 559655 h 1453399"/>
              <a:gd name="connsiteX3" fmla="*/ 5464257 w 5476234"/>
              <a:gd name="connsiteY3" fmla="*/ 561014 h 1453399"/>
              <a:gd name="connsiteX4" fmla="*/ 5439459 w 5476234"/>
              <a:gd name="connsiteY4" fmla="*/ 546566 h 1453399"/>
              <a:gd name="connsiteX5" fmla="*/ 5439459 w 5476234"/>
              <a:gd name="connsiteY5" fmla="*/ 221002 h 1453399"/>
              <a:gd name="connsiteX6" fmla="*/ 5439459 w 5476234"/>
              <a:gd name="connsiteY6" fmla="*/ 492938 h 1453399"/>
              <a:gd name="connsiteX7" fmla="*/ 5360945 w 5476234"/>
              <a:gd name="connsiteY7" fmla="*/ 367394 h 1453399"/>
              <a:gd name="connsiteX8" fmla="*/ 5363306 w 5476234"/>
              <a:gd name="connsiteY8" fmla="*/ 366941 h 1453399"/>
              <a:gd name="connsiteX9" fmla="*/ 5372384 w 5476234"/>
              <a:gd name="connsiteY9" fmla="*/ 364222 h 1453399"/>
              <a:gd name="connsiteX10" fmla="*/ 5396532 w 5476234"/>
              <a:gd name="connsiteY10" fmla="*/ 332496 h 1453399"/>
              <a:gd name="connsiteX11" fmla="*/ 5404431 w 5476234"/>
              <a:gd name="connsiteY11" fmla="*/ 276386 h 1453399"/>
              <a:gd name="connsiteX12" fmla="*/ 5436840 w 5476234"/>
              <a:gd name="connsiteY12" fmla="*/ 229703 h 1453399"/>
              <a:gd name="connsiteX13" fmla="*/ 5439459 w 5476234"/>
              <a:gd name="connsiteY13" fmla="*/ 192196 h 1453399"/>
              <a:gd name="connsiteX14" fmla="*/ 5444081 w 5476234"/>
              <a:gd name="connsiteY14" fmla="*/ 205648 h 1453399"/>
              <a:gd name="connsiteX15" fmla="*/ 5439459 w 5476234"/>
              <a:gd name="connsiteY15" fmla="*/ 221002 h 1453399"/>
              <a:gd name="connsiteX16" fmla="*/ 5431211 w 5476234"/>
              <a:gd name="connsiteY16" fmla="*/ 175650 h 1453399"/>
              <a:gd name="connsiteX17" fmla="*/ 5439459 w 5476234"/>
              <a:gd name="connsiteY17" fmla="*/ 175650 h 1453399"/>
              <a:gd name="connsiteX18" fmla="*/ 5439459 w 5476234"/>
              <a:gd name="connsiteY18" fmla="*/ 192196 h 1453399"/>
              <a:gd name="connsiteX19" fmla="*/ 5435933 w 5476234"/>
              <a:gd name="connsiteY19" fmla="*/ 181933 h 1453399"/>
              <a:gd name="connsiteX20" fmla="*/ 5103832 w 5476234"/>
              <a:gd name="connsiteY20" fmla="*/ 175650 h 1453399"/>
              <a:gd name="connsiteX21" fmla="*/ 5121884 w 5476234"/>
              <a:gd name="connsiteY21" fmla="*/ 175650 h 1453399"/>
              <a:gd name="connsiteX22" fmla="*/ 5115011 w 5476234"/>
              <a:gd name="connsiteY22" fmla="*/ 209670 h 1453399"/>
              <a:gd name="connsiteX23" fmla="*/ 5234120 w 5476234"/>
              <a:gd name="connsiteY23" fmla="*/ 328598 h 1453399"/>
              <a:gd name="connsiteX24" fmla="*/ 5353228 w 5476234"/>
              <a:gd name="connsiteY24" fmla="*/ 209670 h 1453399"/>
              <a:gd name="connsiteX25" fmla="*/ 5346355 w 5476234"/>
              <a:gd name="connsiteY25" fmla="*/ 175650 h 1453399"/>
              <a:gd name="connsiteX26" fmla="*/ 5364326 w 5476234"/>
              <a:gd name="connsiteY26" fmla="*/ 175650 h 1453399"/>
              <a:gd name="connsiteX27" fmla="*/ 5371204 w 5476234"/>
              <a:gd name="connsiteY27" fmla="*/ 209670 h 1453399"/>
              <a:gd name="connsiteX28" fmla="*/ 5234120 w 5476234"/>
              <a:gd name="connsiteY28" fmla="*/ 346637 h 1453399"/>
              <a:gd name="connsiteX29" fmla="*/ 5096945 w 5476234"/>
              <a:gd name="connsiteY29" fmla="*/ 209670 h 1453399"/>
              <a:gd name="connsiteX30" fmla="*/ 0 w 5476234"/>
              <a:gd name="connsiteY30" fmla="*/ 175650 h 1453399"/>
              <a:gd name="connsiteX31" fmla="*/ 5041165 w 5476234"/>
              <a:gd name="connsiteY31" fmla="*/ 175650 h 1453399"/>
              <a:gd name="connsiteX32" fmla="*/ 5031399 w 5476234"/>
              <a:gd name="connsiteY32" fmla="*/ 189728 h 1453399"/>
              <a:gd name="connsiteX33" fmla="*/ 5032307 w 5476234"/>
              <a:gd name="connsiteY33" fmla="*/ 237499 h 1453399"/>
              <a:gd name="connsiteX34" fmla="*/ 5066442 w 5476234"/>
              <a:gd name="connsiteY34" fmla="*/ 282912 h 1453399"/>
              <a:gd name="connsiteX35" fmla="*/ 5076610 w 5476234"/>
              <a:gd name="connsiteY35" fmla="*/ 338750 h 1453399"/>
              <a:gd name="connsiteX36" fmla="*/ 5105388 w 5476234"/>
              <a:gd name="connsiteY36" fmla="*/ 370658 h 1453399"/>
              <a:gd name="connsiteX37" fmla="*/ 4999443 w 5476234"/>
              <a:gd name="connsiteY37" fmla="*/ 544154 h 1453399"/>
              <a:gd name="connsiteX38" fmla="*/ 5000624 w 5476234"/>
              <a:gd name="connsiteY38" fmla="*/ 553944 h 1453399"/>
              <a:gd name="connsiteX39" fmla="*/ 5010338 w 5476234"/>
              <a:gd name="connsiteY39" fmla="*/ 555213 h 1453399"/>
              <a:gd name="connsiteX40" fmla="*/ 5096673 w 5476234"/>
              <a:gd name="connsiteY40" fmla="*/ 503635 h 1453399"/>
              <a:gd name="connsiteX41" fmla="*/ 5100668 w 5476234"/>
              <a:gd name="connsiteY41" fmla="*/ 542251 h 1453399"/>
              <a:gd name="connsiteX42" fmla="*/ 5104390 w 5476234"/>
              <a:gd name="connsiteY42" fmla="*/ 577421 h 1453399"/>
              <a:gd name="connsiteX43" fmla="*/ 5105661 w 5476234"/>
              <a:gd name="connsiteY43" fmla="*/ 589115 h 1453399"/>
              <a:gd name="connsiteX44" fmla="*/ 5114194 w 5476234"/>
              <a:gd name="connsiteY44" fmla="*/ 600536 h 1453399"/>
              <a:gd name="connsiteX45" fmla="*/ 5114285 w 5476234"/>
              <a:gd name="connsiteY45" fmla="*/ 600536 h 1453399"/>
              <a:gd name="connsiteX46" fmla="*/ 5119914 w 5476234"/>
              <a:gd name="connsiteY46" fmla="*/ 598179 h 1453399"/>
              <a:gd name="connsiteX47" fmla="*/ 5122183 w 5476234"/>
              <a:gd name="connsiteY47" fmla="*/ 593466 h 1453399"/>
              <a:gd name="connsiteX48" fmla="*/ 5201529 w 5476234"/>
              <a:gd name="connsiteY48" fmla="*/ 403381 h 1453399"/>
              <a:gd name="connsiteX49" fmla="*/ 5214147 w 5476234"/>
              <a:gd name="connsiteY49" fmla="*/ 412174 h 1453399"/>
              <a:gd name="connsiteX50" fmla="*/ 5253729 w 5476234"/>
              <a:gd name="connsiteY50" fmla="*/ 415981 h 1453399"/>
              <a:gd name="connsiteX51" fmla="*/ 5261991 w 5476234"/>
              <a:gd name="connsiteY51" fmla="*/ 411176 h 1453399"/>
              <a:gd name="connsiteX52" fmla="*/ 5269072 w 5476234"/>
              <a:gd name="connsiteY52" fmla="*/ 405919 h 1453399"/>
              <a:gd name="connsiteX53" fmla="*/ 5352775 w 5476234"/>
              <a:gd name="connsiteY53" fmla="*/ 600445 h 1453399"/>
              <a:gd name="connsiteX54" fmla="*/ 5355135 w 5476234"/>
              <a:gd name="connsiteY54" fmla="*/ 605159 h 1453399"/>
              <a:gd name="connsiteX55" fmla="*/ 5360854 w 5476234"/>
              <a:gd name="connsiteY55" fmla="*/ 607425 h 1453399"/>
              <a:gd name="connsiteX56" fmla="*/ 5360945 w 5476234"/>
              <a:gd name="connsiteY56" fmla="*/ 607425 h 1453399"/>
              <a:gd name="connsiteX57" fmla="*/ 5369297 w 5476234"/>
              <a:gd name="connsiteY57" fmla="*/ 595913 h 1453399"/>
              <a:gd name="connsiteX58" fmla="*/ 5370477 w 5476234"/>
              <a:gd name="connsiteY58" fmla="*/ 584220 h 1453399"/>
              <a:gd name="connsiteX59" fmla="*/ 5373746 w 5476234"/>
              <a:gd name="connsiteY59" fmla="*/ 549049 h 1453399"/>
              <a:gd name="connsiteX60" fmla="*/ 5377286 w 5476234"/>
              <a:gd name="connsiteY60" fmla="*/ 510343 h 1453399"/>
              <a:gd name="connsiteX61" fmla="*/ 5439459 w 5476234"/>
              <a:gd name="connsiteY61" fmla="*/ 546566 h 1453399"/>
              <a:gd name="connsiteX62" fmla="*/ 5439459 w 5476234"/>
              <a:gd name="connsiteY62" fmla="*/ 1453399 h 1453399"/>
              <a:gd name="connsiteX63" fmla="*/ 0 w 5476234"/>
              <a:gd name="connsiteY63" fmla="*/ 1453399 h 1453399"/>
              <a:gd name="connsiteX64" fmla="*/ 5234120 w 5476234"/>
              <a:gd name="connsiteY64" fmla="*/ 90743 h 1453399"/>
              <a:gd name="connsiteX65" fmla="*/ 5343873 w 5476234"/>
              <a:gd name="connsiteY65" fmla="*/ 163363 h 1453399"/>
              <a:gd name="connsiteX66" fmla="*/ 5346355 w 5476234"/>
              <a:gd name="connsiteY66" fmla="*/ 175650 h 1453399"/>
              <a:gd name="connsiteX67" fmla="*/ 5121884 w 5476234"/>
              <a:gd name="connsiteY67" fmla="*/ 175650 h 1453399"/>
              <a:gd name="connsiteX68" fmla="*/ 5124366 w 5476234"/>
              <a:gd name="connsiteY68" fmla="*/ 163363 h 1453399"/>
              <a:gd name="connsiteX69" fmla="*/ 5234120 w 5476234"/>
              <a:gd name="connsiteY69" fmla="*/ 90743 h 1453399"/>
              <a:gd name="connsiteX70" fmla="*/ 5234767 w 5476234"/>
              <a:gd name="connsiteY70" fmla="*/ 188 h 1453399"/>
              <a:gd name="connsiteX71" fmla="*/ 5254092 w 5476234"/>
              <a:gd name="connsiteY71" fmla="*/ 7258 h 1453399"/>
              <a:gd name="connsiteX72" fmla="*/ 5300846 w 5476234"/>
              <a:gd name="connsiteY72" fmla="*/ 39619 h 1453399"/>
              <a:gd name="connsiteX73" fmla="*/ 5357132 w 5476234"/>
              <a:gd name="connsiteY73" fmla="*/ 47595 h 1453399"/>
              <a:gd name="connsiteX74" fmla="*/ 5391630 w 5476234"/>
              <a:gd name="connsiteY74" fmla="*/ 80681 h 1453399"/>
              <a:gd name="connsiteX75" fmla="*/ 5401798 w 5476234"/>
              <a:gd name="connsiteY75" fmla="*/ 136519 h 1453399"/>
              <a:gd name="connsiteX76" fmla="*/ 5431211 w 5476234"/>
              <a:gd name="connsiteY76" fmla="*/ 175650 h 1453399"/>
              <a:gd name="connsiteX77" fmla="*/ 5364326 w 5476234"/>
              <a:gd name="connsiteY77" fmla="*/ 175650 h 1453399"/>
              <a:gd name="connsiteX78" fmla="*/ 5360432 w 5476234"/>
              <a:gd name="connsiteY78" fmla="*/ 156390 h 1453399"/>
              <a:gd name="connsiteX79" fmla="*/ 5234120 w 5476234"/>
              <a:gd name="connsiteY79" fmla="*/ 72795 h 1453399"/>
              <a:gd name="connsiteX80" fmla="*/ 5107731 w 5476234"/>
              <a:gd name="connsiteY80" fmla="*/ 156390 h 1453399"/>
              <a:gd name="connsiteX81" fmla="*/ 5103832 w 5476234"/>
              <a:gd name="connsiteY81" fmla="*/ 175650 h 1453399"/>
              <a:gd name="connsiteX82" fmla="*/ 5041165 w 5476234"/>
              <a:gd name="connsiteY82" fmla="*/ 175650 h 1453399"/>
              <a:gd name="connsiteX83" fmla="*/ 5063718 w 5476234"/>
              <a:gd name="connsiteY83" fmla="*/ 143136 h 1453399"/>
              <a:gd name="connsiteX84" fmla="*/ 5071707 w 5476234"/>
              <a:gd name="connsiteY84" fmla="*/ 86936 h 1453399"/>
              <a:gd name="connsiteX85" fmla="*/ 5095856 w 5476234"/>
              <a:gd name="connsiteY85" fmla="*/ 55210 h 1453399"/>
              <a:gd name="connsiteX86" fmla="*/ 5104934 w 5476234"/>
              <a:gd name="connsiteY86" fmla="*/ 52490 h 1453399"/>
              <a:gd name="connsiteX87" fmla="*/ 5160857 w 5476234"/>
              <a:gd name="connsiteY87" fmla="*/ 42338 h 1453399"/>
              <a:gd name="connsiteX88" fmla="*/ 5206249 w 5476234"/>
              <a:gd name="connsiteY88" fmla="*/ 8255 h 1453399"/>
              <a:gd name="connsiteX89" fmla="*/ 5214420 w 5476234"/>
              <a:gd name="connsiteY89" fmla="*/ 3451 h 1453399"/>
              <a:gd name="connsiteX90" fmla="*/ 5234767 w 5476234"/>
              <a:gd name="connsiteY90" fmla="*/ 188 h 145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476234" h="1453399">
                <a:moveTo>
                  <a:pt x="5439459" y="492938"/>
                </a:moveTo>
                <a:lnTo>
                  <a:pt x="5475061" y="549865"/>
                </a:lnTo>
                <a:cubicBezTo>
                  <a:pt x="5476967" y="553037"/>
                  <a:pt x="5476513" y="557026"/>
                  <a:pt x="5473971" y="559655"/>
                </a:cubicBezTo>
                <a:cubicBezTo>
                  <a:pt x="5471429" y="562283"/>
                  <a:pt x="5467435" y="562827"/>
                  <a:pt x="5464257" y="561014"/>
                </a:cubicBezTo>
                <a:lnTo>
                  <a:pt x="5439459" y="546566"/>
                </a:lnTo>
                <a:close/>
                <a:moveTo>
                  <a:pt x="5439459" y="221002"/>
                </a:moveTo>
                <a:lnTo>
                  <a:pt x="5439459" y="492938"/>
                </a:lnTo>
                <a:lnTo>
                  <a:pt x="5360945" y="367394"/>
                </a:lnTo>
                <a:lnTo>
                  <a:pt x="5363306" y="366941"/>
                </a:lnTo>
                <a:cubicBezTo>
                  <a:pt x="5366483" y="366397"/>
                  <a:pt x="5369479" y="365491"/>
                  <a:pt x="5372384" y="364222"/>
                </a:cubicBezTo>
                <a:cubicBezTo>
                  <a:pt x="5385275" y="358602"/>
                  <a:pt x="5394535" y="346455"/>
                  <a:pt x="5396532" y="332496"/>
                </a:cubicBezTo>
                <a:lnTo>
                  <a:pt x="5404431" y="276386"/>
                </a:lnTo>
                <a:lnTo>
                  <a:pt x="5436840" y="229703"/>
                </a:lnTo>
                <a:close/>
                <a:moveTo>
                  <a:pt x="5439459" y="192196"/>
                </a:moveTo>
                <a:lnTo>
                  <a:pt x="5444081" y="205648"/>
                </a:lnTo>
                <a:lnTo>
                  <a:pt x="5439459" y="221002"/>
                </a:lnTo>
                <a:close/>
                <a:moveTo>
                  <a:pt x="5431211" y="175650"/>
                </a:moveTo>
                <a:lnTo>
                  <a:pt x="5439459" y="175650"/>
                </a:lnTo>
                <a:lnTo>
                  <a:pt x="5439459" y="192196"/>
                </a:lnTo>
                <a:lnTo>
                  <a:pt x="5435933" y="181933"/>
                </a:lnTo>
                <a:close/>
                <a:moveTo>
                  <a:pt x="5103832" y="175650"/>
                </a:moveTo>
                <a:lnTo>
                  <a:pt x="5121884" y="175650"/>
                </a:lnTo>
                <a:lnTo>
                  <a:pt x="5115011" y="209670"/>
                </a:lnTo>
                <a:cubicBezTo>
                  <a:pt x="5115011" y="275389"/>
                  <a:pt x="5168302" y="328598"/>
                  <a:pt x="5234120" y="328598"/>
                </a:cubicBezTo>
                <a:cubicBezTo>
                  <a:pt x="5299938" y="328598"/>
                  <a:pt x="5353228" y="275389"/>
                  <a:pt x="5353228" y="209670"/>
                </a:cubicBezTo>
                <a:lnTo>
                  <a:pt x="5346355" y="175650"/>
                </a:lnTo>
                <a:lnTo>
                  <a:pt x="5364326" y="175650"/>
                </a:lnTo>
                <a:lnTo>
                  <a:pt x="5371204" y="209670"/>
                </a:lnTo>
                <a:cubicBezTo>
                  <a:pt x="5371204" y="285269"/>
                  <a:pt x="5309834" y="346637"/>
                  <a:pt x="5234120" y="346637"/>
                </a:cubicBezTo>
                <a:cubicBezTo>
                  <a:pt x="5158406" y="346637"/>
                  <a:pt x="5096945" y="285269"/>
                  <a:pt x="5096945" y="209670"/>
                </a:cubicBezTo>
                <a:close/>
                <a:moveTo>
                  <a:pt x="0" y="175650"/>
                </a:moveTo>
                <a:lnTo>
                  <a:pt x="5041165" y="175650"/>
                </a:lnTo>
                <a:lnTo>
                  <a:pt x="5031399" y="189728"/>
                </a:lnTo>
                <a:cubicBezTo>
                  <a:pt x="5021322" y="204232"/>
                  <a:pt x="5021686" y="223449"/>
                  <a:pt x="5032307" y="237499"/>
                </a:cubicBezTo>
                <a:lnTo>
                  <a:pt x="5066442" y="282912"/>
                </a:lnTo>
                <a:lnTo>
                  <a:pt x="5076610" y="338750"/>
                </a:lnTo>
                <a:cubicBezTo>
                  <a:pt x="5079424" y="354160"/>
                  <a:pt x="5090681" y="366307"/>
                  <a:pt x="5105388" y="370658"/>
                </a:cubicBezTo>
                <a:lnTo>
                  <a:pt x="4999443" y="544154"/>
                </a:lnTo>
                <a:cubicBezTo>
                  <a:pt x="4997537" y="547327"/>
                  <a:pt x="4997991" y="551315"/>
                  <a:pt x="5000624" y="553944"/>
                </a:cubicBezTo>
                <a:cubicBezTo>
                  <a:pt x="5003166" y="556573"/>
                  <a:pt x="5007251" y="557117"/>
                  <a:pt x="5010338" y="555213"/>
                </a:cubicBezTo>
                <a:lnTo>
                  <a:pt x="5096673" y="503635"/>
                </a:lnTo>
                <a:cubicBezTo>
                  <a:pt x="5097672" y="513425"/>
                  <a:pt x="5099215" y="527838"/>
                  <a:pt x="5100668" y="542251"/>
                </a:cubicBezTo>
                <a:cubicBezTo>
                  <a:pt x="5102029" y="555032"/>
                  <a:pt x="5103300" y="567813"/>
                  <a:pt x="5104390" y="577421"/>
                </a:cubicBezTo>
                <a:cubicBezTo>
                  <a:pt x="5104934" y="582226"/>
                  <a:pt x="5105388" y="586305"/>
                  <a:pt x="5105661" y="589115"/>
                </a:cubicBezTo>
                <a:cubicBezTo>
                  <a:pt x="5106296" y="594100"/>
                  <a:pt x="5107022" y="600445"/>
                  <a:pt x="5114194" y="600536"/>
                </a:cubicBezTo>
                <a:cubicBezTo>
                  <a:pt x="5114194" y="600536"/>
                  <a:pt x="5114194" y="600536"/>
                  <a:pt x="5114285" y="600536"/>
                </a:cubicBezTo>
                <a:cubicBezTo>
                  <a:pt x="5116373" y="600536"/>
                  <a:pt x="5118370" y="599720"/>
                  <a:pt x="5119914" y="598179"/>
                </a:cubicBezTo>
                <a:cubicBezTo>
                  <a:pt x="5121094" y="597001"/>
                  <a:pt x="5121911" y="595188"/>
                  <a:pt x="5122183" y="593466"/>
                </a:cubicBezTo>
                <a:cubicBezTo>
                  <a:pt x="5124907" y="583857"/>
                  <a:pt x="5166486" y="485416"/>
                  <a:pt x="5201529" y="403381"/>
                </a:cubicBezTo>
                <a:lnTo>
                  <a:pt x="5214147" y="412174"/>
                </a:lnTo>
                <a:cubicBezTo>
                  <a:pt x="5225677" y="420150"/>
                  <a:pt x="5240838" y="421601"/>
                  <a:pt x="5253729" y="415981"/>
                </a:cubicBezTo>
                <a:cubicBezTo>
                  <a:pt x="5256634" y="414712"/>
                  <a:pt x="5259449" y="413080"/>
                  <a:pt x="5261991" y="411176"/>
                </a:cubicBezTo>
                <a:lnTo>
                  <a:pt x="5269072" y="405919"/>
                </a:lnTo>
                <a:cubicBezTo>
                  <a:pt x="5305385" y="488498"/>
                  <a:pt x="5349960" y="590656"/>
                  <a:pt x="5352775" y="600445"/>
                </a:cubicBezTo>
                <a:cubicBezTo>
                  <a:pt x="5353047" y="602258"/>
                  <a:pt x="5353955" y="603981"/>
                  <a:pt x="5355135" y="605159"/>
                </a:cubicBezTo>
                <a:cubicBezTo>
                  <a:pt x="5356678" y="606700"/>
                  <a:pt x="5358676" y="607425"/>
                  <a:pt x="5360854" y="607425"/>
                </a:cubicBezTo>
                <a:lnTo>
                  <a:pt x="5360945" y="607425"/>
                </a:lnTo>
                <a:cubicBezTo>
                  <a:pt x="5368026" y="607244"/>
                  <a:pt x="5368753" y="600989"/>
                  <a:pt x="5369297" y="595913"/>
                </a:cubicBezTo>
                <a:cubicBezTo>
                  <a:pt x="5369570" y="593103"/>
                  <a:pt x="5370024" y="589024"/>
                  <a:pt x="5370477" y="584220"/>
                </a:cubicBezTo>
                <a:cubicBezTo>
                  <a:pt x="5371385" y="574611"/>
                  <a:pt x="5372565" y="561830"/>
                  <a:pt x="5373746" y="549049"/>
                </a:cubicBezTo>
                <a:cubicBezTo>
                  <a:pt x="5375107" y="534636"/>
                  <a:pt x="5376378" y="520224"/>
                  <a:pt x="5377286" y="510343"/>
                </a:cubicBezTo>
                <a:lnTo>
                  <a:pt x="5439459" y="546566"/>
                </a:lnTo>
                <a:lnTo>
                  <a:pt x="5439459" y="1453399"/>
                </a:lnTo>
                <a:lnTo>
                  <a:pt x="0" y="1453399"/>
                </a:lnTo>
                <a:close/>
                <a:moveTo>
                  <a:pt x="5234120" y="90743"/>
                </a:moveTo>
                <a:cubicBezTo>
                  <a:pt x="5283483" y="90743"/>
                  <a:pt x="5325800" y="120673"/>
                  <a:pt x="5343873" y="163363"/>
                </a:cubicBezTo>
                <a:lnTo>
                  <a:pt x="5346355" y="175650"/>
                </a:lnTo>
                <a:lnTo>
                  <a:pt x="5121884" y="175650"/>
                </a:lnTo>
                <a:lnTo>
                  <a:pt x="5124366" y="163363"/>
                </a:lnTo>
                <a:cubicBezTo>
                  <a:pt x="5142439" y="120673"/>
                  <a:pt x="5184756" y="90743"/>
                  <a:pt x="5234120" y="90743"/>
                </a:cubicBezTo>
                <a:close/>
                <a:moveTo>
                  <a:pt x="5234767" y="188"/>
                </a:moveTo>
                <a:cubicBezTo>
                  <a:pt x="5241587" y="845"/>
                  <a:pt x="5248236" y="3224"/>
                  <a:pt x="5254092" y="7258"/>
                </a:cubicBezTo>
                <a:lnTo>
                  <a:pt x="5300846" y="39619"/>
                </a:lnTo>
                <a:lnTo>
                  <a:pt x="5357132" y="47595"/>
                </a:lnTo>
                <a:cubicBezTo>
                  <a:pt x="5374563" y="50043"/>
                  <a:pt x="5388453" y="63368"/>
                  <a:pt x="5391630" y="80681"/>
                </a:cubicBezTo>
                <a:lnTo>
                  <a:pt x="5401798" y="136519"/>
                </a:lnTo>
                <a:lnTo>
                  <a:pt x="5431211" y="175650"/>
                </a:lnTo>
                <a:lnTo>
                  <a:pt x="5364326" y="175650"/>
                </a:lnTo>
                <a:lnTo>
                  <a:pt x="5360432" y="156390"/>
                </a:lnTo>
                <a:cubicBezTo>
                  <a:pt x="5339623" y="107263"/>
                  <a:pt x="5290905" y="72795"/>
                  <a:pt x="5234120" y="72795"/>
                </a:cubicBezTo>
                <a:cubicBezTo>
                  <a:pt x="5177334" y="72795"/>
                  <a:pt x="5128566" y="107263"/>
                  <a:pt x="5107731" y="156390"/>
                </a:cubicBezTo>
                <a:lnTo>
                  <a:pt x="5103832" y="175650"/>
                </a:lnTo>
                <a:lnTo>
                  <a:pt x="5041165" y="175650"/>
                </a:lnTo>
                <a:lnTo>
                  <a:pt x="5063718" y="143136"/>
                </a:lnTo>
                <a:lnTo>
                  <a:pt x="5071707" y="86936"/>
                </a:lnTo>
                <a:cubicBezTo>
                  <a:pt x="5073705" y="72976"/>
                  <a:pt x="5082965" y="60830"/>
                  <a:pt x="5095856" y="55210"/>
                </a:cubicBezTo>
                <a:cubicBezTo>
                  <a:pt x="5098761" y="53941"/>
                  <a:pt x="5101757" y="53034"/>
                  <a:pt x="5104934" y="52490"/>
                </a:cubicBezTo>
                <a:lnTo>
                  <a:pt x="5160857" y="42338"/>
                </a:lnTo>
                <a:lnTo>
                  <a:pt x="5206249" y="8255"/>
                </a:lnTo>
                <a:cubicBezTo>
                  <a:pt x="5208791" y="6351"/>
                  <a:pt x="5211515" y="4720"/>
                  <a:pt x="5214420" y="3451"/>
                </a:cubicBezTo>
                <a:cubicBezTo>
                  <a:pt x="5220956" y="595"/>
                  <a:pt x="5227947" y="-470"/>
                  <a:pt x="5234767" y="188"/>
                </a:cubicBezTo>
                <a:close/>
              </a:path>
            </a:pathLst>
          </a:custGeom>
          <a:solidFill>
            <a:schemeClr val="accent1"/>
          </a:solidFill>
          <a:ln>
            <a:noFill/>
          </a:ln>
        </p:spPr>
      </p:sp>
      <p:sp>
        <p:nvSpPr>
          <p:cNvPr id="114" name="文本占位符 3">
            <a:extLst>
              <a:ext uri="{FF2B5EF4-FFF2-40B4-BE49-F238E27FC236}">
                <a16:creationId xmlns:a16="http://schemas.microsoft.com/office/drawing/2014/main" id="{D0CFB007-5EF4-4D9E-A407-F9364B5FDEE0}"/>
              </a:ext>
            </a:extLst>
          </p:cNvPr>
          <p:cNvSpPr>
            <a:spLocks noGrp="1"/>
          </p:cNvSpPr>
          <p:nvPr>
            <p:ph type="body" sz="quarter" idx="20"/>
          </p:nvPr>
        </p:nvSpPr>
        <p:spPr>
          <a:xfrm>
            <a:off x="6108766" y="3569206"/>
            <a:ext cx="5410134" cy="778268"/>
          </a:xfrm>
          <a:ln w="28575">
            <a:noFill/>
          </a:ln>
        </p:spPr>
        <p:txBody>
          <a:bodyPr lIns="90000" rIns="90000">
            <a:normAutofit/>
          </a:bodyPr>
          <a:lstStyle>
            <a:lvl1pPr marL="0" indent="0">
              <a:lnSpc>
                <a:spcPct val="130000"/>
              </a:lnSpc>
              <a:buNone/>
              <a:defRPr lang="zh-CN" altLang="en-US" sz="1600" kern="1200" dirty="0" smtClean="0">
                <a:solidFill>
                  <a:srgbClr val="000000"/>
                </a:solidFill>
                <a:latin typeface="+mn-lt"/>
                <a:ea typeface="+mn-ea"/>
                <a:cs typeface="+mn-cs"/>
              </a:defRPr>
            </a:lvl1pPr>
            <a:lvl2pPr marL="457200" indent="0">
              <a:buNone/>
              <a:defRPr sz="1600"/>
            </a:lvl2pPr>
          </a:lstStyle>
          <a:p>
            <a:pPr lvl="0"/>
            <a:r>
              <a:rPr lang="zh-CN" altLang="en-US" dirty="0"/>
              <a:t>编辑母版文本样式</a:t>
            </a:r>
          </a:p>
          <a:p>
            <a:pPr lvl="1"/>
            <a:endParaRPr lang="zh-CN" altLang="en-US" dirty="0"/>
          </a:p>
        </p:txBody>
      </p:sp>
      <p:sp>
        <p:nvSpPr>
          <p:cNvPr id="116" name="文本占位符 3">
            <a:extLst>
              <a:ext uri="{FF2B5EF4-FFF2-40B4-BE49-F238E27FC236}">
                <a16:creationId xmlns:a16="http://schemas.microsoft.com/office/drawing/2014/main" id="{9D349A70-17C2-4DB1-BD2A-FCC62EB721C6}"/>
              </a:ext>
            </a:extLst>
          </p:cNvPr>
          <p:cNvSpPr>
            <a:spLocks noGrp="1"/>
          </p:cNvSpPr>
          <p:nvPr>
            <p:ph type="body" sz="quarter" idx="22"/>
          </p:nvPr>
        </p:nvSpPr>
        <p:spPr>
          <a:xfrm>
            <a:off x="6121532" y="5158690"/>
            <a:ext cx="5410134" cy="778268"/>
          </a:xfrm>
          <a:ln w="28575">
            <a:noFill/>
          </a:ln>
        </p:spPr>
        <p:txBody>
          <a:bodyPr lIns="90000" rIns="90000">
            <a:normAutofit/>
          </a:bodyPr>
          <a:lstStyle>
            <a:lvl1pPr marL="0" indent="0">
              <a:lnSpc>
                <a:spcPct val="130000"/>
              </a:lnSpc>
              <a:buNone/>
              <a:defRPr lang="zh-CN" altLang="en-US" sz="1600" kern="1200" dirty="0" smtClean="0">
                <a:solidFill>
                  <a:srgbClr val="000000"/>
                </a:solidFill>
                <a:latin typeface="+mn-lt"/>
                <a:ea typeface="+mn-ea"/>
                <a:cs typeface="+mn-cs"/>
              </a:defRPr>
            </a:lvl1pPr>
            <a:lvl2pPr marL="457200" indent="0">
              <a:buNone/>
              <a:defRPr sz="1600"/>
            </a:lvl2pPr>
          </a:lstStyle>
          <a:p>
            <a:pPr lvl="0"/>
            <a:r>
              <a:rPr lang="zh-CN" altLang="en-US" dirty="0"/>
              <a:t>编辑母版文本样式</a:t>
            </a:r>
          </a:p>
          <a:p>
            <a:pPr lvl="1"/>
            <a:endParaRPr lang="zh-CN" altLang="en-US" dirty="0"/>
          </a:p>
        </p:txBody>
      </p:sp>
      <p:cxnSp>
        <p:nvCxnSpPr>
          <p:cNvPr id="4" name="直接连接符 3">
            <a:extLst>
              <a:ext uri="{FF2B5EF4-FFF2-40B4-BE49-F238E27FC236}">
                <a16:creationId xmlns:a16="http://schemas.microsoft.com/office/drawing/2014/main" id="{DA684ED6-1300-46B5-9049-4B35C6E6FB51}"/>
              </a:ext>
            </a:extLst>
          </p:cNvPr>
          <p:cNvCxnSpPr>
            <a:cxnSpLocks/>
          </p:cNvCxnSpPr>
          <p:nvPr userDrawn="1"/>
        </p:nvCxnSpPr>
        <p:spPr>
          <a:xfrm flipV="1">
            <a:off x="6095999" y="1478461"/>
            <a:ext cx="397165" cy="42661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9" name="文本占位符 3">
            <a:extLst>
              <a:ext uri="{FF2B5EF4-FFF2-40B4-BE49-F238E27FC236}">
                <a16:creationId xmlns:a16="http://schemas.microsoft.com/office/drawing/2014/main" id="{1E83093C-CFC3-4E97-8A33-7594D7DB8A27}"/>
              </a:ext>
            </a:extLst>
          </p:cNvPr>
          <p:cNvSpPr>
            <a:spLocks noGrp="1"/>
          </p:cNvSpPr>
          <p:nvPr>
            <p:ph type="body" sz="quarter" idx="23"/>
          </p:nvPr>
        </p:nvSpPr>
        <p:spPr>
          <a:xfrm>
            <a:off x="6339675" y="3180224"/>
            <a:ext cx="4682492" cy="392027"/>
          </a:xfrm>
          <a:ln w="28575">
            <a:noFill/>
          </a:ln>
        </p:spPr>
        <p:txBody>
          <a:bodyPr lIns="90000" rIns="90000">
            <a:noAutofit/>
          </a:bodyPr>
          <a:lstStyle>
            <a:lvl1pPr marL="0" indent="0">
              <a:lnSpc>
                <a:spcPct val="130000"/>
              </a:lnSpc>
              <a:buNone/>
              <a:defRPr lang="zh-CN" altLang="en-US" sz="1800" b="1" kern="1200" dirty="0" smtClean="0">
                <a:solidFill>
                  <a:schemeClr val="bg1"/>
                </a:solidFill>
                <a:latin typeface="+mn-lt"/>
                <a:ea typeface="+mn-ea"/>
                <a:cs typeface="+mn-cs"/>
              </a:defRPr>
            </a:lvl1pPr>
            <a:lvl2pPr marL="457200" indent="0">
              <a:buNone/>
              <a:defRPr sz="1800" b="1">
                <a:solidFill>
                  <a:schemeClr val="bg1"/>
                </a:solidFill>
              </a:defRPr>
            </a:lvl2pPr>
          </a:lstStyle>
          <a:p>
            <a:pPr lvl="0"/>
            <a:r>
              <a:rPr lang="zh-CN" altLang="en-US" dirty="0"/>
              <a:t>编辑母版文本样式</a:t>
            </a:r>
          </a:p>
          <a:p>
            <a:pPr lvl="1"/>
            <a:endParaRPr lang="zh-CN" altLang="en-US" dirty="0"/>
          </a:p>
        </p:txBody>
      </p:sp>
      <p:cxnSp>
        <p:nvCxnSpPr>
          <p:cNvPr id="120" name="直接连接符 119">
            <a:extLst>
              <a:ext uri="{FF2B5EF4-FFF2-40B4-BE49-F238E27FC236}">
                <a16:creationId xmlns:a16="http://schemas.microsoft.com/office/drawing/2014/main" id="{03662A2A-5464-4CA9-9BD0-62A518B8F129}"/>
              </a:ext>
            </a:extLst>
          </p:cNvPr>
          <p:cNvCxnSpPr>
            <a:cxnSpLocks/>
          </p:cNvCxnSpPr>
          <p:nvPr userDrawn="1"/>
        </p:nvCxnSpPr>
        <p:spPr>
          <a:xfrm flipV="1">
            <a:off x="6121532" y="2997796"/>
            <a:ext cx="473232" cy="52991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22" name="文本占位符 3">
            <a:extLst>
              <a:ext uri="{FF2B5EF4-FFF2-40B4-BE49-F238E27FC236}">
                <a16:creationId xmlns:a16="http://schemas.microsoft.com/office/drawing/2014/main" id="{ABCD666A-A099-449B-82D1-D4166BA1FB9C}"/>
              </a:ext>
            </a:extLst>
          </p:cNvPr>
          <p:cNvSpPr>
            <a:spLocks noGrp="1"/>
          </p:cNvSpPr>
          <p:nvPr>
            <p:ph type="body" sz="quarter" idx="24"/>
          </p:nvPr>
        </p:nvSpPr>
        <p:spPr>
          <a:xfrm>
            <a:off x="6339675" y="4736456"/>
            <a:ext cx="4682492" cy="392027"/>
          </a:xfrm>
          <a:ln w="28575">
            <a:noFill/>
          </a:ln>
        </p:spPr>
        <p:txBody>
          <a:bodyPr lIns="90000" rIns="90000">
            <a:noAutofit/>
          </a:bodyPr>
          <a:lstStyle>
            <a:lvl1pPr marL="0" indent="0">
              <a:lnSpc>
                <a:spcPct val="130000"/>
              </a:lnSpc>
              <a:buNone/>
              <a:defRPr lang="zh-CN" altLang="en-US" sz="1800" b="1" kern="1200" dirty="0" smtClean="0">
                <a:solidFill>
                  <a:schemeClr val="bg1"/>
                </a:solidFill>
                <a:latin typeface="+mn-lt"/>
                <a:ea typeface="+mn-ea"/>
                <a:cs typeface="+mn-cs"/>
              </a:defRPr>
            </a:lvl1pPr>
            <a:lvl2pPr marL="457200" indent="0">
              <a:buNone/>
              <a:defRPr sz="1800" b="1">
                <a:solidFill>
                  <a:schemeClr val="bg1"/>
                </a:solidFill>
              </a:defRPr>
            </a:lvl2pPr>
          </a:lstStyle>
          <a:p>
            <a:pPr lvl="0"/>
            <a:r>
              <a:rPr lang="zh-CN" altLang="en-US" dirty="0"/>
              <a:t>编辑母版文本样式</a:t>
            </a:r>
          </a:p>
          <a:p>
            <a:pPr lvl="1"/>
            <a:endParaRPr lang="zh-CN" altLang="en-US" dirty="0"/>
          </a:p>
        </p:txBody>
      </p:sp>
      <p:cxnSp>
        <p:nvCxnSpPr>
          <p:cNvPr id="123" name="直接连接符 122">
            <a:extLst>
              <a:ext uri="{FF2B5EF4-FFF2-40B4-BE49-F238E27FC236}">
                <a16:creationId xmlns:a16="http://schemas.microsoft.com/office/drawing/2014/main" id="{A2933E79-E7C5-4F8A-9741-45DC70CA6142}"/>
              </a:ext>
            </a:extLst>
          </p:cNvPr>
          <p:cNvCxnSpPr>
            <a:cxnSpLocks/>
          </p:cNvCxnSpPr>
          <p:nvPr userDrawn="1"/>
        </p:nvCxnSpPr>
        <p:spPr>
          <a:xfrm flipV="1">
            <a:off x="6108766" y="4646066"/>
            <a:ext cx="473232" cy="52991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5" name="文本框 94">
            <a:extLst>
              <a:ext uri="{FF2B5EF4-FFF2-40B4-BE49-F238E27FC236}">
                <a16:creationId xmlns:a16="http://schemas.microsoft.com/office/drawing/2014/main" id="{3FE5C8E7-9D57-47EB-8396-EC19CD90AF44}"/>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96" name="矩形 95">
            <a:extLst>
              <a:ext uri="{FF2B5EF4-FFF2-40B4-BE49-F238E27FC236}">
                <a16:creationId xmlns:a16="http://schemas.microsoft.com/office/drawing/2014/main" id="{CB9B6D5A-E774-4DAD-B1D8-A3DA72F8D200}"/>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241"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5024628-96B9-4FAA-AB26-9E2289F19E4F}"/>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242" name="îşḷïḑe">
              <a:extLst>
                <a:ext uri="{FF2B5EF4-FFF2-40B4-BE49-F238E27FC236}">
                  <a16:creationId xmlns:a16="http://schemas.microsoft.com/office/drawing/2014/main" id="{8CC285BB-C718-43E7-AAB6-609D561937EB}"/>
                </a:ext>
              </a:extLst>
            </p:cNvPr>
            <p:cNvGrpSpPr/>
            <p:nvPr/>
          </p:nvGrpSpPr>
          <p:grpSpPr>
            <a:xfrm>
              <a:off x="2195845" y="2493506"/>
              <a:ext cx="1885155" cy="1889098"/>
              <a:chOff x="1801111" y="2332774"/>
              <a:chExt cx="2180165" cy="2184725"/>
            </a:xfrm>
          </p:grpSpPr>
          <p:sp>
            <p:nvSpPr>
              <p:cNvPr id="252" name="îŝļíḑè">
                <a:extLst>
                  <a:ext uri="{FF2B5EF4-FFF2-40B4-BE49-F238E27FC236}">
                    <a16:creationId xmlns:a16="http://schemas.microsoft.com/office/drawing/2014/main" id="{99E256CF-84CD-4C5A-B3CA-CC1D033EB3A6}"/>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3" name="îşḻiḑê">
                <a:extLst>
                  <a:ext uri="{FF2B5EF4-FFF2-40B4-BE49-F238E27FC236}">
                    <a16:creationId xmlns:a16="http://schemas.microsoft.com/office/drawing/2014/main" id="{89B00658-CD5D-4397-8B9A-1395A78F0B40}"/>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4" name="išḻíḋê">
                <a:extLst>
                  <a:ext uri="{FF2B5EF4-FFF2-40B4-BE49-F238E27FC236}">
                    <a16:creationId xmlns:a16="http://schemas.microsoft.com/office/drawing/2014/main" id="{A7562094-E9B9-423A-9856-EB41FCF509F2}"/>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5" name="îşľíḓé">
                <a:extLst>
                  <a:ext uri="{FF2B5EF4-FFF2-40B4-BE49-F238E27FC236}">
                    <a16:creationId xmlns:a16="http://schemas.microsoft.com/office/drawing/2014/main" id="{23E10115-DD1F-4E2B-B173-E07C7F6488A0}"/>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6" name="iŝlîḋè">
                <a:extLst>
                  <a:ext uri="{FF2B5EF4-FFF2-40B4-BE49-F238E27FC236}">
                    <a16:creationId xmlns:a16="http://schemas.microsoft.com/office/drawing/2014/main" id="{346B754C-3B8F-4814-BC93-87AE3B9DCFE4}"/>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7" name="ïṡļíḓe">
                <a:extLst>
                  <a:ext uri="{FF2B5EF4-FFF2-40B4-BE49-F238E27FC236}">
                    <a16:creationId xmlns:a16="http://schemas.microsoft.com/office/drawing/2014/main" id="{D3800A65-0AAA-45F1-9DA8-A902C7B20CBC}"/>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8" name="iSḻïďe">
                <a:extLst>
                  <a:ext uri="{FF2B5EF4-FFF2-40B4-BE49-F238E27FC236}">
                    <a16:creationId xmlns:a16="http://schemas.microsoft.com/office/drawing/2014/main" id="{206E6B91-BD0E-4C97-99D9-9565475336C5}"/>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9" name="ísľïḋè">
                <a:extLst>
                  <a:ext uri="{FF2B5EF4-FFF2-40B4-BE49-F238E27FC236}">
                    <a16:creationId xmlns:a16="http://schemas.microsoft.com/office/drawing/2014/main" id="{87CB2282-0D06-4AE2-9570-9D54D084CD28}"/>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0" name="ïṣļîḑè">
                <a:extLst>
                  <a:ext uri="{FF2B5EF4-FFF2-40B4-BE49-F238E27FC236}">
                    <a16:creationId xmlns:a16="http://schemas.microsoft.com/office/drawing/2014/main" id="{B0202295-2F58-46C0-B667-1BE498A0B530}"/>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1" name="iṡḻïḍê">
                <a:extLst>
                  <a:ext uri="{FF2B5EF4-FFF2-40B4-BE49-F238E27FC236}">
                    <a16:creationId xmlns:a16="http://schemas.microsoft.com/office/drawing/2014/main" id="{C7913706-E166-4D81-AC41-3A9741A0BC88}"/>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2" name="iSḷîde">
                <a:extLst>
                  <a:ext uri="{FF2B5EF4-FFF2-40B4-BE49-F238E27FC236}">
                    <a16:creationId xmlns:a16="http://schemas.microsoft.com/office/drawing/2014/main" id="{89C166B1-5491-47E6-914E-C06D37392FEE}"/>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3" name="íṣ1îde">
                <a:extLst>
                  <a:ext uri="{FF2B5EF4-FFF2-40B4-BE49-F238E27FC236}">
                    <a16:creationId xmlns:a16="http://schemas.microsoft.com/office/drawing/2014/main" id="{E5F910A5-DDCD-4D54-92D5-184EBF1525DE}"/>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4" name="ïšḻídé">
                <a:extLst>
                  <a:ext uri="{FF2B5EF4-FFF2-40B4-BE49-F238E27FC236}">
                    <a16:creationId xmlns:a16="http://schemas.microsoft.com/office/drawing/2014/main" id="{D75F0395-8745-4E0E-AF5A-704A70FF7008}"/>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5" name="iśľïďé">
                <a:extLst>
                  <a:ext uri="{FF2B5EF4-FFF2-40B4-BE49-F238E27FC236}">
                    <a16:creationId xmlns:a16="http://schemas.microsoft.com/office/drawing/2014/main" id="{2A398C8C-8DF7-48CC-8ED1-4B0F9D06E21E}"/>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6" name="îśḷiḋè">
                <a:extLst>
                  <a:ext uri="{FF2B5EF4-FFF2-40B4-BE49-F238E27FC236}">
                    <a16:creationId xmlns:a16="http://schemas.microsoft.com/office/drawing/2014/main" id="{5EC78623-7814-4E54-B921-5BEE0DA37EB5}"/>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7" name="íṡḷiḓê">
                <a:extLst>
                  <a:ext uri="{FF2B5EF4-FFF2-40B4-BE49-F238E27FC236}">
                    <a16:creationId xmlns:a16="http://schemas.microsoft.com/office/drawing/2014/main" id="{B668062B-1F04-4DCD-A6D4-928F66685591}"/>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8" name="iŝḻíḑé">
                <a:extLst>
                  <a:ext uri="{FF2B5EF4-FFF2-40B4-BE49-F238E27FC236}">
                    <a16:creationId xmlns:a16="http://schemas.microsoft.com/office/drawing/2014/main" id="{8878592A-83BD-4CC2-BB2B-5CDFC366AA30}"/>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9" name="iSļíḑé">
                <a:extLst>
                  <a:ext uri="{FF2B5EF4-FFF2-40B4-BE49-F238E27FC236}">
                    <a16:creationId xmlns:a16="http://schemas.microsoft.com/office/drawing/2014/main" id="{442EAC3D-AE27-4E03-96BF-B5B8900168C8}"/>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0" name="íšľiḑe">
                <a:extLst>
                  <a:ext uri="{FF2B5EF4-FFF2-40B4-BE49-F238E27FC236}">
                    <a16:creationId xmlns:a16="http://schemas.microsoft.com/office/drawing/2014/main" id="{7B327D71-1C3E-4095-803A-33FF691E44A2}"/>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1" name="íś1íďê">
                <a:extLst>
                  <a:ext uri="{FF2B5EF4-FFF2-40B4-BE49-F238E27FC236}">
                    <a16:creationId xmlns:a16="http://schemas.microsoft.com/office/drawing/2014/main" id="{191C431F-E172-4919-9488-079E2D47889B}"/>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2" name="í$ľïḍé">
                <a:extLst>
                  <a:ext uri="{FF2B5EF4-FFF2-40B4-BE49-F238E27FC236}">
                    <a16:creationId xmlns:a16="http://schemas.microsoft.com/office/drawing/2014/main" id="{1551AF76-E52F-4C37-B803-9B0A1515C150}"/>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3" name="íš1idè">
                <a:extLst>
                  <a:ext uri="{FF2B5EF4-FFF2-40B4-BE49-F238E27FC236}">
                    <a16:creationId xmlns:a16="http://schemas.microsoft.com/office/drawing/2014/main" id="{A0CBD28D-9B1D-431E-B80C-85E6D6A18348}"/>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4" name="ïšḷïḑê">
                <a:extLst>
                  <a:ext uri="{FF2B5EF4-FFF2-40B4-BE49-F238E27FC236}">
                    <a16:creationId xmlns:a16="http://schemas.microsoft.com/office/drawing/2014/main" id="{C25DBDB8-8072-4812-A6B5-0341A8A597FF}"/>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5" name="ï$ḷiḓè">
                <a:extLst>
                  <a:ext uri="{FF2B5EF4-FFF2-40B4-BE49-F238E27FC236}">
                    <a16:creationId xmlns:a16="http://schemas.microsoft.com/office/drawing/2014/main" id="{8555A942-668D-4880-A3AF-AE85656DC029}"/>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6" name="ïsḻîḑè">
                <a:extLst>
                  <a:ext uri="{FF2B5EF4-FFF2-40B4-BE49-F238E27FC236}">
                    <a16:creationId xmlns:a16="http://schemas.microsoft.com/office/drawing/2014/main" id="{DC7E786D-E301-4C97-8D7C-7F21F25598B6}"/>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7" name="ïşḷidè">
                <a:extLst>
                  <a:ext uri="{FF2B5EF4-FFF2-40B4-BE49-F238E27FC236}">
                    <a16:creationId xmlns:a16="http://schemas.microsoft.com/office/drawing/2014/main" id="{29104616-22AF-4DC9-904F-0180B6CE4148}"/>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8" name="iśļïďé">
                <a:extLst>
                  <a:ext uri="{FF2B5EF4-FFF2-40B4-BE49-F238E27FC236}">
                    <a16:creationId xmlns:a16="http://schemas.microsoft.com/office/drawing/2014/main" id="{A345FA74-9102-46DC-9716-5E19F3D59E5F}"/>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9" name="îṡḷiḍé">
                <a:extLst>
                  <a:ext uri="{FF2B5EF4-FFF2-40B4-BE49-F238E27FC236}">
                    <a16:creationId xmlns:a16="http://schemas.microsoft.com/office/drawing/2014/main" id="{9DC0E0A2-3958-43DE-8BAA-47A9957369E1}"/>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0" name="íṣļíḋé">
                <a:extLst>
                  <a:ext uri="{FF2B5EF4-FFF2-40B4-BE49-F238E27FC236}">
                    <a16:creationId xmlns:a16="http://schemas.microsoft.com/office/drawing/2014/main" id="{A7989052-8A17-442E-91E8-D718C1929B2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1" name="i$ļiďè">
                <a:extLst>
                  <a:ext uri="{FF2B5EF4-FFF2-40B4-BE49-F238E27FC236}">
                    <a16:creationId xmlns:a16="http://schemas.microsoft.com/office/drawing/2014/main" id="{62020C63-CFE5-417F-871D-00DA12D87BEE}"/>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2" name="ïšlîḋe">
                <a:extLst>
                  <a:ext uri="{FF2B5EF4-FFF2-40B4-BE49-F238E27FC236}">
                    <a16:creationId xmlns:a16="http://schemas.microsoft.com/office/drawing/2014/main" id="{8BC91AD2-676B-4FE4-8DBF-DBDDCA9425FF}"/>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3" name="îṣḻíḑè">
                <a:extLst>
                  <a:ext uri="{FF2B5EF4-FFF2-40B4-BE49-F238E27FC236}">
                    <a16:creationId xmlns:a16="http://schemas.microsoft.com/office/drawing/2014/main" id="{845E788B-4198-4B8B-BEFF-52C927612C6A}"/>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4" name="islïḍè">
                <a:extLst>
                  <a:ext uri="{FF2B5EF4-FFF2-40B4-BE49-F238E27FC236}">
                    <a16:creationId xmlns:a16="http://schemas.microsoft.com/office/drawing/2014/main" id="{9AE97FA2-D4D3-4274-9F5C-66D27BA3A11B}"/>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5" name="îṧḷiḋê">
                <a:extLst>
                  <a:ext uri="{FF2B5EF4-FFF2-40B4-BE49-F238E27FC236}">
                    <a16:creationId xmlns:a16="http://schemas.microsoft.com/office/drawing/2014/main" id="{02D5DA44-B000-48D2-A088-3BB6EE29A652}"/>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6" name="ïṥļidê">
                <a:extLst>
                  <a:ext uri="{FF2B5EF4-FFF2-40B4-BE49-F238E27FC236}">
                    <a16:creationId xmlns:a16="http://schemas.microsoft.com/office/drawing/2014/main" id="{B53A8466-BF35-4641-827B-23E8152E1160}"/>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7" name="ï$ľíde">
                <a:extLst>
                  <a:ext uri="{FF2B5EF4-FFF2-40B4-BE49-F238E27FC236}">
                    <a16:creationId xmlns:a16="http://schemas.microsoft.com/office/drawing/2014/main" id="{19BC6041-D08F-4A03-BF29-0B91595B0D9F}"/>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8" name="íS1îḍê">
                <a:extLst>
                  <a:ext uri="{FF2B5EF4-FFF2-40B4-BE49-F238E27FC236}">
                    <a16:creationId xmlns:a16="http://schemas.microsoft.com/office/drawing/2014/main" id="{3950EDA7-9B7A-4033-9393-8D993D83B5D7}"/>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9" name="ïṧ1íde">
                <a:extLst>
                  <a:ext uri="{FF2B5EF4-FFF2-40B4-BE49-F238E27FC236}">
                    <a16:creationId xmlns:a16="http://schemas.microsoft.com/office/drawing/2014/main" id="{11B75024-62C5-4471-A076-F4823ACB7C04}"/>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0" name="î$ḷiḍe">
                <a:extLst>
                  <a:ext uri="{FF2B5EF4-FFF2-40B4-BE49-F238E27FC236}">
                    <a16:creationId xmlns:a16="http://schemas.microsoft.com/office/drawing/2014/main" id="{83A42E39-7EBC-41A5-84E6-2762E3F7F36F}"/>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1" name="îṣļíḓé">
                <a:extLst>
                  <a:ext uri="{FF2B5EF4-FFF2-40B4-BE49-F238E27FC236}">
                    <a16:creationId xmlns:a16="http://schemas.microsoft.com/office/drawing/2014/main" id="{10D8AFB4-58DA-4912-850B-668F765C8C0D}"/>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2" name="îṥļiḓè">
                <a:extLst>
                  <a:ext uri="{FF2B5EF4-FFF2-40B4-BE49-F238E27FC236}">
                    <a16:creationId xmlns:a16="http://schemas.microsoft.com/office/drawing/2014/main" id="{698478B7-6AA8-4EDC-89DA-B147680B10D1}"/>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3" name="iş1iḍè">
                <a:extLst>
                  <a:ext uri="{FF2B5EF4-FFF2-40B4-BE49-F238E27FC236}">
                    <a16:creationId xmlns:a16="http://schemas.microsoft.com/office/drawing/2014/main" id="{AD01E197-3EBF-425A-8BFB-E19EB47F93B7}"/>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4" name="işľïḍé">
                <a:extLst>
                  <a:ext uri="{FF2B5EF4-FFF2-40B4-BE49-F238E27FC236}">
                    <a16:creationId xmlns:a16="http://schemas.microsoft.com/office/drawing/2014/main" id="{E90DEAF1-A05C-4924-B696-5DFF9E8A4011}"/>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5" name="ïṣľíḑê">
                <a:extLst>
                  <a:ext uri="{FF2B5EF4-FFF2-40B4-BE49-F238E27FC236}">
                    <a16:creationId xmlns:a16="http://schemas.microsoft.com/office/drawing/2014/main" id="{57D54E51-1F98-4612-9937-05A1EC238241}"/>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6" name="iṥḷiḑè">
                <a:extLst>
                  <a:ext uri="{FF2B5EF4-FFF2-40B4-BE49-F238E27FC236}">
                    <a16:creationId xmlns:a16="http://schemas.microsoft.com/office/drawing/2014/main" id="{1B62A172-8C8B-452B-AF7A-4C623E805D6D}"/>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7" name="î$lídê">
                <a:extLst>
                  <a:ext uri="{FF2B5EF4-FFF2-40B4-BE49-F238E27FC236}">
                    <a16:creationId xmlns:a16="http://schemas.microsoft.com/office/drawing/2014/main" id="{FD1E1320-D22F-4A88-BDF6-3695DA89EC8F}"/>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8" name="iṧ1ïḋe">
                <a:extLst>
                  <a:ext uri="{FF2B5EF4-FFF2-40B4-BE49-F238E27FC236}">
                    <a16:creationId xmlns:a16="http://schemas.microsoft.com/office/drawing/2014/main" id="{DE130754-31B0-41E3-B85C-634B27473B94}"/>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9" name="iṡḷídè">
                <a:extLst>
                  <a:ext uri="{FF2B5EF4-FFF2-40B4-BE49-F238E27FC236}">
                    <a16:creationId xmlns:a16="http://schemas.microsoft.com/office/drawing/2014/main" id="{D08027C9-EEC8-41FD-AE55-0B7EEF0C9F30}"/>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0" name="ïṧliḍe">
                <a:extLst>
                  <a:ext uri="{FF2B5EF4-FFF2-40B4-BE49-F238E27FC236}">
                    <a16:creationId xmlns:a16="http://schemas.microsoft.com/office/drawing/2014/main" id="{7F1CADA1-ECA0-43DC-B6BF-3AED4D5129B2}"/>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1" name="íS1ïďe">
                <a:extLst>
                  <a:ext uri="{FF2B5EF4-FFF2-40B4-BE49-F238E27FC236}">
                    <a16:creationId xmlns:a16="http://schemas.microsoft.com/office/drawing/2014/main" id="{ACB3EDDB-03BF-4BF7-89DA-9ABDE1BD12FA}"/>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2" name="îṧľîḑè">
                <a:extLst>
                  <a:ext uri="{FF2B5EF4-FFF2-40B4-BE49-F238E27FC236}">
                    <a16:creationId xmlns:a16="http://schemas.microsoft.com/office/drawing/2014/main" id="{183D2A0B-99FC-4D16-A429-FE5ADD8890D9}"/>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243" name="iṧḻíḑé">
              <a:extLst>
                <a:ext uri="{FF2B5EF4-FFF2-40B4-BE49-F238E27FC236}">
                  <a16:creationId xmlns:a16="http://schemas.microsoft.com/office/drawing/2014/main" id="{9AB6C191-6B92-4AA1-887D-D8607F082BD6}"/>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4" name="íSľíḍe">
              <a:extLst>
                <a:ext uri="{FF2B5EF4-FFF2-40B4-BE49-F238E27FC236}">
                  <a16:creationId xmlns:a16="http://schemas.microsoft.com/office/drawing/2014/main" id="{5A298CB3-A27A-4D13-85BD-9B90DC080583}"/>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5" name="iṧľíḍê">
              <a:extLst>
                <a:ext uri="{FF2B5EF4-FFF2-40B4-BE49-F238E27FC236}">
                  <a16:creationId xmlns:a16="http://schemas.microsoft.com/office/drawing/2014/main" id="{6B1E4336-FA6F-4D1C-A0E8-6FB9E3AC206D}"/>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6" name="iṥḷide">
              <a:extLst>
                <a:ext uri="{FF2B5EF4-FFF2-40B4-BE49-F238E27FC236}">
                  <a16:creationId xmlns:a16="http://schemas.microsoft.com/office/drawing/2014/main" id="{B6505E23-0FFC-492B-8F3F-FF64E7F89AD0}"/>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7" name="ïṩḻïḋè">
              <a:extLst>
                <a:ext uri="{FF2B5EF4-FFF2-40B4-BE49-F238E27FC236}">
                  <a16:creationId xmlns:a16="http://schemas.microsoft.com/office/drawing/2014/main" id="{67D3DD5B-ADAB-4F23-84CA-1CDC556BFB2E}"/>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8" name="ïṡḻídè">
              <a:extLst>
                <a:ext uri="{FF2B5EF4-FFF2-40B4-BE49-F238E27FC236}">
                  <a16:creationId xmlns:a16="http://schemas.microsoft.com/office/drawing/2014/main" id="{805C5690-DE5A-43BF-85F4-766273743A82}"/>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9" name="îś1ïḑè">
              <a:extLst>
                <a:ext uri="{FF2B5EF4-FFF2-40B4-BE49-F238E27FC236}">
                  <a16:creationId xmlns:a16="http://schemas.microsoft.com/office/drawing/2014/main" id="{6A25B31F-3800-4976-9509-C7292F85F6ED}"/>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0" name="îşļïḓe">
              <a:extLst>
                <a:ext uri="{FF2B5EF4-FFF2-40B4-BE49-F238E27FC236}">
                  <a16:creationId xmlns:a16="http://schemas.microsoft.com/office/drawing/2014/main" id="{E692BE49-FAA8-497F-A1A0-6E73F49D770C}"/>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1" name="î$ľíḑe">
              <a:extLst>
                <a:ext uri="{FF2B5EF4-FFF2-40B4-BE49-F238E27FC236}">
                  <a16:creationId xmlns:a16="http://schemas.microsoft.com/office/drawing/2014/main" id="{E773B74B-EB3D-4EC5-80D2-2C59E39C4F28}"/>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grpSp>
        <p:nvGrpSpPr>
          <p:cNvPr id="303" name="组合 302">
            <a:extLst>
              <a:ext uri="{FF2B5EF4-FFF2-40B4-BE49-F238E27FC236}">
                <a16:creationId xmlns:a16="http://schemas.microsoft.com/office/drawing/2014/main" id="{77554A43-BBF7-4578-8D1C-D9E70EE36915}"/>
              </a:ext>
            </a:extLst>
          </p:cNvPr>
          <p:cNvGrpSpPr/>
          <p:nvPr userDrawn="1"/>
        </p:nvGrpSpPr>
        <p:grpSpPr>
          <a:xfrm>
            <a:off x="660400" y="452186"/>
            <a:ext cx="589166" cy="503600"/>
            <a:chOff x="5952731" y="1824220"/>
            <a:chExt cx="589166" cy="503600"/>
          </a:xfrm>
        </p:grpSpPr>
        <p:sp>
          <p:nvSpPr>
            <p:cNvPr id="304" name="文本框 303">
              <a:extLst>
                <a:ext uri="{FF2B5EF4-FFF2-40B4-BE49-F238E27FC236}">
                  <a16:creationId xmlns:a16="http://schemas.microsoft.com/office/drawing/2014/main" id="{CF6778DC-5584-439E-978F-E8B0FC37FB8A}"/>
                </a:ext>
              </a:extLst>
            </p:cNvPr>
            <p:cNvSpPr txBox="1"/>
            <p:nvPr/>
          </p:nvSpPr>
          <p:spPr>
            <a:xfrm>
              <a:off x="6202716" y="1882939"/>
              <a:ext cx="51723" cy="144584"/>
            </a:xfrm>
            <a:custGeom>
              <a:avLst/>
              <a:gdLst/>
              <a:ahLst/>
              <a:cxnLst/>
              <a:rect l="l" t="t" r="r" b="b"/>
              <a:pathLst>
                <a:path w="51723" h="144584">
                  <a:moveTo>
                    <a:pt x="27650" y="94"/>
                  </a:moveTo>
                  <a:lnTo>
                    <a:pt x="51723" y="6083"/>
                  </a:lnTo>
                  <a:lnTo>
                    <a:pt x="51723" y="144584"/>
                  </a:lnTo>
                  <a:lnTo>
                    <a:pt x="991" y="144584"/>
                  </a:lnTo>
                  <a:lnTo>
                    <a:pt x="991" y="35586"/>
                  </a:lnTo>
                  <a:cubicBezTo>
                    <a:pt x="991" y="27717"/>
                    <a:pt x="897" y="21417"/>
                    <a:pt x="708" y="16687"/>
                  </a:cubicBezTo>
                  <a:lnTo>
                    <a:pt x="0" y="8757"/>
                  </a:lnTo>
                  <a:lnTo>
                    <a:pt x="24933" y="320"/>
                  </a:lnTo>
                  <a:cubicBezTo>
                    <a:pt x="25839" y="94"/>
                    <a:pt x="26745" y="-132"/>
                    <a:pt x="27650"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5" name="文本框 304">
              <a:extLst>
                <a:ext uri="{FF2B5EF4-FFF2-40B4-BE49-F238E27FC236}">
                  <a16:creationId xmlns:a16="http://schemas.microsoft.com/office/drawing/2014/main" id="{BA02E6A5-2C96-4B3D-B226-1BB3CC201F46}"/>
                </a:ext>
              </a:extLst>
            </p:cNvPr>
            <p:cNvSpPr txBox="1"/>
            <p:nvPr/>
          </p:nvSpPr>
          <p:spPr>
            <a:xfrm>
              <a:off x="6313930" y="1934359"/>
              <a:ext cx="30120" cy="11305"/>
            </a:xfrm>
            <a:custGeom>
              <a:avLst/>
              <a:gdLst/>
              <a:ahLst/>
              <a:cxnLst/>
              <a:rect l="l" t="t" r="r" b="b"/>
              <a:pathLst>
                <a:path w="30120" h="11305">
                  <a:moveTo>
                    <a:pt x="0" y="0"/>
                  </a:moveTo>
                  <a:cubicBezTo>
                    <a:pt x="10191" y="2940"/>
                    <a:pt x="20382" y="7010"/>
                    <a:pt x="30120" y="11305"/>
                  </a:cubicBezTo>
                  <a:cubicBezTo>
                    <a:pt x="21967" y="8366"/>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6" name="文本框 305">
              <a:extLst>
                <a:ext uri="{FF2B5EF4-FFF2-40B4-BE49-F238E27FC236}">
                  <a16:creationId xmlns:a16="http://schemas.microsoft.com/office/drawing/2014/main" id="{2ED62A29-14DE-4FAD-B285-4B41D0DF0101}"/>
                </a:ext>
              </a:extLst>
            </p:cNvPr>
            <p:cNvSpPr txBox="1"/>
            <p:nvPr/>
          </p:nvSpPr>
          <p:spPr>
            <a:xfrm>
              <a:off x="6269091" y="2104840"/>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7" name="文本框 306">
              <a:extLst>
                <a:ext uri="{FF2B5EF4-FFF2-40B4-BE49-F238E27FC236}">
                  <a16:creationId xmlns:a16="http://schemas.microsoft.com/office/drawing/2014/main" id="{D9189DEF-739A-4CEC-A8A8-D794B802B46A}"/>
                </a:ext>
              </a:extLst>
            </p:cNvPr>
            <p:cNvSpPr txBox="1"/>
            <p:nvPr/>
          </p:nvSpPr>
          <p:spPr>
            <a:xfrm>
              <a:off x="6168672" y="1824220"/>
              <a:ext cx="85767" cy="67477"/>
            </a:xfrm>
            <a:custGeom>
              <a:avLst/>
              <a:gdLst/>
              <a:ahLst/>
              <a:cxnLst/>
              <a:rect l="l" t="t" r="r" b="b"/>
              <a:pathLst>
                <a:path w="85767" h="67477">
                  <a:moveTo>
                    <a:pt x="55880" y="0"/>
                  </a:moveTo>
                  <a:lnTo>
                    <a:pt x="85767" y="0"/>
                  </a:lnTo>
                  <a:lnTo>
                    <a:pt x="85767" y="64803"/>
                  </a:lnTo>
                  <a:lnTo>
                    <a:pt x="61694" y="58814"/>
                  </a:lnTo>
                  <a:cubicBezTo>
                    <a:pt x="60789" y="58588"/>
                    <a:pt x="59883" y="58814"/>
                    <a:pt x="58977" y="59040"/>
                  </a:cubicBezTo>
                  <a:lnTo>
                    <a:pt x="34044" y="67477"/>
                  </a:lnTo>
                  <a:lnTo>
                    <a:pt x="33905" y="65926"/>
                  </a:lnTo>
                  <a:cubicBezTo>
                    <a:pt x="33152" y="62745"/>
                    <a:pt x="31080" y="60338"/>
                    <a:pt x="27689" y="58706"/>
                  </a:cubicBezTo>
                  <a:cubicBezTo>
                    <a:pt x="24299" y="57073"/>
                    <a:pt x="16743" y="56257"/>
                    <a:pt x="5023" y="56257"/>
                  </a:cubicBezTo>
                  <a:lnTo>
                    <a:pt x="0" y="56257"/>
                  </a:lnTo>
                  <a:lnTo>
                    <a:pt x="0" y="32555"/>
                  </a:lnTo>
                  <a:cubicBezTo>
                    <a:pt x="24529" y="27276"/>
                    <a:pt x="43156" y="16424"/>
                    <a:pt x="55880"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8" name="文本框 307">
              <a:extLst>
                <a:ext uri="{FF2B5EF4-FFF2-40B4-BE49-F238E27FC236}">
                  <a16:creationId xmlns:a16="http://schemas.microsoft.com/office/drawing/2014/main" id="{3285E5A4-0320-409E-8822-6EAB0B11B73D}"/>
                </a:ext>
              </a:extLst>
            </p:cNvPr>
            <p:cNvSpPr txBox="1"/>
            <p:nvPr/>
          </p:nvSpPr>
          <p:spPr>
            <a:xfrm>
              <a:off x="5952731" y="1889022"/>
              <a:ext cx="589166" cy="438798"/>
            </a:xfrm>
            <a:custGeom>
              <a:avLst/>
              <a:gdLst/>
              <a:ahLst/>
              <a:cxnLst/>
              <a:rect l="l" t="t" r="r" b="b"/>
              <a:pathLst>
                <a:path w="589166" h="438798">
                  <a:moveTo>
                    <a:pt x="301707" y="0"/>
                  </a:moveTo>
                  <a:lnTo>
                    <a:pt x="321143" y="4836"/>
                  </a:lnTo>
                  <a:cubicBezTo>
                    <a:pt x="335325" y="10065"/>
                    <a:pt x="349196" y="16396"/>
                    <a:pt x="362784" y="22274"/>
                  </a:cubicBezTo>
                  <a:cubicBezTo>
                    <a:pt x="392903" y="35162"/>
                    <a:pt x="422796" y="46467"/>
                    <a:pt x="454727" y="54154"/>
                  </a:cubicBezTo>
                  <a:cubicBezTo>
                    <a:pt x="481903" y="60938"/>
                    <a:pt x="509757" y="66590"/>
                    <a:pt x="536253" y="75634"/>
                  </a:cubicBezTo>
                  <a:cubicBezTo>
                    <a:pt x="553464" y="81512"/>
                    <a:pt x="577469" y="87618"/>
                    <a:pt x="588113" y="103444"/>
                  </a:cubicBezTo>
                  <a:cubicBezTo>
                    <a:pt x="590151" y="106384"/>
                    <a:pt x="589019" y="110002"/>
                    <a:pt x="586527" y="112037"/>
                  </a:cubicBezTo>
                  <a:cubicBezTo>
                    <a:pt x="586527" y="115427"/>
                    <a:pt x="584715" y="118819"/>
                    <a:pt x="580866" y="120402"/>
                  </a:cubicBezTo>
                  <a:cubicBezTo>
                    <a:pt x="555050" y="130124"/>
                    <a:pt x="530138" y="141655"/>
                    <a:pt x="505228" y="153639"/>
                  </a:cubicBezTo>
                  <a:cubicBezTo>
                    <a:pt x="528780" y="186198"/>
                    <a:pt x="516325" y="324345"/>
                    <a:pt x="515192" y="346278"/>
                  </a:cubicBezTo>
                  <a:cubicBezTo>
                    <a:pt x="515192" y="346278"/>
                    <a:pt x="515192" y="346504"/>
                    <a:pt x="515192" y="346504"/>
                  </a:cubicBezTo>
                  <a:cubicBezTo>
                    <a:pt x="515419" y="346730"/>
                    <a:pt x="515645" y="346956"/>
                    <a:pt x="515872" y="347181"/>
                  </a:cubicBezTo>
                  <a:cubicBezTo>
                    <a:pt x="534441" y="376123"/>
                    <a:pt x="549161" y="457971"/>
                    <a:pt x="488470" y="434683"/>
                  </a:cubicBezTo>
                  <a:cubicBezTo>
                    <a:pt x="446575" y="418630"/>
                    <a:pt x="460388" y="350347"/>
                    <a:pt x="498661" y="339268"/>
                  </a:cubicBezTo>
                  <a:cubicBezTo>
                    <a:pt x="501831" y="279577"/>
                    <a:pt x="505907" y="218304"/>
                    <a:pt x="491188" y="160196"/>
                  </a:cubicBezTo>
                  <a:cubicBezTo>
                    <a:pt x="468994" y="170823"/>
                    <a:pt x="446575" y="181449"/>
                    <a:pt x="423701" y="190945"/>
                  </a:cubicBezTo>
                  <a:cubicBezTo>
                    <a:pt x="395167" y="202703"/>
                    <a:pt x="363463" y="211974"/>
                    <a:pt x="337420" y="228478"/>
                  </a:cubicBezTo>
                  <a:cubicBezTo>
                    <a:pt x="323152" y="237296"/>
                    <a:pt x="311151" y="245662"/>
                    <a:pt x="295072" y="244080"/>
                  </a:cubicBezTo>
                  <a:cubicBezTo>
                    <a:pt x="293487" y="248150"/>
                    <a:pt x="289183" y="251088"/>
                    <a:pt x="284202" y="248150"/>
                  </a:cubicBezTo>
                  <a:cubicBezTo>
                    <a:pt x="229851" y="214686"/>
                    <a:pt x="166668" y="201798"/>
                    <a:pt x="110732" y="171953"/>
                  </a:cubicBezTo>
                  <a:cubicBezTo>
                    <a:pt x="89897" y="160875"/>
                    <a:pt x="69969" y="148665"/>
                    <a:pt x="49134" y="137586"/>
                  </a:cubicBezTo>
                  <a:cubicBezTo>
                    <a:pt x="34868" y="130124"/>
                    <a:pt x="15618" y="126281"/>
                    <a:pt x="2483" y="117689"/>
                  </a:cubicBezTo>
                  <a:cubicBezTo>
                    <a:pt x="218" y="116332"/>
                    <a:pt x="-914" y="112715"/>
                    <a:pt x="898" y="110454"/>
                  </a:cubicBezTo>
                  <a:cubicBezTo>
                    <a:pt x="-235" y="107967"/>
                    <a:pt x="218" y="104801"/>
                    <a:pt x="3389" y="103444"/>
                  </a:cubicBezTo>
                  <a:cubicBezTo>
                    <a:pt x="54343" y="81286"/>
                    <a:pt x="109373" y="68172"/>
                    <a:pt x="159195" y="43301"/>
                  </a:cubicBezTo>
                  <a:cubicBezTo>
                    <a:pt x="177765" y="34031"/>
                    <a:pt x="196335" y="23461"/>
                    <a:pt x="215442" y="14361"/>
                  </a:cubicBezTo>
                  <a:lnTo>
                    <a:pt x="249984" y="2674"/>
                  </a:lnTo>
                  <a:lnTo>
                    <a:pt x="250692" y="10604"/>
                  </a:lnTo>
                  <a:cubicBezTo>
                    <a:pt x="250881" y="15334"/>
                    <a:pt x="250975" y="21634"/>
                    <a:pt x="250975" y="29503"/>
                  </a:cubicBezTo>
                  <a:lnTo>
                    <a:pt x="250975" y="138501"/>
                  </a:lnTo>
                  <a:lnTo>
                    <a:pt x="301707" y="138501"/>
                  </a:lnTo>
                  <a:lnTo>
                    <a:pt x="301707" y="0"/>
                  </a:lnTo>
                  <a:close/>
                  <a:moveTo>
                    <a:pt x="361198" y="45336"/>
                  </a:moveTo>
                  <a:cubicBezTo>
                    <a:pt x="363010" y="46015"/>
                    <a:pt x="364822" y="46919"/>
                    <a:pt x="366634" y="47598"/>
                  </a:cubicBezTo>
                  <a:cubicBezTo>
                    <a:pt x="374786" y="50537"/>
                    <a:pt x="383165" y="53702"/>
                    <a:pt x="391318" y="56641"/>
                  </a:cubicBezTo>
                  <a:cubicBezTo>
                    <a:pt x="381580" y="52346"/>
                    <a:pt x="371389" y="48276"/>
                    <a:pt x="361198" y="45336"/>
                  </a:cubicBezTo>
                  <a:close/>
                  <a:moveTo>
                    <a:pt x="326550" y="215817"/>
                  </a:moveTo>
                  <a:cubicBezTo>
                    <a:pt x="325417" y="216269"/>
                    <a:pt x="324285" y="216495"/>
                    <a:pt x="323152" y="216947"/>
                  </a:cubicBezTo>
                  <a:cubicBezTo>
                    <a:pt x="320889" y="218530"/>
                    <a:pt x="318624" y="220113"/>
                    <a:pt x="316359" y="221470"/>
                  </a:cubicBezTo>
                  <a:cubicBezTo>
                    <a:pt x="316359" y="221696"/>
                    <a:pt x="316359" y="222148"/>
                    <a:pt x="316359" y="222374"/>
                  </a:cubicBezTo>
                  <a:cubicBezTo>
                    <a:pt x="319756" y="220113"/>
                    <a:pt x="323152" y="217852"/>
                    <a:pt x="326550" y="21581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309" name="文本框 308">
              <a:extLst>
                <a:ext uri="{FF2B5EF4-FFF2-40B4-BE49-F238E27FC236}">
                  <a16:creationId xmlns:a16="http://schemas.microsoft.com/office/drawing/2014/main" id="{DABF1A46-8873-4922-AFA1-9EB8381B06C0}"/>
                </a:ext>
              </a:extLst>
            </p:cNvPr>
            <p:cNvSpPr txBox="1"/>
            <p:nvPr/>
          </p:nvSpPr>
          <p:spPr>
            <a:xfrm>
              <a:off x="6059290" y="2098831"/>
              <a:ext cx="340535" cy="187898"/>
            </a:xfrm>
            <a:custGeom>
              <a:avLst/>
              <a:gdLst/>
              <a:ahLst/>
              <a:cxnLst/>
              <a:rect l="l" t="t" r="r" b="b"/>
              <a:pathLst>
                <a:path w="340535" h="187898">
                  <a:moveTo>
                    <a:pt x="323229" y="1047"/>
                  </a:moveTo>
                  <a:cubicBezTo>
                    <a:pt x="325267" y="1047"/>
                    <a:pt x="327532" y="2177"/>
                    <a:pt x="328663" y="3986"/>
                  </a:cubicBezTo>
                  <a:cubicBezTo>
                    <a:pt x="335005" y="14839"/>
                    <a:pt x="332061" y="30666"/>
                    <a:pt x="332740" y="42875"/>
                  </a:cubicBezTo>
                  <a:cubicBezTo>
                    <a:pt x="333420" y="59832"/>
                    <a:pt x="334099" y="76562"/>
                    <a:pt x="335005" y="93520"/>
                  </a:cubicBezTo>
                  <a:cubicBezTo>
                    <a:pt x="336817" y="119973"/>
                    <a:pt x="347007" y="151852"/>
                    <a:pt x="334099" y="176722"/>
                  </a:cubicBezTo>
                  <a:cubicBezTo>
                    <a:pt x="333873" y="179662"/>
                    <a:pt x="332287" y="182601"/>
                    <a:pt x="329569" y="183506"/>
                  </a:cubicBezTo>
                  <a:cubicBezTo>
                    <a:pt x="326853" y="186444"/>
                    <a:pt x="322323" y="185992"/>
                    <a:pt x="320284" y="183506"/>
                  </a:cubicBezTo>
                  <a:cubicBezTo>
                    <a:pt x="296053" y="181697"/>
                    <a:pt x="272501" y="177853"/>
                    <a:pt x="247816" y="178531"/>
                  </a:cubicBezTo>
                  <a:cubicBezTo>
                    <a:pt x="218602" y="179436"/>
                    <a:pt x="189615" y="181923"/>
                    <a:pt x="160627" y="183280"/>
                  </a:cubicBezTo>
                  <a:cubicBezTo>
                    <a:pt x="130281" y="184635"/>
                    <a:pt x="99935" y="187349"/>
                    <a:pt x="69815" y="187575"/>
                  </a:cubicBezTo>
                  <a:cubicBezTo>
                    <a:pt x="53736" y="187575"/>
                    <a:pt x="29052" y="190062"/>
                    <a:pt x="13426" y="181245"/>
                  </a:cubicBezTo>
                  <a:cubicBezTo>
                    <a:pt x="12067" y="181245"/>
                    <a:pt x="10481" y="180792"/>
                    <a:pt x="9122" y="179436"/>
                  </a:cubicBezTo>
                  <a:cubicBezTo>
                    <a:pt x="-6730" y="164513"/>
                    <a:pt x="2555" y="129243"/>
                    <a:pt x="4141" y="110251"/>
                  </a:cubicBezTo>
                  <a:cubicBezTo>
                    <a:pt x="6858" y="75884"/>
                    <a:pt x="970" y="41518"/>
                    <a:pt x="2555" y="7152"/>
                  </a:cubicBezTo>
                  <a:cubicBezTo>
                    <a:pt x="2782" y="4438"/>
                    <a:pt x="4594" y="2630"/>
                    <a:pt x="6858" y="1951"/>
                  </a:cubicBezTo>
                  <a:cubicBezTo>
                    <a:pt x="8443" y="821"/>
                    <a:pt x="10934" y="368"/>
                    <a:pt x="13426" y="1499"/>
                  </a:cubicBezTo>
                  <a:cubicBezTo>
                    <a:pt x="43092" y="15065"/>
                    <a:pt x="72306" y="29535"/>
                    <a:pt x="103106" y="40387"/>
                  </a:cubicBezTo>
                  <a:cubicBezTo>
                    <a:pt x="127337" y="48980"/>
                    <a:pt x="158589" y="62771"/>
                    <a:pt x="184633" y="60284"/>
                  </a:cubicBezTo>
                  <a:cubicBezTo>
                    <a:pt x="230151" y="55762"/>
                    <a:pt x="279295" y="28631"/>
                    <a:pt x="315529" y="1499"/>
                  </a:cubicBezTo>
                  <a:cubicBezTo>
                    <a:pt x="318020" y="-535"/>
                    <a:pt x="320964" y="-309"/>
                    <a:pt x="323229"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grpSp>
      <p:cxnSp>
        <p:nvCxnSpPr>
          <p:cNvPr id="310" name="直接连接符 309">
            <a:extLst>
              <a:ext uri="{FF2B5EF4-FFF2-40B4-BE49-F238E27FC236}">
                <a16:creationId xmlns:a16="http://schemas.microsoft.com/office/drawing/2014/main" id="{6AD7A0A6-693C-4183-9D5A-F25D7B07BADE}"/>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311" name="标题 1">
            <a:extLst>
              <a:ext uri="{FF2B5EF4-FFF2-40B4-BE49-F238E27FC236}">
                <a16:creationId xmlns:a16="http://schemas.microsoft.com/office/drawing/2014/main" id="{1CA118EE-38AA-431D-BA43-9204100330D8}"/>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spTree>
    <p:extLst>
      <p:ext uri="{BB962C8B-B14F-4D97-AF65-F5344CB8AC3E}">
        <p14:creationId xmlns:p14="http://schemas.microsoft.com/office/powerpoint/2010/main" val="195330598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仅标题">
    <p:spTree>
      <p:nvGrpSpPr>
        <p:cNvPr id="1" name=""/>
        <p:cNvGrpSpPr/>
        <p:nvPr/>
      </p:nvGrpSpPr>
      <p:grpSpPr>
        <a:xfrm>
          <a:off x="0" y="0"/>
          <a:ext cx="0" cy="0"/>
          <a:chOff x="0" y="0"/>
          <a:chExt cx="0" cy="0"/>
        </a:xfrm>
      </p:grpSpPr>
      <p:pic>
        <p:nvPicPr>
          <p:cNvPr id="79" name="图片 78" descr="图片包含 天空, 户外, 建筑物&#10;&#10;自动生成的说明">
            <a:extLst>
              <a:ext uri="{FF2B5EF4-FFF2-40B4-BE49-F238E27FC236}">
                <a16:creationId xmlns:a16="http://schemas.microsoft.com/office/drawing/2014/main" id="{2A199495-B6D8-484A-A97F-3FD8BE0CA87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85AB227D-5439-47CB-A5F6-8BF938FD1D23}"/>
              </a:ext>
            </a:extLst>
          </p:cNvPr>
          <p:cNvSpPr/>
          <p:nvPr userDrawn="1"/>
        </p:nvSpPr>
        <p:spPr>
          <a:xfrm>
            <a:off x="127" y="-67670"/>
            <a:ext cx="12205072" cy="6925669"/>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a:extLst>
              <a:ext uri="{FF2B5EF4-FFF2-40B4-BE49-F238E27FC236}">
                <a16:creationId xmlns:a16="http://schemas.microsoft.com/office/drawing/2014/main" id="{018FBEFF-71EF-4ACE-A0C1-E793EF642538}"/>
              </a:ext>
            </a:extLst>
          </p:cNvPr>
          <p:cNvGrpSpPr/>
          <p:nvPr/>
        </p:nvGrpSpPr>
        <p:grpSpPr>
          <a:xfrm>
            <a:off x="660400" y="1838418"/>
            <a:ext cx="4887039" cy="3503077"/>
            <a:chOff x="5944827" y="1962468"/>
            <a:chExt cx="4887039" cy="3503077"/>
          </a:xfrm>
        </p:grpSpPr>
        <p:sp>
          <p:nvSpPr>
            <p:cNvPr id="107" name="îšlïḋé">
              <a:extLst>
                <a:ext uri="{FF2B5EF4-FFF2-40B4-BE49-F238E27FC236}">
                  <a16:creationId xmlns:a16="http://schemas.microsoft.com/office/drawing/2014/main" id="{80BACCA2-E2CE-4004-BBC5-9EDA080119E7}"/>
                </a:ext>
              </a:extLst>
            </p:cNvPr>
            <p:cNvSpPr/>
            <p:nvPr/>
          </p:nvSpPr>
          <p:spPr bwMode="auto">
            <a:xfrm>
              <a:off x="5944827" y="2054959"/>
              <a:ext cx="4887039" cy="3410586"/>
            </a:xfrm>
            <a:prstGeom prst="rect">
              <a:avLst/>
            </a:prstGeom>
            <a:solidFill>
              <a:srgbClr val="ECEDF0"/>
            </a:solidFill>
            <a:ln>
              <a:noFill/>
            </a:ln>
            <a:extLst/>
          </p:spPr>
          <p:txBody>
            <a:bodyPr wrap="square" lIns="90000" tIns="46800" rIns="90000" bIns="46800" rtlCol="0">
              <a:normAutofit/>
            </a:bodyPr>
            <a:lstStyle/>
            <a:p>
              <a:pPr algn="ctr">
                <a:lnSpc>
                  <a:spcPct val="150000"/>
                </a:lnSpc>
              </a:pPr>
              <a:endParaRPr lang="en-US" altLang="zh-CN" dirty="0">
                <a:solidFill>
                  <a:schemeClr val="bg1"/>
                </a:solidFill>
              </a:endParaRPr>
            </a:p>
          </p:txBody>
        </p:sp>
        <p:sp>
          <p:nvSpPr>
            <p:cNvPr id="115" name="直角三角形 114">
              <a:extLst>
                <a:ext uri="{FF2B5EF4-FFF2-40B4-BE49-F238E27FC236}">
                  <a16:creationId xmlns:a16="http://schemas.microsoft.com/office/drawing/2014/main" id="{45DC267F-9464-4A6C-A15C-6183AFA89524}"/>
                </a:ext>
              </a:extLst>
            </p:cNvPr>
            <p:cNvSpPr/>
            <p:nvPr/>
          </p:nvSpPr>
          <p:spPr>
            <a:xfrm rot="18900000" flipH="1" flipV="1">
              <a:off x="6705138" y="1962468"/>
              <a:ext cx="603445" cy="570854"/>
            </a:xfrm>
            <a:prstGeom prst="rtTriangle">
              <a:avLst/>
            </a:prstGeom>
            <a:solidFill>
              <a:srgbClr val="ECED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5" name="矩形 94">
            <a:extLst>
              <a:ext uri="{FF2B5EF4-FFF2-40B4-BE49-F238E27FC236}">
                <a16:creationId xmlns:a16="http://schemas.microsoft.com/office/drawing/2014/main" id="{A2FEB69F-B311-4B0C-8BD5-9AE1C9A13418}"/>
              </a:ext>
            </a:extLst>
          </p:cNvPr>
          <p:cNvSpPr/>
          <p:nvPr/>
        </p:nvSpPr>
        <p:spPr>
          <a:xfrm>
            <a:off x="827790" y="2892108"/>
            <a:ext cx="1592443"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îšlïḋé">
            <a:extLst>
              <a:ext uri="{FF2B5EF4-FFF2-40B4-BE49-F238E27FC236}">
                <a16:creationId xmlns:a16="http://schemas.microsoft.com/office/drawing/2014/main" id="{75A63E9E-8A2D-427A-A044-93A6F2C74472}"/>
              </a:ext>
            </a:extLst>
          </p:cNvPr>
          <p:cNvSpPr/>
          <p:nvPr/>
        </p:nvSpPr>
        <p:spPr bwMode="auto">
          <a:xfrm>
            <a:off x="741342" y="2015396"/>
            <a:ext cx="4936224" cy="3410586"/>
          </a:xfrm>
          <a:prstGeom prst="rect">
            <a:avLst/>
          </a:prstGeom>
          <a:solidFill>
            <a:schemeClr val="accent1"/>
          </a:solidFill>
          <a:ln>
            <a:noFill/>
          </a:ln>
          <a:extLst/>
        </p:spPr>
        <p:txBody>
          <a:bodyPr wrap="square" lIns="0" tIns="46800" rIns="90000" bIns="46800" rtlCol="0">
            <a:normAutofit/>
          </a:bodyPr>
          <a:lstStyle/>
          <a:p>
            <a:pPr algn="ctr">
              <a:lnSpc>
                <a:spcPct val="150000"/>
              </a:lnSpc>
            </a:pPr>
            <a:endParaRPr lang="en-US" altLang="zh-CN" dirty="0">
              <a:solidFill>
                <a:schemeClr val="bg1"/>
              </a:solidFill>
            </a:endParaRPr>
          </a:p>
        </p:txBody>
      </p:sp>
      <p:sp>
        <p:nvSpPr>
          <p:cNvPr id="103" name="直角三角形 102">
            <a:extLst>
              <a:ext uri="{FF2B5EF4-FFF2-40B4-BE49-F238E27FC236}">
                <a16:creationId xmlns:a16="http://schemas.microsoft.com/office/drawing/2014/main" id="{D48A31F2-660B-4434-9A3B-10B2DA59BEF9}"/>
              </a:ext>
            </a:extLst>
          </p:cNvPr>
          <p:cNvSpPr/>
          <p:nvPr/>
        </p:nvSpPr>
        <p:spPr>
          <a:xfrm rot="18900000" flipH="1" flipV="1">
            <a:off x="1420873" y="1946103"/>
            <a:ext cx="603445" cy="570854"/>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矩形 105">
            <a:extLst>
              <a:ext uri="{FF2B5EF4-FFF2-40B4-BE49-F238E27FC236}">
                <a16:creationId xmlns:a16="http://schemas.microsoft.com/office/drawing/2014/main" id="{23005D38-FE7F-4365-BD05-D5A491C47902}"/>
              </a:ext>
            </a:extLst>
          </p:cNvPr>
          <p:cNvSpPr/>
          <p:nvPr/>
        </p:nvSpPr>
        <p:spPr>
          <a:xfrm>
            <a:off x="933022" y="2668331"/>
            <a:ext cx="2154814"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6" name="组合 115">
            <a:extLst>
              <a:ext uri="{FF2B5EF4-FFF2-40B4-BE49-F238E27FC236}">
                <a16:creationId xmlns:a16="http://schemas.microsoft.com/office/drawing/2014/main" id="{08B7949D-978F-4F54-86C3-6347037E25D5}"/>
              </a:ext>
            </a:extLst>
          </p:cNvPr>
          <p:cNvGrpSpPr/>
          <p:nvPr userDrawn="1"/>
        </p:nvGrpSpPr>
        <p:grpSpPr>
          <a:xfrm>
            <a:off x="5930208" y="3466381"/>
            <a:ext cx="492147" cy="623205"/>
            <a:chOff x="4382687" y="2654920"/>
            <a:chExt cx="492147" cy="623205"/>
          </a:xfrm>
        </p:grpSpPr>
        <p:sp>
          <p:nvSpPr>
            <p:cNvPr id="117" name="Rectangle 89">
              <a:extLst>
                <a:ext uri="{FF2B5EF4-FFF2-40B4-BE49-F238E27FC236}">
                  <a16:creationId xmlns:a16="http://schemas.microsoft.com/office/drawing/2014/main" id="{09B9E8ED-8719-420B-B8E9-31AAEAA46B3A}"/>
                </a:ext>
              </a:extLst>
            </p:cNvPr>
            <p:cNvSpPr/>
            <p:nvPr/>
          </p:nvSpPr>
          <p:spPr>
            <a:xfrm flipH="1">
              <a:off x="4382687" y="2667481"/>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18" name="Rectangle 89">
              <a:extLst>
                <a:ext uri="{FF2B5EF4-FFF2-40B4-BE49-F238E27FC236}">
                  <a16:creationId xmlns:a16="http://schemas.microsoft.com/office/drawing/2014/main" id="{DD6896AD-401B-4E6A-8348-D623CB10EE7A}"/>
                </a:ext>
              </a:extLst>
            </p:cNvPr>
            <p:cNvSpPr/>
            <p:nvPr/>
          </p:nvSpPr>
          <p:spPr>
            <a:xfrm flipH="1">
              <a:off x="4555142" y="2654920"/>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
        <p:nvSpPr>
          <p:cNvPr id="6" name="文本占位符 5">
            <a:extLst>
              <a:ext uri="{FF2B5EF4-FFF2-40B4-BE49-F238E27FC236}">
                <a16:creationId xmlns:a16="http://schemas.microsoft.com/office/drawing/2014/main" id="{044F3ADA-61CF-4316-87B0-AAFF889F7CA5}"/>
              </a:ext>
            </a:extLst>
          </p:cNvPr>
          <p:cNvSpPr>
            <a:spLocks noGrp="1"/>
          </p:cNvSpPr>
          <p:nvPr>
            <p:ph type="body" sz="quarter" idx="10"/>
          </p:nvPr>
        </p:nvSpPr>
        <p:spPr>
          <a:xfrm>
            <a:off x="7014219" y="1762751"/>
            <a:ext cx="4456712" cy="2678546"/>
          </a:xfrm>
        </p:spPr>
        <p:txBody>
          <a:bodyPr lIns="0">
            <a:normAutofit/>
          </a:bodyPr>
          <a:lstStyle>
            <a:lvl1pPr marL="0" indent="0" algn="l" defTabSz="914400" rtl="0" eaLnBrk="1" latinLnBrk="0" hangingPunct="1">
              <a:lnSpc>
                <a:spcPct val="130000"/>
              </a:lnSpc>
              <a:spcBef>
                <a:spcPct val="0"/>
              </a:spcBef>
              <a:buNone/>
              <a:defRPr lang="zh-CN" altLang="en-US" sz="1800" b="0" kern="1200" dirty="0" smtClean="0">
                <a:solidFill>
                  <a:schemeClr val="tx1"/>
                </a:solidFill>
                <a:latin typeface="+mn-lt"/>
                <a:ea typeface="+mn-ea"/>
                <a:cs typeface="+mn-cs"/>
              </a:defRPr>
            </a:lvl1pPr>
          </a:lstStyle>
          <a:p>
            <a:pPr lvl="0"/>
            <a:r>
              <a:rPr lang="zh-CN" altLang="en-US" dirty="0"/>
              <a:t>编辑母版文本样式</a:t>
            </a:r>
          </a:p>
        </p:txBody>
      </p:sp>
      <p:sp>
        <p:nvSpPr>
          <p:cNvPr id="135" name="文本占位符 5">
            <a:extLst>
              <a:ext uri="{FF2B5EF4-FFF2-40B4-BE49-F238E27FC236}">
                <a16:creationId xmlns:a16="http://schemas.microsoft.com/office/drawing/2014/main" id="{CC052C15-C3C4-4AD8-8F06-E2FC1E061193}"/>
              </a:ext>
            </a:extLst>
          </p:cNvPr>
          <p:cNvSpPr>
            <a:spLocks noGrp="1"/>
          </p:cNvSpPr>
          <p:nvPr>
            <p:ph type="body" sz="quarter" idx="11"/>
          </p:nvPr>
        </p:nvSpPr>
        <p:spPr>
          <a:xfrm>
            <a:off x="958564" y="2887049"/>
            <a:ext cx="4483699" cy="2281399"/>
          </a:xfrm>
        </p:spPr>
        <p:txBody>
          <a:bodyPr lIns="0">
            <a:normAutofit/>
          </a:bodyPr>
          <a:lstStyle>
            <a:lvl1pPr marL="0" indent="0" algn="l" defTabSz="914400" rtl="0" eaLnBrk="1" latinLnBrk="0" hangingPunct="1">
              <a:lnSpc>
                <a:spcPct val="130000"/>
              </a:lnSpc>
              <a:spcBef>
                <a:spcPct val="0"/>
              </a:spcBef>
              <a:buNone/>
              <a:defRPr lang="zh-CN" altLang="en-US" sz="1800" b="0" kern="1200" dirty="0" smtClean="0">
                <a:solidFill>
                  <a:schemeClr val="bg1"/>
                </a:solidFill>
                <a:latin typeface="+mn-lt"/>
                <a:ea typeface="+mn-ea"/>
                <a:cs typeface="+mn-cs"/>
              </a:defRPr>
            </a:lvl1pPr>
          </a:lstStyle>
          <a:p>
            <a:pPr lvl="0"/>
            <a:r>
              <a:rPr lang="zh-CN" altLang="en-US" dirty="0"/>
              <a:t>编辑母版文本样式</a:t>
            </a:r>
          </a:p>
        </p:txBody>
      </p:sp>
      <p:sp>
        <p:nvSpPr>
          <p:cNvPr id="70" name="文本占位符 69">
            <a:extLst>
              <a:ext uri="{FF2B5EF4-FFF2-40B4-BE49-F238E27FC236}">
                <a16:creationId xmlns:a16="http://schemas.microsoft.com/office/drawing/2014/main" id="{98F51839-69B5-4EEC-B070-1FB4AE04AE1F}"/>
              </a:ext>
            </a:extLst>
          </p:cNvPr>
          <p:cNvSpPr>
            <a:spLocks noGrp="1"/>
          </p:cNvSpPr>
          <p:nvPr>
            <p:ph type="body" sz="quarter" idx="12"/>
          </p:nvPr>
        </p:nvSpPr>
        <p:spPr>
          <a:xfrm>
            <a:off x="933022" y="2203322"/>
            <a:ext cx="4509241" cy="519113"/>
          </a:xfrm>
        </p:spPr>
        <p:txBody>
          <a:bodyPr lIns="0">
            <a:normAutofit/>
          </a:bodyPr>
          <a:lstStyle>
            <a:lvl1pPr marL="0" indent="0" algn="l" defTabSz="914377" rtl="0" eaLnBrk="1" latinLnBrk="0" hangingPunct="1">
              <a:lnSpc>
                <a:spcPct val="100000"/>
              </a:lnSpc>
              <a:spcBef>
                <a:spcPct val="0"/>
              </a:spcBef>
              <a:buNone/>
              <a:defRPr lang="zh-CN" altLang="en-US" sz="2400" b="1" kern="1200" dirty="0" smtClean="0">
                <a:solidFill>
                  <a:schemeClr val="bg1"/>
                </a:solidFill>
                <a:latin typeface="+mn-lt"/>
                <a:ea typeface="+mn-ea"/>
                <a:cs typeface="+mn-cs"/>
              </a:defRPr>
            </a:lvl1pPr>
            <a:lvl2pPr marL="457200" indent="0">
              <a:buNone/>
              <a:defRPr/>
            </a:lvl2pPr>
          </a:lstStyle>
          <a:p>
            <a:pPr lvl="0"/>
            <a:r>
              <a:rPr lang="zh-CN" altLang="en-US" dirty="0"/>
              <a:t>编辑母版文本样式</a:t>
            </a:r>
          </a:p>
        </p:txBody>
      </p:sp>
      <p:sp>
        <p:nvSpPr>
          <p:cNvPr id="104" name="文本框 103">
            <a:extLst>
              <a:ext uri="{FF2B5EF4-FFF2-40B4-BE49-F238E27FC236}">
                <a16:creationId xmlns:a16="http://schemas.microsoft.com/office/drawing/2014/main" id="{193EE0C4-CF39-461A-A9D9-E2A4A2160E7B}"/>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105" name="矩形 104">
            <a:extLst>
              <a:ext uri="{FF2B5EF4-FFF2-40B4-BE49-F238E27FC236}">
                <a16:creationId xmlns:a16="http://schemas.microsoft.com/office/drawing/2014/main" id="{5A4B4928-1104-4142-9E01-6E062D9F0E5C}"/>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10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BC15CEF7-9872-4547-AA71-539D34FD4CEC}"/>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110" name="îşḷïḑe">
              <a:extLst>
                <a:ext uri="{FF2B5EF4-FFF2-40B4-BE49-F238E27FC236}">
                  <a16:creationId xmlns:a16="http://schemas.microsoft.com/office/drawing/2014/main" id="{841AB079-B8DD-4E3D-9FF1-306D41261ECC}"/>
                </a:ext>
              </a:extLst>
            </p:cNvPr>
            <p:cNvGrpSpPr/>
            <p:nvPr/>
          </p:nvGrpSpPr>
          <p:grpSpPr>
            <a:xfrm>
              <a:off x="2195845" y="2493506"/>
              <a:ext cx="1885155" cy="1889098"/>
              <a:chOff x="1801111" y="2332774"/>
              <a:chExt cx="2180165" cy="2184725"/>
            </a:xfrm>
          </p:grpSpPr>
          <p:sp>
            <p:nvSpPr>
              <p:cNvPr id="124" name="îŝļíḑè">
                <a:extLst>
                  <a:ext uri="{FF2B5EF4-FFF2-40B4-BE49-F238E27FC236}">
                    <a16:creationId xmlns:a16="http://schemas.microsoft.com/office/drawing/2014/main" id="{75EA8384-312D-4E34-A52B-8C24DBB38372}"/>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îşḻiḑê">
                <a:extLst>
                  <a:ext uri="{FF2B5EF4-FFF2-40B4-BE49-F238E27FC236}">
                    <a16:creationId xmlns:a16="http://schemas.microsoft.com/office/drawing/2014/main" id="{41ACF3E0-331E-4E04-AAD9-6A54A7C3C2AD}"/>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šḻíḋê">
                <a:extLst>
                  <a:ext uri="{FF2B5EF4-FFF2-40B4-BE49-F238E27FC236}">
                    <a16:creationId xmlns:a16="http://schemas.microsoft.com/office/drawing/2014/main" id="{8B9E779B-AEB3-4236-9FF7-3E35489545C0}"/>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îşľíḓé">
                <a:extLst>
                  <a:ext uri="{FF2B5EF4-FFF2-40B4-BE49-F238E27FC236}">
                    <a16:creationId xmlns:a16="http://schemas.microsoft.com/office/drawing/2014/main" id="{33EF96B2-635F-41BE-B58C-292D46A44F43}"/>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ŝlîḋè">
                <a:extLst>
                  <a:ext uri="{FF2B5EF4-FFF2-40B4-BE49-F238E27FC236}">
                    <a16:creationId xmlns:a16="http://schemas.microsoft.com/office/drawing/2014/main" id="{3F2377D3-AAD4-4FB6-8A98-207E8C5B7833}"/>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ïṡļíḓe">
                <a:extLst>
                  <a:ext uri="{FF2B5EF4-FFF2-40B4-BE49-F238E27FC236}">
                    <a16:creationId xmlns:a16="http://schemas.microsoft.com/office/drawing/2014/main" id="{597F4BD9-DF75-487E-98A0-0F8FF465214B}"/>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iSḻïďe">
                <a:extLst>
                  <a:ext uri="{FF2B5EF4-FFF2-40B4-BE49-F238E27FC236}">
                    <a16:creationId xmlns:a16="http://schemas.microsoft.com/office/drawing/2014/main" id="{77DB35A1-B7CE-4D7B-94C5-EAFA96107022}"/>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sľïḋè">
                <a:extLst>
                  <a:ext uri="{FF2B5EF4-FFF2-40B4-BE49-F238E27FC236}">
                    <a16:creationId xmlns:a16="http://schemas.microsoft.com/office/drawing/2014/main" id="{2C237155-D5D5-4EDF-86D5-300E97E3B63A}"/>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ṣļîḑè">
                <a:extLst>
                  <a:ext uri="{FF2B5EF4-FFF2-40B4-BE49-F238E27FC236}">
                    <a16:creationId xmlns:a16="http://schemas.microsoft.com/office/drawing/2014/main" id="{8E314763-175E-4126-85F9-304757154F59}"/>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iṡḻïḍê">
                <a:extLst>
                  <a:ext uri="{FF2B5EF4-FFF2-40B4-BE49-F238E27FC236}">
                    <a16:creationId xmlns:a16="http://schemas.microsoft.com/office/drawing/2014/main" id="{07734EDD-E4EF-4191-8686-9A7C67B24492}"/>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iSḷîde">
                <a:extLst>
                  <a:ext uri="{FF2B5EF4-FFF2-40B4-BE49-F238E27FC236}">
                    <a16:creationId xmlns:a16="http://schemas.microsoft.com/office/drawing/2014/main" id="{AFA071BA-9040-4A3D-BAE8-5835C9240F62}"/>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íṣ1îde">
                <a:extLst>
                  <a:ext uri="{FF2B5EF4-FFF2-40B4-BE49-F238E27FC236}">
                    <a16:creationId xmlns:a16="http://schemas.microsoft.com/office/drawing/2014/main" id="{23D040A5-CA5F-4564-AD5F-5517EA8BF3A8}"/>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šḻídé">
                <a:extLst>
                  <a:ext uri="{FF2B5EF4-FFF2-40B4-BE49-F238E27FC236}">
                    <a16:creationId xmlns:a16="http://schemas.microsoft.com/office/drawing/2014/main" id="{BA3316FC-20FB-41A5-AA09-68DAEC352C4B}"/>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iśľïďé">
                <a:extLst>
                  <a:ext uri="{FF2B5EF4-FFF2-40B4-BE49-F238E27FC236}">
                    <a16:creationId xmlns:a16="http://schemas.microsoft.com/office/drawing/2014/main" id="{AB958D24-76C1-4961-8140-398548BF11AE}"/>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îśḷiḋè">
                <a:extLst>
                  <a:ext uri="{FF2B5EF4-FFF2-40B4-BE49-F238E27FC236}">
                    <a16:creationId xmlns:a16="http://schemas.microsoft.com/office/drawing/2014/main" id="{44616D36-717C-4605-9313-F0966D824FC2}"/>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íṡḷiḓê">
                <a:extLst>
                  <a:ext uri="{FF2B5EF4-FFF2-40B4-BE49-F238E27FC236}">
                    <a16:creationId xmlns:a16="http://schemas.microsoft.com/office/drawing/2014/main" id="{2258EBB5-63D9-4769-9D19-982BB02BA585}"/>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iŝḻíḑé">
                <a:extLst>
                  <a:ext uri="{FF2B5EF4-FFF2-40B4-BE49-F238E27FC236}">
                    <a16:creationId xmlns:a16="http://schemas.microsoft.com/office/drawing/2014/main" id="{4393ED17-71C4-489D-8D7C-BE38B6271709}"/>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iSļíḑé">
                <a:extLst>
                  <a:ext uri="{FF2B5EF4-FFF2-40B4-BE49-F238E27FC236}">
                    <a16:creationId xmlns:a16="http://schemas.microsoft.com/office/drawing/2014/main" id="{8F1B2C16-9A24-4E24-B50C-F069D60E9B37}"/>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íšľiḑe">
                <a:extLst>
                  <a:ext uri="{FF2B5EF4-FFF2-40B4-BE49-F238E27FC236}">
                    <a16:creationId xmlns:a16="http://schemas.microsoft.com/office/drawing/2014/main" id="{F761C9D4-E532-4FF6-BF65-FC64D99D6B87}"/>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íś1íďê">
                <a:extLst>
                  <a:ext uri="{FF2B5EF4-FFF2-40B4-BE49-F238E27FC236}">
                    <a16:creationId xmlns:a16="http://schemas.microsoft.com/office/drawing/2014/main" id="{1B55F2DC-47E8-4188-B3E8-11E4DD25DB2A}"/>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í$ľïḍé">
                <a:extLst>
                  <a:ext uri="{FF2B5EF4-FFF2-40B4-BE49-F238E27FC236}">
                    <a16:creationId xmlns:a16="http://schemas.microsoft.com/office/drawing/2014/main" id="{488D3C33-C5A9-4463-A2DD-C5038DD96962}"/>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íš1idè">
                <a:extLst>
                  <a:ext uri="{FF2B5EF4-FFF2-40B4-BE49-F238E27FC236}">
                    <a16:creationId xmlns:a16="http://schemas.microsoft.com/office/drawing/2014/main" id="{38ABAE36-DEAF-4BDC-83BD-BEDAB8C32C71}"/>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ïšḷïḑê">
                <a:extLst>
                  <a:ext uri="{FF2B5EF4-FFF2-40B4-BE49-F238E27FC236}">
                    <a16:creationId xmlns:a16="http://schemas.microsoft.com/office/drawing/2014/main" id="{F5BF066E-A76D-45C7-A804-9DFDE2B0E8F8}"/>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ï$ḷiḓè">
                <a:extLst>
                  <a:ext uri="{FF2B5EF4-FFF2-40B4-BE49-F238E27FC236}">
                    <a16:creationId xmlns:a16="http://schemas.microsoft.com/office/drawing/2014/main" id="{ACF54339-06D2-47E4-92AA-3E9D54CB5429}"/>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ïsḻîḑè">
                <a:extLst>
                  <a:ext uri="{FF2B5EF4-FFF2-40B4-BE49-F238E27FC236}">
                    <a16:creationId xmlns:a16="http://schemas.microsoft.com/office/drawing/2014/main" id="{4725C116-EF7D-4AB4-BCCD-393CEED8173D}"/>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ïşḷidè">
                <a:extLst>
                  <a:ext uri="{FF2B5EF4-FFF2-40B4-BE49-F238E27FC236}">
                    <a16:creationId xmlns:a16="http://schemas.microsoft.com/office/drawing/2014/main" id="{13DFAF29-748F-4939-8067-25C8B7D6CFAF}"/>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śļïďé">
                <a:extLst>
                  <a:ext uri="{FF2B5EF4-FFF2-40B4-BE49-F238E27FC236}">
                    <a16:creationId xmlns:a16="http://schemas.microsoft.com/office/drawing/2014/main" id="{252014D8-75FE-474B-8688-42C2605F95CE}"/>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ṡḷiḍé">
                <a:extLst>
                  <a:ext uri="{FF2B5EF4-FFF2-40B4-BE49-F238E27FC236}">
                    <a16:creationId xmlns:a16="http://schemas.microsoft.com/office/drawing/2014/main" id="{F5EFD0F0-5E5E-44E7-A6D7-58BD6AC5D752}"/>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íṣļíḋé">
                <a:extLst>
                  <a:ext uri="{FF2B5EF4-FFF2-40B4-BE49-F238E27FC236}">
                    <a16:creationId xmlns:a16="http://schemas.microsoft.com/office/drawing/2014/main" id="{B2CDB067-0ED3-437D-AC1B-DBA2487D1CF2}"/>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ļiďè">
                <a:extLst>
                  <a:ext uri="{FF2B5EF4-FFF2-40B4-BE49-F238E27FC236}">
                    <a16:creationId xmlns:a16="http://schemas.microsoft.com/office/drawing/2014/main" id="{158AF926-9986-4527-953C-349D0185377F}"/>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šlîḋe">
                <a:extLst>
                  <a:ext uri="{FF2B5EF4-FFF2-40B4-BE49-F238E27FC236}">
                    <a16:creationId xmlns:a16="http://schemas.microsoft.com/office/drawing/2014/main" id="{F5C6DCCF-51DC-4A6C-8AB7-D511357EA383}"/>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îṣḻíḑè">
                <a:extLst>
                  <a:ext uri="{FF2B5EF4-FFF2-40B4-BE49-F238E27FC236}">
                    <a16:creationId xmlns:a16="http://schemas.microsoft.com/office/drawing/2014/main" id="{022B7D68-DAC3-4D9D-A820-CB4E0942E393}"/>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islïḍè">
                <a:extLst>
                  <a:ext uri="{FF2B5EF4-FFF2-40B4-BE49-F238E27FC236}">
                    <a16:creationId xmlns:a16="http://schemas.microsoft.com/office/drawing/2014/main" id="{56849556-CDF3-482D-8101-6266967AFD3F}"/>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9" name="îṧḷiḋê">
                <a:extLst>
                  <a:ext uri="{FF2B5EF4-FFF2-40B4-BE49-F238E27FC236}">
                    <a16:creationId xmlns:a16="http://schemas.microsoft.com/office/drawing/2014/main" id="{5386F3E9-FA89-4F3B-8888-793831023B22}"/>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0" name="ïṥļidê">
                <a:extLst>
                  <a:ext uri="{FF2B5EF4-FFF2-40B4-BE49-F238E27FC236}">
                    <a16:creationId xmlns:a16="http://schemas.microsoft.com/office/drawing/2014/main" id="{50F7C9F2-9E9B-4948-9CE6-D02920282E1B}"/>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1" name="ï$ľíde">
                <a:extLst>
                  <a:ext uri="{FF2B5EF4-FFF2-40B4-BE49-F238E27FC236}">
                    <a16:creationId xmlns:a16="http://schemas.microsoft.com/office/drawing/2014/main" id="{055C5036-7ADA-4D6E-8F39-7A360DE332A3}"/>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2" name="íS1îḍê">
                <a:extLst>
                  <a:ext uri="{FF2B5EF4-FFF2-40B4-BE49-F238E27FC236}">
                    <a16:creationId xmlns:a16="http://schemas.microsoft.com/office/drawing/2014/main" id="{E050D343-8539-4545-A63F-5F505E17A1DC}"/>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3" name="ïṧ1íde">
                <a:extLst>
                  <a:ext uri="{FF2B5EF4-FFF2-40B4-BE49-F238E27FC236}">
                    <a16:creationId xmlns:a16="http://schemas.microsoft.com/office/drawing/2014/main" id="{1631A124-1288-473E-91B9-5A6604EF6454}"/>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4" name="î$ḷiḍe">
                <a:extLst>
                  <a:ext uri="{FF2B5EF4-FFF2-40B4-BE49-F238E27FC236}">
                    <a16:creationId xmlns:a16="http://schemas.microsoft.com/office/drawing/2014/main" id="{9EEDD7AB-C7F5-4089-965D-AB2FBBCA5D70}"/>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5" name="îṣļíḓé">
                <a:extLst>
                  <a:ext uri="{FF2B5EF4-FFF2-40B4-BE49-F238E27FC236}">
                    <a16:creationId xmlns:a16="http://schemas.microsoft.com/office/drawing/2014/main" id="{383546CC-B445-4E6A-AC14-77F43B2630D1}"/>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6" name="îṥļiḓè">
                <a:extLst>
                  <a:ext uri="{FF2B5EF4-FFF2-40B4-BE49-F238E27FC236}">
                    <a16:creationId xmlns:a16="http://schemas.microsoft.com/office/drawing/2014/main" id="{BE87DB92-0518-4695-A13F-CA306A33DD09}"/>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7" name="iş1iḍè">
                <a:extLst>
                  <a:ext uri="{FF2B5EF4-FFF2-40B4-BE49-F238E27FC236}">
                    <a16:creationId xmlns:a16="http://schemas.microsoft.com/office/drawing/2014/main" id="{DFBFE30C-7640-4997-B958-24D60A1DC7E0}"/>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8" name="işľïḍé">
                <a:extLst>
                  <a:ext uri="{FF2B5EF4-FFF2-40B4-BE49-F238E27FC236}">
                    <a16:creationId xmlns:a16="http://schemas.microsoft.com/office/drawing/2014/main" id="{1AA4054E-CEFC-4E76-B8B9-FD80A24E886C}"/>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9" name="ïṣľíḑê">
                <a:extLst>
                  <a:ext uri="{FF2B5EF4-FFF2-40B4-BE49-F238E27FC236}">
                    <a16:creationId xmlns:a16="http://schemas.microsoft.com/office/drawing/2014/main" id="{A658B5FA-93C9-486D-8E9C-DA96D47AB7A4}"/>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0" name="iṥḷiḑè">
                <a:extLst>
                  <a:ext uri="{FF2B5EF4-FFF2-40B4-BE49-F238E27FC236}">
                    <a16:creationId xmlns:a16="http://schemas.microsoft.com/office/drawing/2014/main" id="{C620AE43-464F-4C58-BC89-9519AC7AE253}"/>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î$lídê">
                <a:extLst>
                  <a:ext uri="{FF2B5EF4-FFF2-40B4-BE49-F238E27FC236}">
                    <a16:creationId xmlns:a16="http://schemas.microsoft.com/office/drawing/2014/main" id="{22D03FC3-95D2-4A22-8B43-9177CE381CCA}"/>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iṧ1ïḋe">
                <a:extLst>
                  <a:ext uri="{FF2B5EF4-FFF2-40B4-BE49-F238E27FC236}">
                    <a16:creationId xmlns:a16="http://schemas.microsoft.com/office/drawing/2014/main" id="{9B92B953-DB19-4AB8-BD2B-BD04DA7DB46E}"/>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ṡḷídè">
                <a:extLst>
                  <a:ext uri="{FF2B5EF4-FFF2-40B4-BE49-F238E27FC236}">
                    <a16:creationId xmlns:a16="http://schemas.microsoft.com/office/drawing/2014/main" id="{7BCC5621-6ED7-4639-ADC7-4820CEA5CFBE}"/>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ïṧliḍe">
                <a:extLst>
                  <a:ext uri="{FF2B5EF4-FFF2-40B4-BE49-F238E27FC236}">
                    <a16:creationId xmlns:a16="http://schemas.microsoft.com/office/drawing/2014/main" id="{C7D3C37F-49DF-4A55-88D3-8F48ACC247D7}"/>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íS1ïďe">
                <a:extLst>
                  <a:ext uri="{FF2B5EF4-FFF2-40B4-BE49-F238E27FC236}">
                    <a16:creationId xmlns:a16="http://schemas.microsoft.com/office/drawing/2014/main" id="{D3E3D455-F990-48DB-8D3E-DB5322C9A8C5}"/>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îṧľîḑè">
                <a:extLst>
                  <a:ext uri="{FF2B5EF4-FFF2-40B4-BE49-F238E27FC236}">
                    <a16:creationId xmlns:a16="http://schemas.microsoft.com/office/drawing/2014/main" id="{006A0F42-8B27-4E5A-A6C2-650A65B9FE05}"/>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11" name="iṧḻíḑé">
              <a:extLst>
                <a:ext uri="{FF2B5EF4-FFF2-40B4-BE49-F238E27FC236}">
                  <a16:creationId xmlns:a16="http://schemas.microsoft.com/office/drawing/2014/main" id="{517FB021-20D3-475D-AE79-8D0EF3A92F0B}"/>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íSľíḍe">
              <a:extLst>
                <a:ext uri="{FF2B5EF4-FFF2-40B4-BE49-F238E27FC236}">
                  <a16:creationId xmlns:a16="http://schemas.microsoft.com/office/drawing/2014/main" id="{46EBB230-6112-4F04-92F7-DC1D4F969B4A}"/>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ṧľíḍê">
              <a:extLst>
                <a:ext uri="{FF2B5EF4-FFF2-40B4-BE49-F238E27FC236}">
                  <a16:creationId xmlns:a16="http://schemas.microsoft.com/office/drawing/2014/main" id="{F7943544-2502-490E-AA1E-78679760BD8D}"/>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iṥḷide">
              <a:extLst>
                <a:ext uri="{FF2B5EF4-FFF2-40B4-BE49-F238E27FC236}">
                  <a16:creationId xmlns:a16="http://schemas.microsoft.com/office/drawing/2014/main" id="{E639524E-B51B-4E2D-B815-B5CA0D6F732F}"/>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ïṩḻïḋè">
              <a:extLst>
                <a:ext uri="{FF2B5EF4-FFF2-40B4-BE49-F238E27FC236}">
                  <a16:creationId xmlns:a16="http://schemas.microsoft.com/office/drawing/2014/main" id="{7BE58177-589A-4D6E-AB78-AC93AB128EFF}"/>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ïṡḻídè">
              <a:extLst>
                <a:ext uri="{FF2B5EF4-FFF2-40B4-BE49-F238E27FC236}">
                  <a16:creationId xmlns:a16="http://schemas.microsoft.com/office/drawing/2014/main" id="{F640A52F-BEFB-44A6-814E-D43984D01C5F}"/>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îś1ïḑè">
              <a:extLst>
                <a:ext uri="{FF2B5EF4-FFF2-40B4-BE49-F238E27FC236}">
                  <a16:creationId xmlns:a16="http://schemas.microsoft.com/office/drawing/2014/main" id="{B9CFFC5E-464D-4EDF-B158-22DCF4D35A30}"/>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îşļïḓe">
              <a:extLst>
                <a:ext uri="{FF2B5EF4-FFF2-40B4-BE49-F238E27FC236}">
                  <a16:creationId xmlns:a16="http://schemas.microsoft.com/office/drawing/2014/main" id="{2A721DBD-6FE3-4E16-876C-54864BC30E7A}"/>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î$ľíḑe">
              <a:extLst>
                <a:ext uri="{FF2B5EF4-FFF2-40B4-BE49-F238E27FC236}">
                  <a16:creationId xmlns:a16="http://schemas.microsoft.com/office/drawing/2014/main" id="{9103F2C9-682D-430C-838A-65D7D6216AF1}"/>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93" name="直接连接符 192">
            <a:extLst>
              <a:ext uri="{FF2B5EF4-FFF2-40B4-BE49-F238E27FC236}">
                <a16:creationId xmlns:a16="http://schemas.microsoft.com/office/drawing/2014/main" id="{40C73FA3-7722-4046-8BE2-60AD9E18B36C}"/>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231" name="组合 230">
            <a:extLst>
              <a:ext uri="{FF2B5EF4-FFF2-40B4-BE49-F238E27FC236}">
                <a16:creationId xmlns:a16="http://schemas.microsoft.com/office/drawing/2014/main" id="{9D5FBF2F-2720-435B-9A5D-7657F610EFD8}"/>
              </a:ext>
            </a:extLst>
          </p:cNvPr>
          <p:cNvGrpSpPr/>
          <p:nvPr userDrawn="1"/>
        </p:nvGrpSpPr>
        <p:grpSpPr>
          <a:xfrm>
            <a:off x="650074" y="435061"/>
            <a:ext cx="589166" cy="514957"/>
            <a:chOff x="5393525" y="2865426"/>
            <a:chExt cx="589166" cy="514957"/>
          </a:xfrm>
        </p:grpSpPr>
        <p:sp>
          <p:nvSpPr>
            <p:cNvPr id="232" name="文本框 231">
              <a:extLst>
                <a:ext uri="{FF2B5EF4-FFF2-40B4-BE49-F238E27FC236}">
                  <a16:creationId xmlns:a16="http://schemas.microsoft.com/office/drawing/2014/main" id="{A68C721D-6FBD-45B1-AF01-E75FD3AD1BF2}"/>
                </a:ext>
              </a:extLst>
            </p:cNvPr>
            <p:cNvSpPr txBox="1"/>
            <p:nvPr/>
          </p:nvSpPr>
          <p:spPr>
            <a:xfrm>
              <a:off x="5658904" y="2921534"/>
              <a:ext cx="25179" cy="17516"/>
            </a:xfrm>
            <a:custGeom>
              <a:avLst/>
              <a:gdLst/>
              <a:ahLst/>
              <a:cxnLst/>
              <a:rect l="l" t="t" r="r" b="b"/>
              <a:pathLst>
                <a:path w="25179" h="17516">
                  <a:moveTo>
                    <a:pt x="12124" y="0"/>
                  </a:moveTo>
                  <a:cubicBezTo>
                    <a:pt x="16694" y="0"/>
                    <a:pt x="20097" y="1612"/>
                    <a:pt x="22333" y="4837"/>
                  </a:cubicBezTo>
                  <a:lnTo>
                    <a:pt x="25179" y="17277"/>
                  </a:lnTo>
                  <a:lnTo>
                    <a:pt x="12256" y="14062"/>
                  </a:lnTo>
                  <a:cubicBezTo>
                    <a:pt x="11351" y="13836"/>
                    <a:pt x="10445" y="14062"/>
                    <a:pt x="9539" y="14288"/>
                  </a:cubicBezTo>
                  <a:lnTo>
                    <a:pt x="0" y="17516"/>
                  </a:lnTo>
                  <a:lnTo>
                    <a:pt x="1916" y="5358"/>
                  </a:lnTo>
                  <a:cubicBezTo>
                    <a:pt x="4151" y="1786"/>
                    <a:pt x="7554" y="0"/>
                    <a:pt x="12124"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3" name="文本框 232">
              <a:extLst>
                <a:ext uri="{FF2B5EF4-FFF2-40B4-BE49-F238E27FC236}">
                  <a16:creationId xmlns:a16="http://schemas.microsoft.com/office/drawing/2014/main" id="{6713610C-61CC-4DAD-AA67-D95ABBCDE3C8}"/>
                </a:ext>
              </a:extLst>
            </p:cNvPr>
            <p:cNvSpPr txBox="1"/>
            <p:nvPr/>
          </p:nvSpPr>
          <p:spPr>
            <a:xfrm>
              <a:off x="5603590" y="2919761"/>
              <a:ext cx="135456" cy="191231"/>
            </a:xfrm>
            <a:custGeom>
              <a:avLst/>
              <a:gdLst/>
              <a:ahLst/>
              <a:cxnLst/>
              <a:rect l="l" t="t" r="r" b="b"/>
              <a:pathLst>
                <a:path w="135456" h="191231">
                  <a:moveTo>
                    <a:pt x="80493" y="0"/>
                  </a:moveTo>
                  <a:lnTo>
                    <a:pt x="111079" y="7610"/>
                  </a:lnTo>
                  <a:lnTo>
                    <a:pt x="135456" y="17818"/>
                  </a:lnTo>
                  <a:lnTo>
                    <a:pt x="127322" y="52226"/>
                  </a:lnTo>
                  <a:cubicBezTo>
                    <a:pt x="120425" y="67605"/>
                    <a:pt x="100109" y="100248"/>
                    <a:pt x="66373" y="150155"/>
                  </a:cubicBezTo>
                  <a:lnTo>
                    <a:pt x="132309" y="150155"/>
                  </a:lnTo>
                  <a:lnTo>
                    <a:pt x="132309" y="191231"/>
                  </a:lnTo>
                  <a:lnTo>
                    <a:pt x="0" y="191231"/>
                  </a:lnTo>
                  <a:lnTo>
                    <a:pt x="38" y="156852"/>
                  </a:lnTo>
                  <a:cubicBezTo>
                    <a:pt x="39229" y="92757"/>
                    <a:pt x="62521" y="53094"/>
                    <a:pt x="69912" y="37864"/>
                  </a:cubicBezTo>
                  <a:cubicBezTo>
                    <a:pt x="77304" y="22634"/>
                    <a:pt x="81000" y="10752"/>
                    <a:pt x="81000" y="2219"/>
                  </a:cubicBezTo>
                  <a:lnTo>
                    <a:pt x="8049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4" name="文本框 233">
              <a:extLst>
                <a:ext uri="{FF2B5EF4-FFF2-40B4-BE49-F238E27FC236}">
                  <a16:creationId xmlns:a16="http://schemas.microsoft.com/office/drawing/2014/main" id="{2437C416-7CD2-4334-975D-982A4841389B}"/>
                </a:ext>
              </a:extLst>
            </p:cNvPr>
            <p:cNvSpPr txBox="1"/>
            <p:nvPr/>
          </p:nvSpPr>
          <p:spPr>
            <a:xfrm>
              <a:off x="5603590" y="2939050"/>
              <a:ext cx="55314" cy="32044"/>
            </a:xfrm>
            <a:custGeom>
              <a:avLst/>
              <a:gdLst/>
              <a:ahLst/>
              <a:cxnLst/>
              <a:rect l="l" t="t" r="r" b="b"/>
              <a:pathLst>
                <a:path w="55314" h="32044">
                  <a:moveTo>
                    <a:pt x="55314" y="0"/>
                  </a:moveTo>
                  <a:lnTo>
                    <a:pt x="53876" y="9124"/>
                  </a:lnTo>
                  <a:lnTo>
                    <a:pt x="53876" y="32044"/>
                  </a:lnTo>
                  <a:lnTo>
                    <a:pt x="0" y="32044"/>
                  </a:lnTo>
                  <a:lnTo>
                    <a:pt x="0" y="23263"/>
                  </a:lnTo>
                  <a:lnTo>
                    <a:pt x="243" y="19538"/>
                  </a:lnTo>
                  <a:lnTo>
                    <a:pt x="5378" y="16896"/>
                  </a:lnTo>
                  <a:lnTo>
                    <a:pt x="55314"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5" name="文本框 234">
              <a:extLst>
                <a:ext uri="{FF2B5EF4-FFF2-40B4-BE49-F238E27FC236}">
                  <a16:creationId xmlns:a16="http://schemas.microsoft.com/office/drawing/2014/main" id="{BB79C86B-718B-4945-938B-DD9AE93CEFF0}"/>
                </a:ext>
              </a:extLst>
            </p:cNvPr>
            <p:cNvSpPr txBox="1"/>
            <p:nvPr/>
          </p:nvSpPr>
          <p:spPr>
            <a:xfrm>
              <a:off x="5754724" y="298692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6" name="文本框 235">
              <a:extLst>
                <a:ext uri="{FF2B5EF4-FFF2-40B4-BE49-F238E27FC236}">
                  <a16:creationId xmlns:a16="http://schemas.microsoft.com/office/drawing/2014/main" id="{2C113DE3-CE05-4B4C-99E1-C044EBCFD2C9}"/>
                </a:ext>
              </a:extLst>
            </p:cNvPr>
            <p:cNvSpPr txBox="1"/>
            <p:nvPr/>
          </p:nvSpPr>
          <p:spPr>
            <a:xfrm>
              <a:off x="5709885" y="315740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7" name="文本框 236">
              <a:extLst>
                <a:ext uri="{FF2B5EF4-FFF2-40B4-BE49-F238E27FC236}">
                  <a16:creationId xmlns:a16="http://schemas.microsoft.com/office/drawing/2014/main" id="{72098AD9-4A27-4CE2-866C-2841B5207CFF}"/>
                </a:ext>
              </a:extLst>
            </p:cNvPr>
            <p:cNvSpPr txBox="1"/>
            <p:nvPr/>
          </p:nvSpPr>
          <p:spPr>
            <a:xfrm>
              <a:off x="5603833" y="2865426"/>
              <a:ext cx="137423" cy="74112"/>
            </a:xfrm>
            <a:custGeom>
              <a:avLst/>
              <a:gdLst/>
              <a:ahLst/>
              <a:cxnLst/>
              <a:rect l="l" t="t" r="r" b="b"/>
              <a:pathLst>
                <a:path w="137423" h="74112">
                  <a:moveTo>
                    <a:pt x="64795" y="0"/>
                  </a:moveTo>
                  <a:cubicBezTo>
                    <a:pt x="88707" y="0"/>
                    <a:pt x="106790" y="5928"/>
                    <a:pt x="119043" y="17785"/>
                  </a:cubicBezTo>
                  <a:cubicBezTo>
                    <a:pt x="131297" y="29641"/>
                    <a:pt x="137423" y="44648"/>
                    <a:pt x="137423" y="62805"/>
                  </a:cubicBezTo>
                  <a:lnTo>
                    <a:pt x="135213" y="72153"/>
                  </a:lnTo>
                  <a:lnTo>
                    <a:pt x="110836" y="61945"/>
                  </a:lnTo>
                  <a:lnTo>
                    <a:pt x="80250" y="54335"/>
                  </a:lnTo>
                  <a:lnTo>
                    <a:pt x="77404" y="41895"/>
                  </a:lnTo>
                  <a:cubicBezTo>
                    <a:pt x="75168" y="38670"/>
                    <a:pt x="71765" y="37058"/>
                    <a:pt x="67195" y="37058"/>
                  </a:cubicBezTo>
                  <a:cubicBezTo>
                    <a:pt x="62625" y="37058"/>
                    <a:pt x="59222" y="38844"/>
                    <a:pt x="56987" y="42416"/>
                  </a:cubicBezTo>
                  <a:lnTo>
                    <a:pt x="55071" y="54574"/>
                  </a:lnTo>
                  <a:lnTo>
                    <a:pt x="5135" y="71470"/>
                  </a:lnTo>
                  <a:lnTo>
                    <a:pt x="0" y="74112"/>
                  </a:lnTo>
                  <a:lnTo>
                    <a:pt x="1841" y="45913"/>
                  </a:lnTo>
                  <a:cubicBezTo>
                    <a:pt x="3230" y="38125"/>
                    <a:pt x="6653" y="30460"/>
                    <a:pt x="12110" y="22919"/>
                  </a:cubicBezTo>
                  <a:cubicBezTo>
                    <a:pt x="17567" y="15379"/>
                    <a:pt x="24661" y="9674"/>
                    <a:pt x="33393" y="5804"/>
                  </a:cubicBezTo>
                  <a:cubicBezTo>
                    <a:pt x="42124" y="1934"/>
                    <a:pt x="52591" y="0"/>
                    <a:pt x="64795"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8" name="文本框 237">
              <a:extLst>
                <a:ext uri="{FF2B5EF4-FFF2-40B4-BE49-F238E27FC236}">
                  <a16:creationId xmlns:a16="http://schemas.microsoft.com/office/drawing/2014/main" id="{72BC0ED2-F42E-4D91-9D9A-AA289510AB54}"/>
                </a:ext>
              </a:extLst>
            </p:cNvPr>
            <p:cNvSpPr txBox="1"/>
            <p:nvPr/>
          </p:nvSpPr>
          <p:spPr>
            <a:xfrm>
              <a:off x="5393525" y="2935502"/>
              <a:ext cx="589166" cy="444881"/>
            </a:xfrm>
            <a:custGeom>
              <a:avLst/>
              <a:gdLst/>
              <a:ahLst/>
              <a:cxnLst/>
              <a:rect l="l" t="t" r="r" b="b"/>
              <a:pathLst>
                <a:path w="589166" h="444881">
                  <a:moveTo>
                    <a:pt x="277634" y="94"/>
                  </a:moveTo>
                  <a:lnTo>
                    <a:pt x="290557" y="3309"/>
                  </a:lnTo>
                  <a:lnTo>
                    <a:pt x="291064" y="5528"/>
                  </a:lnTo>
                  <a:cubicBezTo>
                    <a:pt x="291064" y="14061"/>
                    <a:pt x="287368" y="25943"/>
                    <a:pt x="279976" y="41173"/>
                  </a:cubicBezTo>
                  <a:cubicBezTo>
                    <a:pt x="272585" y="56403"/>
                    <a:pt x="249293" y="96066"/>
                    <a:pt x="210102" y="160161"/>
                  </a:cubicBezTo>
                  <a:lnTo>
                    <a:pt x="210064" y="194540"/>
                  </a:lnTo>
                  <a:lnTo>
                    <a:pt x="342373" y="194540"/>
                  </a:lnTo>
                  <a:lnTo>
                    <a:pt x="342373" y="153464"/>
                  </a:lnTo>
                  <a:lnTo>
                    <a:pt x="276437" y="153464"/>
                  </a:lnTo>
                  <a:cubicBezTo>
                    <a:pt x="310173" y="103557"/>
                    <a:pt x="330489" y="70914"/>
                    <a:pt x="337386" y="55535"/>
                  </a:cubicBezTo>
                  <a:lnTo>
                    <a:pt x="345520" y="21127"/>
                  </a:lnTo>
                  <a:lnTo>
                    <a:pt x="362784" y="28357"/>
                  </a:lnTo>
                  <a:cubicBezTo>
                    <a:pt x="392903" y="41245"/>
                    <a:pt x="422796" y="52550"/>
                    <a:pt x="454727" y="60238"/>
                  </a:cubicBezTo>
                  <a:cubicBezTo>
                    <a:pt x="481903" y="67021"/>
                    <a:pt x="509757" y="72674"/>
                    <a:pt x="536253" y="81717"/>
                  </a:cubicBezTo>
                  <a:cubicBezTo>
                    <a:pt x="553464" y="87595"/>
                    <a:pt x="577469" y="93701"/>
                    <a:pt x="588113" y="109527"/>
                  </a:cubicBezTo>
                  <a:cubicBezTo>
                    <a:pt x="590151" y="112467"/>
                    <a:pt x="589019" y="116085"/>
                    <a:pt x="586527" y="118120"/>
                  </a:cubicBezTo>
                  <a:cubicBezTo>
                    <a:pt x="586527" y="121511"/>
                    <a:pt x="584715" y="124902"/>
                    <a:pt x="580866" y="126485"/>
                  </a:cubicBezTo>
                  <a:cubicBezTo>
                    <a:pt x="555050" y="136207"/>
                    <a:pt x="530138" y="147738"/>
                    <a:pt x="505228" y="159722"/>
                  </a:cubicBezTo>
                  <a:cubicBezTo>
                    <a:pt x="528780" y="192281"/>
                    <a:pt x="516325" y="330428"/>
                    <a:pt x="515192" y="352361"/>
                  </a:cubicBezTo>
                  <a:cubicBezTo>
                    <a:pt x="515192" y="352361"/>
                    <a:pt x="515192" y="352587"/>
                    <a:pt x="515192" y="352587"/>
                  </a:cubicBezTo>
                  <a:cubicBezTo>
                    <a:pt x="515419" y="352813"/>
                    <a:pt x="515645" y="353039"/>
                    <a:pt x="515872" y="353264"/>
                  </a:cubicBezTo>
                  <a:cubicBezTo>
                    <a:pt x="534441" y="382206"/>
                    <a:pt x="549161" y="464054"/>
                    <a:pt x="488470" y="440766"/>
                  </a:cubicBezTo>
                  <a:cubicBezTo>
                    <a:pt x="446575" y="424713"/>
                    <a:pt x="460388" y="356430"/>
                    <a:pt x="498661" y="345351"/>
                  </a:cubicBezTo>
                  <a:cubicBezTo>
                    <a:pt x="501831" y="285660"/>
                    <a:pt x="505907" y="224387"/>
                    <a:pt x="491188" y="166279"/>
                  </a:cubicBezTo>
                  <a:cubicBezTo>
                    <a:pt x="468994" y="176906"/>
                    <a:pt x="446575" y="187532"/>
                    <a:pt x="423701" y="197028"/>
                  </a:cubicBezTo>
                  <a:cubicBezTo>
                    <a:pt x="395167" y="208786"/>
                    <a:pt x="363463" y="218057"/>
                    <a:pt x="337420" y="234561"/>
                  </a:cubicBezTo>
                  <a:cubicBezTo>
                    <a:pt x="323152" y="243379"/>
                    <a:pt x="311151" y="251745"/>
                    <a:pt x="295072" y="250163"/>
                  </a:cubicBezTo>
                  <a:cubicBezTo>
                    <a:pt x="293487" y="254233"/>
                    <a:pt x="289183" y="257171"/>
                    <a:pt x="284202" y="254233"/>
                  </a:cubicBezTo>
                  <a:cubicBezTo>
                    <a:pt x="229851" y="220769"/>
                    <a:pt x="166668" y="207881"/>
                    <a:pt x="110732" y="178036"/>
                  </a:cubicBezTo>
                  <a:cubicBezTo>
                    <a:pt x="89897" y="166958"/>
                    <a:pt x="69969" y="154748"/>
                    <a:pt x="49134" y="143669"/>
                  </a:cubicBezTo>
                  <a:cubicBezTo>
                    <a:pt x="34868" y="136207"/>
                    <a:pt x="15618" y="132364"/>
                    <a:pt x="2483" y="123772"/>
                  </a:cubicBezTo>
                  <a:cubicBezTo>
                    <a:pt x="218" y="122415"/>
                    <a:pt x="-914" y="118798"/>
                    <a:pt x="898" y="116537"/>
                  </a:cubicBezTo>
                  <a:cubicBezTo>
                    <a:pt x="-235" y="114050"/>
                    <a:pt x="218" y="110884"/>
                    <a:pt x="3389" y="109527"/>
                  </a:cubicBezTo>
                  <a:cubicBezTo>
                    <a:pt x="54343" y="87369"/>
                    <a:pt x="109373" y="74255"/>
                    <a:pt x="159195" y="49384"/>
                  </a:cubicBezTo>
                  <a:lnTo>
                    <a:pt x="210307" y="23086"/>
                  </a:lnTo>
                  <a:lnTo>
                    <a:pt x="210064" y="26811"/>
                  </a:lnTo>
                  <a:lnTo>
                    <a:pt x="210064" y="35592"/>
                  </a:lnTo>
                  <a:lnTo>
                    <a:pt x="263940" y="35592"/>
                  </a:lnTo>
                  <a:lnTo>
                    <a:pt x="263940" y="12672"/>
                  </a:lnTo>
                  <a:lnTo>
                    <a:pt x="265378" y="3548"/>
                  </a:lnTo>
                  <a:lnTo>
                    <a:pt x="274917" y="320"/>
                  </a:lnTo>
                  <a:cubicBezTo>
                    <a:pt x="275823" y="94"/>
                    <a:pt x="276729" y="-132"/>
                    <a:pt x="277634" y="94"/>
                  </a:cubicBezTo>
                  <a:close/>
                  <a:moveTo>
                    <a:pt x="326550" y="221900"/>
                  </a:moveTo>
                  <a:cubicBezTo>
                    <a:pt x="325417" y="222352"/>
                    <a:pt x="324285" y="222578"/>
                    <a:pt x="323152" y="223030"/>
                  </a:cubicBezTo>
                  <a:cubicBezTo>
                    <a:pt x="320889" y="224613"/>
                    <a:pt x="318624" y="226196"/>
                    <a:pt x="316359" y="227553"/>
                  </a:cubicBezTo>
                  <a:cubicBezTo>
                    <a:pt x="316359" y="227779"/>
                    <a:pt x="316359" y="228231"/>
                    <a:pt x="316359" y="228457"/>
                  </a:cubicBezTo>
                  <a:cubicBezTo>
                    <a:pt x="319756" y="226196"/>
                    <a:pt x="323152" y="223935"/>
                    <a:pt x="326550" y="221900"/>
                  </a:cubicBezTo>
                  <a:close/>
                  <a:moveTo>
                    <a:pt x="361198" y="51419"/>
                  </a:moveTo>
                  <a:cubicBezTo>
                    <a:pt x="363010" y="52098"/>
                    <a:pt x="364822" y="53002"/>
                    <a:pt x="366634" y="53681"/>
                  </a:cubicBezTo>
                  <a:cubicBezTo>
                    <a:pt x="374786" y="56620"/>
                    <a:pt x="383165" y="59786"/>
                    <a:pt x="391318" y="62724"/>
                  </a:cubicBezTo>
                  <a:cubicBezTo>
                    <a:pt x="381580" y="58429"/>
                    <a:pt x="371389" y="54359"/>
                    <a:pt x="361198" y="5141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9" name="文本框 238">
              <a:extLst>
                <a:ext uri="{FF2B5EF4-FFF2-40B4-BE49-F238E27FC236}">
                  <a16:creationId xmlns:a16="http://schemas.microsoft.com/office/drawing/2014/main" id="{24C6AAC0-5C28-4949-85AC-0969F7B1175B}"/>
                </a:ext>
              </a:extLst>
            </p:cNvPr>
            <p:cNvSpPr txBox="1"/>
            <p:nvPr/>
          </p:nvSpPr>
          <p:spPr>
            <a:xfrm>
              <a:off x="5500083" y="3151394"/>
              <a:ext cx="340536" cy="187898"/>
            </a:xfrm>
            <a:custGeom>
              <a:avLst/>
              <a:gdLst/>
              <a:ahLst/>
              <a:cxnLst/>
              <a:rect l="l" t="t" r="r" b="b"/>
              <a:pathLst>
                <a:path w="340536" h="187898">
                  <a:moveTo>
                    <a:pt x="323230" y="1047"/>
                  </a:moveTo>
                  <a:cubicBezTo>
                    <a:pt x="325268" y="1047"/>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5"/>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1"/>
                    <a:pt x="10935" y="368"/>
                    <a:pt x="13427" y="1499"/>
                  </a:cubicBezTo>
                  <a:cubicBezTo>
                    <a:pt x="43093" y="15065"/>
                    <a:pt x="72307" y="29535"/>
                    <a:pt x="103107" y="40387"/>
                  </a:cubicBezTo>
                  <a:cubicBezTo>
                    <a:pt x="127338" y="48980"/>
                    <a:pt x="158590" y="62771"/>
                    <a:pt x="184634" y="60284"/>
                  </a:cubicBezTo>
                  <a:cubicBezTo>
                    <a:pt x="230152" y="55762"/>
                    <a:pt x="279296" y="28631"/>
                    <a:pt x="315530" y="1499"/>
                  </a:cubicBezTo>
                  <a:cubicBezTo>
                    <a:pt x="318021" y="-535"/>
                    <a:pt x="320965" y="-309"/>
                    <a:pt x="323230"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
        <p:nvSpPr>
          <p:cNvPr id="240" name="标题 1">
            <a:extLst>
              <a:ext uri="{FF2B5EF4-FFF2-40B4-BE49-F238E27FC236}">
                <a16:creationId xmlns:a16="http://schemas.microsoft.com/office/drawing/2014/main" id="{F1077E62-E0C3-4743-B549-6BD88944347B}"/>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spTree>
    <p:extLst>
      <p:ext uri="{BB962C8B-B14F-4D97-AF65-F5344CB8AC3E}">
        <p14:creationId xmlns:p14="http://schemas.microsoft.com/office/powerpoint/2010/main" val="135644667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仅标题">
    <p:spTree>
      <p:nvGrpSpPr>
        <p:cNvPr id="1" name=""/>
        <p:cNvGrpSpPr/>
        <p:nvPr/>
      </p:nvGrpSpPr>
      <p:grpSpPr>
        <a:xfrm>
          <a:off x="0" y="0"/>
          <a:ext cx="0" cy="0"/>
          <a:chOff x="0" y="0"/>
          <a:chExt cx="0" cy="0"/>
        </a:xfrm>
      </p:grpSpPr>
      <p:pic>
        <p:nvPicPr>
          <p:cNvPr id="79" name="图片 78" descr="图片包含 天空, 户外, 建筑物&#10;&#10;自动生成的说明">
            <a:extLst>
              <a:ext uri="{FF2B5EF4-FFF2-40B4-BE49-F238E27FC236}">
                <a16:creationId xmlns:a16="http://schemas.microsoft.com/office/drawing/2014/main" id="{2A199495-B6D8-484A-A97F-3FD8BE0CA875}"/>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80" name="矩形 79">
            <a:extLst>
              <a:ext uri="{FF2B5EF4-FFF2-40B4-BE49-F238E27FC236}">
                <a16:creationId xmlns:a16="http://schemas.microsoft.com/office/drawing/2014/main" id="{85AB227D-5439-47CB-A5F6-8BF938FD1D23}"/>
              </a:ext>
            </a:extLst>
          </p:cNvPr>
          <p:cNvSpPr/>
          <p:nvPr userDrawn="1"/>
        </p:nvSpPr>
        <p:spPr>
          <a:xfrm>
            <a:off x="-13072" y="0"/>
            <a:ext cx="12205072" cy="6857999"/>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5" name="文本占位符 5">
            <a:extLst>
              <a:ext uri="{FF2B5EF4-FFF2-40B4-BE49-F238E27FC236}">
                <a16:creationId xmlns:a16="http://schemas.microsoft.com/office/drawing/2014/main" id="{CC052C15-C3C4-4AD8-8F06-E2FC1E061193}"/>
              </a:ext>
            </a:extLst>
          </p:cNvPr>
          <p:cNvSpPr>
            <a:spLocks noGrp="1"/>
          </p:cNvSpPr>
          <p:nvPr>
            <p:ph type="body" sz="quarter" idx="11"/>
          </p:nvPr>
        </p:nvSpPr>
        <p:spPr>
          <a:xfrm>
            <a:off x="958564" y="2887049"/>
            <a:ext cx="4483699" cy="2281399"/>
          </a:xfrm>
        </p:spPr>
        <p:txBody>
          <a:bodyPr lIns="0">
            <a:normAutofit/>
          </a:bodyPr>
          <a:lstStyle>
            <a:lvl1pPr marL="0" indent="0" algn="l" defTabSz="914400" rtl="0" eaLnBrk="1" latinLnBrk="0" hangingPunct="1">
              <a:lnSpc>
                <a:spcPct val="130000"/>
              </a:lnSpc>
              <a:spcBef>
                <a:spcPct val="0"/>
              </a:spcBef>
              <a:buNone/>
              <a:defRPr lang="zh-CN" altLang="en-US" sz="1800" b="0" kern="1200" dirty="0" smtClean="0">
                <a:solidFill>
                  <a:schemeClr val="bg1"/>
                </a:solidFill>
                <a:latin typeface="+mn-lt"/>
                <a:ea typeface="+mn-ea"/>
                <a:cs typeface="+mn-cs"/>
              </a:defRPr>
            </a:lvl1pPr>
          </a:lstStyle>
          <a:p>
            <a:pPr lvl="0"/>
            <a:r>
              <a:rPr lang="zh-CN" altLang="en-US" dirty="0"/>
              <a:t>编辑母版文本样式</a:t>
            </a:r>
          </a:p>
        </p:txBody>
      </p:sp>
      <p:sp>
        <p:nvSpPr>
          <p:cNvPr id="70" name="文本占位符 69">
            <a:extLst>
              <a:ext uri="{FF2B5EF4-FFF2-40B4-BE49-F238E27FC236}">
                <a16:creationId xmlns:a16="http://schemas.microsoft.com/office/drawing/2014/main" id="{98F51839-69B5-4EEC-B070-1FB4AE04AE1F}"/>
              </a:ext>
            </a:extLst>
          </p:cNvPr>
          <p:cNvSpPr>
            <a:spLocks noGrp="1"/>
          </p:cNvSpPr>
          <p:nvPr>
            <p:ph type="body" sz="quarter" idx="12"/>
          </p:nvPr>
        </p:nvSpPr>
        <p:spPr>
          <a:xfrm>
            <a:off x="933022" y="2203322"/>
            <a:ext cx="4509241" cy="519113"/>
          </a:xfrm>
        </p:spPr>
        <p:txBody>
          <a:bodyPr lIns="0">
            <a:normAutofit/>
          </a:bodyPr>
          <a:lstStyle>
            <a:lvl1pPr marL="0" indent="0" algn="l" defTabSz="914377" rtl="0" eaLnBrk="1" latinLnBrk="0" hangingPunct="1">
              <a:lnSpc>
                <a:spcPct val="100000"/>
              </a:lnSpc>
              <a:spcBef>
                <a:spcPct val="0"/>
              </a:spcBef>
              <a:buNone/>
              <a:defRPr lang="zh-CN" altLang="en-US" sz="2400" b="1" kern="1200" dirty="0" smtClean="0">
                <a:solidFill>
                  <a:schemeClr val="bg1"/>
                </a:solidFill>
                <a:latin typeface="+mn-lt"/>
                <a:ea typeface="+mn-ea"/>
                <a:cs typeface="+mn-cs"/>
              </a:defRPr>
            </a:lvl1pPr>
            <a:lvl2pPr marL="457200" indent="0">
              <a:buNone/>
              <a:defRPr/>
            </a:lvl2pPr>
          </a:lstStyle>
          <a:p>
            <a:pPr lvl="0"/>
            <a:r>
              <a:rPr lang="zh-CN" altLang="en-US" dirty="0"/>
              <a:t>编辑母版文本样式</a:t>
            </a:r>
          </a:p>
        </p:txBody>
      </p:sp>
      <p:sp>
        <p:nvSpPr>
          <p:cNvPr id="205" name="文本占位符 69">
            <a:extLst>
              <a:ext uri="{FF2B5EF4-FFF2-40B4-BE49-F238E27FC236}">
                <a16:creationId xmlns:a16="http://schemas.microsoft.com/office/drawing/2014/main" id="{A0C5CCB6-434B-4AF1-8272-1C2780EEFE91}"/>
              </a:ext>
            </a:extLst>
          </p:cNvPr>
          <p:cNvSpPr>
            <a:spLocks noGrp="1"/>
          </p:cNvSpPr>
          <p:nvPr>
            <p:ph type="body" sz="quarter" idx="13"/>
          </p:nvPr>
        </p:nvSpPr>
        <p:spPr>
          <a:xfrm>
            <a:off x="7269739" y="1498489"/>
            <a:ext cx="4261862" cy="1148217"/>
          </a:xfrm>
        </p:spPr>
        <p:txBody>
          <a:bodyPr lIns="0">
            <a:normAutofit/>
          </a:bodyPr>
          <a:lstStyle>
            <a:lvl1pPr marL="0" indent="0" algn="l" defTabSz="914377" rtl="0" eaLnBrk="1" latinLnBrk="0" hangingPunct="1">
              <a:lnSpc>
                <a:spcPct val="150000"/>
              </a:lnSpc>
              <a:spcBef>
                <a:spcPct val="0"/>
              </a:spcBef>
              <a:buNone/>
              <a:defRPr lang="zh-CN" altLang="en-US" sz="1600" b="1" kern="1200" dirty="0" smtClean="0">
                <a:solidFill>
                  <a:schemeClr val="tx1"/>
                </a:solidFill>
                <a:latin typeface="+mn-lt"/>
                <a:ea typeface="+mn-ea"/>
                <a:cs typeface="+mn-cs"/>
              </a:defRPr>
            </a:lvl1pPr>
            <a:lvl2pPr marL="457200" indent="0">
              <a:buNone/>
              <a:defRPr/>
            </a:lvl2pPr>
          </a:lstStyle>
          <a:p>
            <a:pPr lvl="0"/>
            <a:r>
              <a:rPr lang="zh-CN" altLang="en-US" dirty="0"/>
              <a:t>编辑母版文本样式</a:t>
            </a:r>
          </a:p>
        </p:txBody>
      </p:sp>
      <p:sp>
        <p:nvSpPr>
          <p:cNvPr id="206" name="文本占位符 69">
            <a:extLst>
              <a:ext uri="{FF2B5EF4-FFF2-40B4-BE49-F238E27FC236}">
                <a16:creationId xmlns:a16="http://schemas.microsoft.com/office/drawing/2014/main" id="{EB033FA6-9D34-4CAD-AB8F-4CE3C7FC86B9}"/>
              </a:ext>
            </a:extLst>
          </p:cNvPr>
          <p:cNvSpPr>
            <a:spLocks noGrp="1"/>
          </p:cNvSpPr>
          <p:nvPr>
            <p:ph type="body" sz="quarter" idx="14"/>
          </p:nvPr>
        </p:nvSpPr>
        <p:spPr>
          <a:xfrm>
            <a:off x="7260114" y="3071644"/>
            <a:ext cx="4261862" cy="1148217"/>
          </a:xfrm>
        </p:spPr>
        <p:txBody>
          <a:bodyPr lIns="0">
            <a:normAutofit/>
          </a:bodyPr>
          <a:lstStyle>
            <a:lvl1pPr marL="0" indent="0" algn="l" defTabSz="914377" rtl="0" eaLnBrk="1" latinLnBrk="0" hangingPunct="1">
              <a:lnSpc>
                <a:spcPct val="150000"/>
              </a:lnSpc>
              <a:spcBef>
                <a:spcPct val="0"/>
              </a:spcBef>
              <a:buNone/>
              <a:defRPr lang="zh-CN" altLang="en-US" sz="1400" b="0" kern="1200" dirty="0" smtClean="0">
                <a:solidFill>
                  <a:schemeClr val="bg1">
                    <a:lumMod val="65000"/>
                  </a:schemeClr>
                </a:solidFill>
                <a:latin typeface="+mn-lt"/>
                <a:ea typeface="+mn-ea"/>
                <a:cs typeface="+mn-cs"/>
              </a:defRPr>
            </a:lvl1pPr>
            <a:lvl2pPr marL="457200" indent="0">
              <a:buNone/>
              <a:defRPr/>
            </a:lvl2pPr>
          </a:lstStyle>
          <a:p>
            <a:pPr lvl="0"/>
            <a:r>
              <a:rPr lang="zh-CN" altLang="en-US" dirty="0"/>
              <a:t>编辑母版文本样式</a:t>
            </a:r>
          </a:p>
        </p:txBody>
      </p:sp>
      <p:sp>
        <p:nvSpPr>
          <p:cNvPr id="207" name="文本占位符 69">
            <a:extLst>
              <a:ext uri="{FF2B5EF4-FFF2-40B4-BE49-F238E27FC236}">
                <a16:creationId xmlns:a16="http://schemas.microsoft.com/office/drawing/2014/main" id="{0F1E3164-132E-4EC6-B7B3-44834AD3F635}"/>
              </a:ext>
            </a:extLst>
          </p:cNvPr>
          <p:cNvSpPr>
            <a:spLocks noGrp="1"/>
          </p:cNvSpPr>
          <p:nvPr>
            <p:ph type="body" sz="quarter" idx="15"/>
          </p:nvPr>
        </p:nvSpPr>
        <p:spPr>
          <a:xfrm>
            <a:off x="7239408" y="4644798"/>
            <a:ext cx="4261862" cy="1148217"/>
          </a:xfrm>
        </p:spPr>
        <p:txBody>
          <a:bodyPr lIns="0">
            <a:normAutofit/>
          </a:bodyPr>
          <a:lstStyle>
            <a:lvl1pPr marL="0" indent="0" algn="l" defTabSz="914377" rtl="0" eaLnBrk="1" latinLnBrk="0" hangingPunct="1">
              <a:lnSpc>
                <a:spcPct val="150000"/>
              </a:lnSpc>
              <a:spcBef>
                <a:spcPct val="0"/>
              </a:spcBef>
              <a:buNone/>
              <a:defRPr lang="zh-CN" altLang="en-US" sz="1400" b="0" kern="1200" dirty="0" smtClean="0">
                <a:solidFill>
                  <a:schemeClr val="bg1">
                    <a:lumMod val="65000"/>
                  </a:schemeClr>
                </a:solidFill>
                <a:latin typeface="+mn-lt"/>
                <a:ea typeface="+mn-ea"/>
                <a:cs typeface="+mn-cs"/>
              </a:defRPr>
            </a:lvl1pPr>
            <a:lvl2pPr marL="457200" indent="0">
              <a:buNone/>
              <a:defRPr/>
            </a:lvl2pPr>
          </a:lstStyle>
          <a:p>
            <a:pPr marL="0" lvl="0" indent="0" algn="l" defTabSz="914377" rtl="0" eaLnBrk="1" latinLnBrk="0" hangingPunct="1">
              <a:lnSpc>
                <a:spcPct val="150000"/>
              </a:lnSpc>
              <a:spcBef>
                <a:spcPct val="0"/>
              </a:spcBef>
              <a:buFont typeface="Arial" panose="020B0604020202020204" pitchFamily="34" charset="0"/>
              <a:buNone/>
            </a:pPr>
            <a:r>
              <a:rPr lang="zh-CN" altLang="en-US" dirty="0"/>
              <a:t>编辑母版文本样式</a:t>
            </a:r>
          </a:p>
        </p:txBody>
      </p:sp>
      <p:sp>
        <p:nvSpPr>
          <p:cNvPr id="98" name="text-quotes_13895">
            <a:extLst>
              <a:ext uri="{FF2B5EF4-FFF2-40B4-BE49-F238E27FC236}">
                <a16:creationId xmlns:a16="http://schemas.microsoft.com/office/drawing/2014/main" id="{5B028468-3E3B-4B8B-A5B9-24F6EFE40F4C}"/>
              </a:ext>
            </a:extLst>
          </p:cNvPr>
          <p:cNvSpPr>
            <a:spLocks noChangeAspect="1"/>
          </p:cNvSpPr>
          <p:nvPr userDrawn="1"/>
        </p:nvSpPr>
        <p:spPr bwMode="auto">
          <a:xfrm rot="10800000" flipH="1" flipV="1">
            <a:off x="10995523" y="5624246"/>
            <a:ext cx="536078" cy="392346"/>
          </a:xfrm>
          <a:custGeom>
            <a:avLst/>
            <a:gdLst>
              <a:gd name="connsiteX0" fmla="*/ 439987 w 568260"/>
              <a:gd name="connsiteY0" fmla="*/ 0 h 364686"/>
              <a:gd name="connsiteX1" fmla="*/ 568260 w 568260"/>
              <a:gd name="connsiteY1" fmla="*/ 130771 h 364686"/>
              <a:gd name="connsiteX2" fmla="*/ 568260 w 568260"/>
              <a:gd name="connsiteY2" fmla="*/ 131692 h 364686"/>
              <a:gd name="connsiteX3" fmla="*/ 337553 w 568260"/>
              <a:gd name="connsiteY3" fmla="*/ 364686 h 364686"/>
              <a:gd name="connsiteX4" fmla="*/ 308023 w 568260"/>
              <a:gd name="connsiteY4" fmla="*/ 331533 h 364686"/>
              <a:gd name="connsiteX5" fmla="*/ 340322 w 568260"/>
              <a:gd name="connsiteY5" fmla="*/ 299301 h 364686"/>
              <a:gd name="connsiteX6" fmla="*/ 444601 w 568260"/>
              <a:gd name="connsiteY6" fmla="*/ 262464 h 364686"/>
              <a:gd name="connsiteX7" fmla="*/ 441833 w 568260"/>
              <a:gd name="connsiteY7" fmla="*/ 262464 h 364686"/>
              <a:gd name="connsiteX8" fmla="*/ 309869 w 568260"/>
              <a:gd name="connsiteY8" fmla="*/ 131692 h 364686"/>
              <a:gd name="connsiteX9" fmla="*/ 439987 w 568260"/>
              <a:gd name="connsiteY9" fmla="*/ 0 h 364686"/>
              <a:gd name="connsiteX10" fmla="*/ 131871 w 568260"/>
              <a:gd name="connsiteY10" fmla="*/ 0 h 364686"/>
              <a:gd name="connsiteX11" fmla="*/ 260976 w 568260"/>
              <a:gd name="connsiteY11" fmla="*/ 130771 h 364686"/>
              <a:gd name="connsiteX12" fmla="*/ 260976 w 568260"/>
              <a:gd name="connsiteY12" fmla="*/ 131692 h 364686"/>
              <a:gd name="connsiteX13" fmla="*/ 30432 w 568260"/>
              <a:gd name="connsiteY13" fmla="*/ 364686 h 364686"/>
              <a:gd name="connsiteX14" fmla="*/ 0 w 568260"/>
              <a:gd name="connsiteY14" fmla="*/ 331533 h 364686"/>
              <a:gd name="connsiteX15" fmla="*/ 33198 w 568260"/>
              <a:gd name="connsiteY15" fmla="*/ 299301 h 364686"/>
              <a:gd name="connsiteX16" fmla="*/ 136482 w 568260"/>
              <a:gd name="connsiteY16" fmla="*/ 262464 h 364686"/>
              <a:gd name="connsiteX17" fmla="*/ 134638 w 568260"/>
              <a:gd name="connsiteY17" fmla="*/ 262464 h 364686"/>
              <a:gd name="connsiteX18" fmla="*/ 1844 w 568260"/>
              <a:gd name="connsiteY18" fmla="*/ 131692 h 364686"/>
              <a:gd name="connsiteX19" fmla="*/ 131871 w 568260"/>
              <a:gd name="connsiteY19" fmla="*/ 0 h 3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260" h="364686">
                <a:moveTo>
                  <a:pt x="439987" y="0"/>
                </a:moveTo>
                <a:cubicBezTo>
                  <a:pt x="511968" y="0"/>
                  <a:pt x="568260" y="58939"/>
                  <a:pt x="568260" y="130771"/>
                </a:cubicBezTo>
                <a:lnTo>
                  <a:pt x="568260" y="131692"/>
                </a:lnTo>
                <a:cubicBezTo>
                  <a:pt x="568260" y="259701"/>
                  <a:pt x="466749" y="364686"/>
                  <a:pt x="337553" y="364686"/>
                </a:cubicBezTo>
                <a:cubicBezTo>
                  <a:pt x="319097" y="364686"/>
                  <a:pt x="308023" y="349951"/>
                  <a:pt x="308023" y="331533"/>
                </a:cubicBezTo>
                <a:cubicBezTo>
                  <a:pt x="308023" y="313114"/>
                  <a:pt x="322788" y="299301"/>
                  <a:pt x="340322" y="299301"/>
                </a:cubicBezTo>
                <a:cubicBezTo>
                  <a:pt x="380003" y="299301"/>
                  <a:pt x="415994" y="285487"/>
                  <a:pt x="444601" y="262464"/>
                </a:cubicBezTo>
                <a:cubicBezTo>
                  <a:pt x="443678" y="262464"/>
                  <a:pt x="442756" y="262464"/>
                  <a:pt x="441833" y="262464"/>
                </a:cubicBezTo>
                <a:cubicBezTo>
                  <a:pt x="369852" y="262464"/>
                  <a:pt x="309869" y="203524"/>
                  <a:pt x="309869" y="131692"/>
                </a:cubicBezTo>
                <a:cubicBezTo>
                  <a:pt x="309869" y="58939"/>
                  <a:pt x="367084" y="0"/>
                  <a:pt x="439987" y="0"/>
                </a:cubicBezTo>
                <a:close/>
                <a:moveTo>
                  <a:pt x="131871" y="0"/>
                </a:moveTo>
                <a:cubicBezTo>
                  <a:pt x="204723" y="0"/>
                  <a:pt x="260976" y="58939"/>
                  <a:pt x="260976" y="130771"/>
                </a:cubicBezTo>
                <a:lnTo>
                  <a:pt x="260976" y="131692"/>
                </a:lnTo>
                <a:cubicBezTo>
                  <a:pt x="260976" y="259701"/>
                  <a:pt x="158614" y="364686"/>
                  <a:pt x="30432" y="364686"/>
                </a:cubicBezTo>
                <a:cubicBezTo>
                  <a:pt x="11988" y="364686"/>
                  <a:pt x="0" y="349951"/>
                  <a:pt x="0" y="331533"/>
                </a:cubicBezTo>
                <a:cubicBezTo>
                  <a:pt x="0" y="313114"/>
                  <a:pt x="14755" y="299301"/>
                  <a:pt x="33198" y="299301"/>
                </a:cubicBezTo>
                <a:cubicBezTo>
                  <a:pt x="71930" y="299301"/>
                  <a:pt x="107895" y="285487"/>
                  <a:pt x="136482" y="262464"/>
                </a:cubicBezTo>
                <a:cubicBezTo>
                  <a:pt x="136482" y="262464"/>
                  <a:pt x="134638" y="262464"/>
                  <a:pt x="134638" y="262464"/>
                </a:cubicBezTo>
                <a:cubicBezTo>
                  <a:pt x="61786" y="262464"/>
                  <a:pt x="1844" y="203524"/>
                  <a:pt x="1844" y="131692"/>
                </a:cubicBezTo>
                <a:cubicBezTo>
                  <a:pt x="1844" y="58939"/>
                  <a:pt x="59941" y="0"/>
                  <a:pt x="131871" y="0"/>
                </a:cubicBezTo>
                <a:close/>
              </a:path>
            </a:pathLst>
          </a:custGeom>
          <a:solidFill>
            <a:schemeClr val="bg1">
              <a:lumMod val="85000"/>
              <a:alpha val="63000"/>
            </a:schemeClr>
          </a:solidFill>
          <a:ln>
            <a:noFill/>
          </a:ln>
        </p:spPr>
      </p:sp>
      <p:sp>
        <p:nvSpPr>
          <p:cNvPr id="85" name="文本框 84">
            <a:extLst>
              <a:ext uri="{FF2B5EF4-FFF2-40B4-BE49-F238E27FC236}">
                <a16:creationId xmlns:a16="http://schemas.microsoft.com/office/drawing/2014/main" id="{6C9291B8-124A-48DB-ADFD-1E722DF76731}"/>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6" name="矩形 85">
            <a:extLst>
              <a:ext uri="{FF2B5EF4-FFF2-40B4-BE49-F238E27FC236}">
                <a16:creationId xmlns:a16="http://schemas.microsoft.com/office/drawing/2014/main" id="{D85B64A7-4B18-4EA9-B99D-1F4D7E2B903D}"/>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grpSp>
        <p:nvGrpSpPr>
          <p:cNvPr id="89"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C6882880-B58D-479C-AE3D-EBD496DB00B4}"/>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0" name="îşḷïḑe">
              <a:extLst>
                <a:ext uri="{FF2B5EF4-FFF2-40B4-BE49-F238E27FC236}">
                  <a16:creationId xmlns:a16="http://schemas.microsoft.com/office/drawing/2014/main" id="{5FC9D3C3-FF51-4C2B-A7E2-B3CB8FA3ACEE}"/>
                </a:ext>
              </a:extLst>
            </p:cNvPr>
            <p:cNvGrpSpPr/>
            <p:nvPr/>
          </p:nvGrpSpPr>
          <p:grpSpPr>
            <a:xfrm>
              <a:off x="2195845" y="2493506"/>
              <a:ext cx="1885155" cy="1889098"/>
              <a:chOff x="1801111" y="2332774"/>
              <a:chExt cx="2180165" cy="2184725"/>
            </a:xfrm>
          </p:grpSpPr>
          <p:sp>
            <p:nvSpPr>
              <p:cNvPr id="102" name="îŝļíḑè">
                <a:extLst>
                  <a:ext uri="{FF2B5EF4-FFF2-40B4-BE49-F238E27FC236}">
                    <a16:creationId xmlns:a16="http://schemas.microsoft.com/office/drawing/2014/main" id="{DE4193D2-46AB-4AB7-A104-593F1F34A579}"/>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îşḻiḑê">
                <a:extLst>
                  <a:ext uri="{FF2B5EF4-FFF2-40B4-BE49-F238E27FC236}">
                    <a16:creationId xmlns:a16="http://schemas.microsoft.com/office/drawing/2014/main" id="{8DE2518C-AEA5-4D4A-953C-A9D060E5169D}"/>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išḻíḋê">
                <a:extLst>
                  <a:ext uri="{FF2B5EF4-FFF2-40B4-BE49-F238E27FC236}">
                    <a16:creationId xmlns:a16="http://schemas.microsoft.com/office/drawing/2014/main" id="{A6C95985-D7D9-41CD-83DD-001E4A96B8C0}"/>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îşľíḓé">
                <a:extLst>
                  <a:ext uri="{FF2B5EF4-FFF2-40B4-BE49-F238E27FC236}">
                    <a16:creationId xmlns:a16="http://schemas.microsoft.com/office/drawing/2014/main" id="{552A734B-73CA-4678-9B7A-5CE70BF209BD}"/>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iŝlîḋè">
                <a:extLst>
                  <a:ext uri="{FF2B5EF4-FFF2-40B4-BE49-F238E27FC236}">
                    <a16:creationId xmlns:a16="http://schemas.microsoft.com/office/drawing/2014/main" id="{947FB7D4-0B26-4BF2-84C0-C454DA60ABDC}"/>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ïṡļíḓe">
                <a:extLst>
                  <a:ext uri="{FF2B5EF4-FFF2-40B4-BE49-F238E27FC236}">
                    <a16:creationId xmlns:a16="http://schemas.microsoft.com/office/drawing/2014/main" id="{0EDB88DD-F807-4847-AC91-016AD6D8A735}"/>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iSḻïďe">
                <a:extLst>
                  <a:ext uri="{FF2B5EF4-FFF2-40B4-BE49-F238E27FC236}">
                    <a16:creationId xmlns:a16="http://schemas.microsoft.com/office/drawing/2014/main" id="{39246D89-8222-4F11-ACBB-5F69A62673EB}"/>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ísľïḋè">
                <a:extLst>
                  <a:ext uri="{FF2B5EF4-FFF2-40B4-BE49-F238E27FC236}">
                    <a16:creationId xmlns:a16="http://schemas.microsoft.com/office/drawing/2014/main" id="{5B2171DB-3B90-4FD4-8F84-974EAFC738EC}"/>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ïṣļîḑè">
                <a:extLst>
                  <a:ext uri="{FF2B5EF4-FFF2-40B4-BE49-F238E27FC236}">
                    <a16:creationId xmlns:a16="http://schemas.microsoft.com/office/drawing/2014/main" id="{54EDDE12-C1C4-402F-BCA1-AB8E30719C50}"/>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iṡḻïḍê">
                <a:extLst>
                  <a:ext uri="{FF2B5EF4-FFF2-40B4-BE49-F238E27FC236}">
                    <a16:creationId xmlns:a16="http://schemas.microsoft.com/office/drawing/2014/main" id="{CD86B5CC-F932-4BC3-9266-0675E7CAB42F}"/>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Sḷîde">
                <a:extLst>
                  <a:ext uri="{FF2B5EF4-FFF2-40B4-BE49-F238E27FC236}">
                    <a16:creationId xmlns:a16="http://schemas.microsoft.com/office/drawing/2014/main" id="{F45BB764-7808-440D-A1A4-6E9ECF57BA00}"/>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íṣ1îde">
                <a:extLst>
                  <a:ext uri="{FF2B5EF4-FFF2-40B4-BE49-F238E27FC236}">
                    <a16:creationId xmlns:a16="http://schemas.microsoft.com/office/drawing/2014/main" id="{E09C8D4C-398D-4490-8B17-1AFFAA78EBC2}"/>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ïšḻídé">
                <a:extLst>
                  <a:ext uri="{FF2B5EF4-FFF2-40B4-BE49-F238E27FC236}">
                    <a16:creationId xmlns:a16="http://schemas.microsoft.com/office/drawing/2014/main" id="{B5B923DA-A391-458F-94E6-FEF576CA3DF1}"/>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iśľïďé">
                <a:extLst>
                  <a:ext uri="{FF2B5EF4-FFF2-40B4-BE49-F238E27FC236}">
                    <a16:creationId xmlns:a16="http://schemas.microsoft.com/office/drawing/2014/main" id="{ABF993A6-FFB2-4779-ADA7-CCF1305C7FCC}"/>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îśḷiḋè">
                <a:extLst>
                  <a:ext uri="{FF2B5EF4-FFF2-40B4-BE49-F238E27FC236}">
                    <a16:creationId xmlns:a16="http://schemas.microsoft.com/office/drawing/2014/main" id="{8F1BD1B6-1061-4B8F-9773-2B9508EBB260}"/>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ṡḷiḓê">
                <a:extLst>
                  <a:ext uri="{FF2B5EF4-FFF2-40B4-BE49-F238E27FC236}">
                    <a16:creationId xmlns:a16="http://schemas.microsoft.com/office/drawing/2014/main" id="{4CA0ABE1-47CD-4929-A742-81588C8E0770}"/>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iŝḻíḑé">
                <a:extLst>
                  <a:ext uri="{FF2B5EF4-FFF2-40B4-BE49-F238E27FC236}">
                    <a16:creationId xmlns:a16="http://schemas.microsoft.com/office/drawing/2014/main" id="{793245E8-20FB-47AA-B23B-EBD7F486603E}"/>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Sļíḑé">
                <a:extLst>
                  <a:ext uri="{FF2B5EF4-FFF2-40B4-BE49-F238E27FC236}">
                    <a16:creationId xmlns:a16="http://schemas.microsoft.com/office/drawing/2014/main" id="{F63D7221-F850-49C3-BAF7-2A3BE84B40DB}"/>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íšľiḑe">
                <a:extLst>
                  <a:ext uri="{FF2B5EF4-FFF2-40B4-BE49-F238E27FC236}">
                    <a16:creationId xmlns:a16="http://schemas.microsoft.com/office/drawing/2014/main" id="{3DEBA223-234F-487B-893B-1B6488310479}"/>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ś1íďê">
                <a:extLst>
                  <a:ext uri="{FF2B5EF4-FFF2-40B4-BE49-F238E27FC236}">
                    <a16:creationId xmlns:a16="http://schemas.microsoft.com/office/drawing/2014/main" id="{0AB5076B-FE98-4182-83B7-B2DB35722660}"/>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ľïḍé">
                <a:extLst>
                  <a:ext uri="{FF2B5EF4-FFF2-40B4-BE49-F238E27FC236}">
                    <a16:creationId xmlns:a16="http://schemas.microsoft.com/office/drawing/2014/main" id="{075DA370-452B-4272-B2D2-0069DEB6F8A8}"/>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š1idè">
                <a:extLst>
                  <a:ext uri="{FF2B5EF4-FFF2-40B4-BE49-F238E27FC236}">
                    <a16:creationId xmlns:a16="http://schemas.microsoft.com/office/drawing/2014/main" id="{11901A18-831D-4F8D-9384-1310666389A4}"/>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ïšḷïḑê">
                <a:extLst>
                  <a:ext uri="{FF2B5EF4-FFF2-40B4-BE49-F238E27FC236}">
                    <a16:creationId xmlns:a16="http://schemas.microsoft.com/office/drawing/2014/main" id="{991C49F2-5238-4171-8C4B-CC5572C22277}"/>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ï$ḷiḓè">
                <a:extLst>
                  <a:ext uri="{FF2B5EF4-FFF2-40B4-BE49-F238E27FC236}">
                    <a16:creationId xmlns:a16="http://schemas.microsoft.com/office/drawing/2014/main" id="{68259162-0A2C-4FA5-ADB8-F882E77240C6}"/>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sḻîḑè">
                <a:extLst>
                  <a:ext uri="{FF2B5EF4-FFF2-40B4-BE49-F238E27FC236}">
                    <a16:creationId xmlns:a16="http://schemas.microsoft.com/office/drawing/2014/main" id="{46217028-C9AA-47D6-8797-18010E725BB0}"/>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şḷidè">
                <a:extLst>
                  <a:ext uri="{FF2B5EF4-FFF2-40B4-BE49-F238E27FC236}">
                    <a16:creationId xmlns:a16="http://schemas.microsoft.com/office/drawing/2014/main" id="{9AC82243-DB6B-4052-8E05-C3A1006FC9C3}"/>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śļïďé">
                <a:extLst>
                  <a:ext uri="{FF2B5EF4-FFF2-40B4-BE49-F238E27FC236}">
                    <a16:creationId xmlns:a16="http://schemas.microsoft.com/office/drawing/2014/main" id="{0190D372-9321-48E8-BF24-398F1EF1456A}"/>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îṡḷiḍé">
                <a:extLst>
                  <a:ext uri="{FF2B5EF4-FFF2-40B4-BE49-F238E27FC236}">
                    <a16:creationId xmlns:a16="http://schemas.microsoft.com/office/drawing/2014/main" id="{72166FCD-027F-4F8C-B346-2F7AEBF6BC14}"/>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íṣļíḋé">
                <a:extLst>
                  <a:ext uri="{FF2B5EF4-FFF2-40B4-BE49-F238E27FC236}">
                    <a16:creationId xmlns:a16="http://schemas.microsoft.com/office/drawing/2014/main" id="{B903BDCF-683B-43C9-B868-79BC1A7DC575}"/>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i$ļiďè">
                <a:extLst>
                  <a:ext uri="{FF2B5EF4-FFF2-40B4-BE49-F238E27FC236}">
                    <a16:creationId xmlns:a16="http://schemas.microsoft.com/office/drawing/2014/main" id="{17256097-DDFC-471F-8881-73CAECD3C3E0}"/>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ïšlîḋe">
                <a:extLst>
                  <a:ext uri="{FF2B5EF4-FFF2-40B4-BE49-F238E27FC236}">
                    <a16:creationId xmlns:a16="http://schemas.microsoft.com/office/drawing/2014/main" id="{FAF075DC-84E8-4A37-9652-6DE5D6D502CA}"/>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îṣḻíḑè">
                <a:extLst>
                  <a:ext uri="{FF2B5EF4-FFF2-40B4-BE49-F238E27FC236}">
                    <a16:creationId xmlns:a16="http://schemas.microsoft.com/office/drawing/2014/main" id="{342D3021-6C14-4C71-962C-0CE30F4ED9AF}"/>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islïḍè">
                <a:extLst>
                  <a:ext uri="{FF2B5EF4-FFF2-40B4-BE49-F238E27FC236}">
                    <a16:creationId xmlns:a16="http://schemas.microsoft.com/office/drawing/2014/main" id="{80FE9F9B-FE3C-438F-AD84-8866E2FB397F}"/>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ṧḷiḋê">
                <a:extLst>
                  <a:ext uri="{FF2B5EF4-FFF2-40B4-BE49-F238E27FC236}">
                    <a16:creationId xmlns:a16="http://schemas.microsoft.com/office/drawing/2014/main" id="{7254E98C-04E4-44BE-8DAD-527B0089E986}"/>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ṥļidê">
                <a:extLst>
                  <a:ext uri="{FF2B5EF4-FFF2-40B4-BE49-F238E27FC236}">
                    <a16:creationId xmlns:a16="http://schemas.microsoft.com/office/drawing/2014/main" id="{3E102FE1-9A57-4925-AB3C-0EFC9378B5B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ï$ľíde">
                <a:extLst>
                  <a:ext uri="{FF2B5EF4-FFF2-40B4-BE49-F238E27FC236}">
                    <a16:creationId xmlns:a16="http://schemas.microsoft.com/office/drawing/2014/main" id="{FC8ABBFB-CFB8-403F-81F0-18E10B774CC3}"/>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íS1îḍê">
                <a:extLst>
                  <a:ext uri="{FF2B5EF4-FFF2-40B4-BE49-F238E27FC236}">
                    <a16:creationId xmlns:a16="http://schemas.microsoft.com/office/drawing/2014/main" id="{6000A29A-2FA0-4869-8660-639C70F1811C}"/>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ïṧ1íde">
                <a:extLst>
                  <a:ext uri="{FF2B5EF4-FFF2-40B4-BE49-F238E27FC236}">
                    <a16:creationId xmlns:a16="http://schemas.microsoft.com/office/drawing/2014/main" id="{EA872DB7-7441-48F3-A007-82C1C82BDF1C}"/>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ḷiḍe">
                <a:extLst>
                  <a:ext uri="{FF2B5EF4-FFF2-40B4-BE49-F238E27FC236}">
                    <a16:creationId xmlns:a16="http://schemas.microsoft.com/office/drawing/2014/main" id="{F325D41F-ACD0-4004-9C78-0AFF7A30A2C0}"/>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îṣļíḓé">
                <a:extLst>
                  <a:ext uri="{FF2B5EF4-FFF2-40B4-BE49-F238E27FC236}">
                    <a16:creationId xmlns:a16="http://schemas.microsoft.com/office/drawing/2014/main" id="{FEE4BF4A-D58F-43F4-A4B2-7934B2EE1CFC}"/>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îṥļiḓè">
                <a:extLst>
                  <a:ext uri="{FF2B5EF4-FFF2-40B4-BE49-F238E27FC236}">
                    <a16:creationId xmlns:a16="http://schemas.microsoft.com/office/drawing/2014/main" id="{F4AB95BB-18A0-47D2-8FB2-C195749D67A7}"/>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iş1iḍè">
                <a:extLst>
                  <a:ext uri="{FF2B5EF4-FFF2-40B4-BE49-F238E27FC236}">
                    <a16:creationId xmlns:a16="http://schemas.microsoft.com/office/drawing/2014/main" id="{787C86D6-BED0-42DC-8F7C-10E90EA2F297}"/>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işľïḍé">
                <a:extLst>
                  <a:ext uri="{FF2B5EF4-FFF2-40B4-BE49-F238E27FC236}">
                    <a16:creationId xmlns:a16="http://schemas.microsoft.com/office/drawing/2014/main" id="{435D5DEC-C825-4743-BEA4-DDC2078CE677}"/>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ïṣľíḑê">
                <a:extLst>
                  <a:ext uri="{FF2B5EF4-FFF2-40B4-BE49-F238E27FC236}">
                    <a16:creationId xmlns:a16="http://schemas.microsoft.com/office/drawing/2014/main" id="{DE9BD4A1-EA5D-45CB-A664-1347AEEC8216}"/>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iṥḷiḑè">
                <a:extLst>
                  <a:ext uri="{FF2B5EF4-FFF2-40B4-BE49-F238E27FC236}">
                    <a16:creationId xmlns:a16="http://schemas.microsoft.com/office/drawing/2014/main" id="{27EC7E2A-0A9F-4F63-980D-80DCA3D2C765}"/>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î$lídê">
                <a:extLst>
                  <a:ext uri="{FF2B5EF4-FFF2-40B4-BE49-F238E27FC236}">
                    <a16:creationId xmlns:a16="http://schemas.microsoft.com/office/drawing/2014/main" id="{B8AA68D9-6772-4417-8013-18E8A613007E}"/>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ṧ1ïḋe">
                <a:extLst>
                  <a:ext uri="{FF2B5EF4-FFF2-40B4-BE49-F238E27FC236}">
                    <a16:creationId xmlns:a16="http://schemas.microsoft.com/office/drawing/2014/main" id="{FFFB3946-BBFE-4B39-80D6-C7A989810E1F}"/>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iṡḷídè">
                <a:extLst>
                  <a:ext uri="{FF2B5EF4-FFF2-40B4-BE49-F238E27FC236}">
                    <a16:creationId xmlns:a16="http://schemas.microsoft.com/office/drawing/2014/main" id="{9456A0B1-F000-4949-9872-D880E2E74C72}"/>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ïṧliḍe">
                <a:extLst>
                  <a:ext uri="{FF2B5EF4-FFF2-40B4-BE49-F238E27FC236}">
                    <a16:creationId xmlns:a16="http://schemas.microsoft.com/office/drawing/2014/main" id="{8CB69240-561F-4083-92C4-2F8D598AA02E}"/>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íS1ïďe">
                <a:extLst>
                  <a:ext uri="{FF2B5EF4-FFF2-40B4-BE49-F238E27FC236}">
                    <a16:creationId xmlns:a16="http://schemas.microsoft.com/office/drawing/2014/main" id="{590D0793-6F40-447A-88F6-5D32E819DB87}"/>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îṧľîḑè">
                <a:extLst>
                  <a:ext uri="{FF2B5EF4-FFF2-40B4-BE49-F238E27FC236}">
                    <a16:creationId xmlns:a16="http://schemas.microsoft.com/office/drawing/2014/main" id="{7FC54113-5367-4BCF-8E85-C7ABFA7573D2}"/>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1" name="iṧḻíḑé">
              <a:extLst>
                <a:ext uri="{FF2B5EF4-FFF2-40B4-BE49-F238E27FC236}">
                  <a16:creationId xmlns:a16="http://schemas.microsoft.com/office/drawing/2014/main" id="{C2250FB8-E69B-4BA2-AB2D-CC5FAEA37ECA}"/>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íSľíḍe">
              <a:extLst>
                <a:ext uri="{FF2B5EF4-FFF2-40B4-BE49-F238E27FC236}">
                  <a16:creationId xmlns:a16="http://schemas.microsoft.com/office/drawing/2014/main" id="{C0CFF415-3375-449B-9390-BE7A3362F67D}"/>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iṧľíḍê">
              <a:extLst>
                <a:ext uri="{FF2B5EF4-FFF2-40B4-BE49-F238E27FC236}">
                  <a16:creationId xmlns:a16="http://schemas.microsoft.com/office/drawing/2014/main" id="{798C268D-9C5D-4395-8890-67193092475D}"/>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iṥḷide">
              <a:extLst>
                <a:ext uri="{FF2B5EF4-FFF2-40B4-BE49-F238E27FC236}">
                  <a16:creationId xmlns:a16="http://schemas.microsoft.com/office/drawing/2014/main" id="{36632D79-9043-42F7-82CD-287884ACC5B1}"/>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ïṩḻïḋè">
              <a:extLst>
                <a:ext uri="{FF2B5EF4-FFF2-40B4-BE49-F238E27FC236}">
                  <a16:creationId xmlns:a16="http://schemas.microsoft.com/office/drawing/2014/main" id="{841839F0-F584-40D2-B2A9-8932888F6E59}"/>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ïṡḻídè">
              <a:extLst>
                <a:ext uri="{FF2B5EF4-FFF2-40B4-BE49-F238E27FC236}">
                  <a16:creationId xmlns:a16="http://schemas.microsoft.com/office/drawing/2014/main" id="{A7BAB8F3-C4E5-4201-9D5A-C2A2FEB97BB3}"/>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îś1ïḑè">
              <a:extLst>
                <a:ext uri="{FF2B5EF4-FFF2-40B4-BE49-F238E27FC236}">
                  <a16:creationId xmlns:a16="http://schemas.microsoft.com/office/drawing/2014/main" id="{A2798D84-E51E-4CDE-888C-48AD052C458E}"/>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îşļïḓe">
              <a:extLst>
                <a:ext uri="{FF2B5EF4-FFF2-40B4-BE49-F238E27FC236}">
                  <a16:creationId xmlns:a16="http://schemas.microsoft.com/office/drawing/2014/main" id="{074A8C79-BC51-4453-A8B6-773DADF96E47}"/>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ľíḑe">
              <a:extLst>
                <a:ext uri="{FF2B5EF4-FFF2-40B4-BE49-F238E27FC236}">
                  <a16:creationId xmlns:a16="http://schemas.microsoft.com/office/drawing/2014/main" id="{163B6427-4652-4517-95B4-457FBAC63E40}"/>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5" name="直接连接符 154">
            <a:extLst>
              <a:ext uri="{FF2B5EF4-FFF2-40B4-BE49-F238E27FC236}">
                <a16:creationId xmlns:a16="http://schemas.microsoft.com/office/drawing/2014/main" id="{80AE2DE0-99E8-4B6A-81F9-67F20FA0498F}"/>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56" name="组合 155">
            <a:extLst>
              <a:ext uri="{FF2B5EF4-FFF2-40B4-BE49-F238E27FC236}">
                <a16:creationId xmlns:a16="http://schemas.microsoft.com/office/drawing/2014/main" id="{46DAC2F4-EE25-4259-AA2B-7275C03A145E}"/>
              </a:ext>
            </a:extLst>
          </p:cNvPr>
          <p:cNvGrpSpPr/>
          <p:nvPr userDrawn="1"/>
        </p:nvGrpSpPr>
        <p:grpSpPr>
          <a:xfrm>
            <a:off x="650074" y="435061"/>
            <a:ext cx="589166" cy="514957"/>
            <a:chOff x="5393525" y="2865426"/>
            <a:chExt cx="589166" cy="514957"/>
          </a:xfrm>
        </p:grpSpPr>
        <p:sp>
          <p:nvSpPr>
            <p:cNvPr id="157" name="文本框 156">
              <a:extLst>
                <a:ext uri="{FF2B5EF4-FFF2-40B4-BE49-F238E27FC236}">
                  <a16:creationId xmlns:a16="http://schemas.microsoft.com/office/drawing/2014/main" id="{32A4EBC4-A8C2-4F61-BDC4-7795CA4E8C03}"/>
                </a:ext>
              </a:extLst>
            </p:cNvPr>
            <p:cNvSpPr txBox="1"/>
            <p:nvPr/>
          </p:nvSpPr>
          <p:spPr>
            <a:xfrm>
              <a:off x="5658904" y="2921534"/>
              <a:ext cx="25179" cy="17516"/>
            </a:xfrm>
            <a:custGeom>
              <a:avLst/>
              <a:gdLst/>
              <a:ahLst/>
              <a:cxnLst/>
              <a:rect l="l" t="t" r="r" b="b"/>
              <a:pathLst>
                <a:path w="25179" h="17516">
                  <a:moveTo>
                    <a:pt x="12124" y="0"/>
                  </a:moveTo>
                  <a:cubicBezTo>
                    <a:pt x="16694" y="0"/>
                    <a:pt x="20097" y="1612"/>
                    <a:pt x="22333" y="4837"/>
                  </a:cubicBezTo>
                  <a:lnTo>
                    <a:pt x="25179" y="17277"/>
                  </a:lnTo>
                  <a:lnTo>
                    <a:pt x="12256" y="14062"/>
                  </a:lnTo>
                  <a:cubicBezTo>
                    <a:pt x="11351" y="13836"/>
                    <a:pt x="10445" y="14062"/>
                    <a:pt x="9539" y="14288"/>
                  </a:cubicBezTo>
                  <a:lnTo>
                    <a:pt x="0" y="17516"/>
                  </a:lnTo>
                  <a:lnTo>
                    <a:pt x="1916" y="5358"/>
                  </a:lnTo>
                  <a:cubicBezTo>
                    <a:pt x="4151" y="1786"/>
                    <a:pt x="7554" y="0"/>
                    <a:pt x="12124"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8" name="文本框 157">
              <a:extLst>
                <a:ext uri="{FF2B5EF4-FFF2-40B4-BE49-F238E27FC236}">
                  <a16:creationId xmlns:a16="http://schemas.microsoft.com/office/drawing/2014/main" id="{587B954C-2307-4AA1-9699-C9F555DDD714}"/>
                </a:ext>
              </a:extLst>
            </p:cNvPr>
            <p:cNvSpPr txBox="1"/>
            <p:nvPr/>
          </p:nvSpPr>
          <p:spPr>
            <a:xfrm>
              <a:off x="5603590" y="2919761"/>
              <a:ext cx="135456" cy="191231"/>
            </a:xfrm>
            <a:custGeom>
              <a:avLst/>
              <a:gdLst/>
              <a:ahLst/>
              <a:cxnLst/>
              <a:rect l="l" t="t" r="r" b="b"/>
              <a:pathLst>
                <a:path w="135456" h="191231">
                  <a:moveTo>
                    <a:pt x="80493" y="0"/>
                  </a:moveTo>
                  <a:lnTo>
                    <a:pt x="111079" y="7610"/>
                  </a:lnTo>
                  <a:lnTo>
                    <a:pt x="135456" y="17818"/>
                  </a:lnTo>
                  <a:lnTo>
                    <a:pt x="127322" y="52226"/>
                  </a:lnTo>
                  <a:cubicBezTo>
                    <a:pt x="120425" y="67605"/>
                    <a:pt x="100109" y="100248"/>
                    <a:pt x="66373" y="150155"/>
                  </a:cubicBezTo>
                  <a:lnTo>
                    <a:pt x="132309" y="150155"/>
                  </a:lnTo>
                  <a:lnTo>
                    <a:pt x="132309" y="191231"/>
                  </a:lnTo>
                  <a:lnTo>
                    <a:pt x="0" y="191231"/>
                  </a:lnTo>
                  <a:lnTo>
                    <a:pt x="38" y="156852"/>
                  </a:lnTo>
                  <a:cubicBezTo>
                    <a:pt x="39229" y="92757"/>
                    <a:pt x="62521" y="53094"/>
                    <a:pt x="69912" y="37864"/>
                  </a:cubicBezTo>
                  <a:cubicBezTo>
                    <a:pt x="77304" y="22634"/>
                    <a:pt x="81000" y="10752"/>
                    <a:pt x="81000" y="2219"/>
                  </a:cubicBezTo>
                  <a:lnTo>
                    <a:pt x="8049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59" name="文本框 158">
              <a:extLst>
                <a:ext uri="{FF2B5EF4-FFF2-40B4-BE49-F238E27FC236}">
                  <a16:creationId xmlns:a16="http://schemas.microsoft.com/office/drawing/2014/main" id="{694CF310-8AA8-4862-A836-C3721C8DCE4F}"/>
                </a:ext>
              </a:extLst>
            </p:cNvPr>
            <p:cNvSpPr txBox="1"/>
            <p:nvPr/>
          </p:nvSpPr>
          <p:spPr>
            <a:xfrm>
              <a:off x="5603590" y="2939050"/>
              <a:ext cx="55314" cy="32044"/>
            </a:xfrm>
            <a:custGeom>
              <a:avLst/>
              <a:gdLst/>
              <a:ahLst/>
              <a:cxnLst/>
              <a:rect l="l" t="t" r="r" b="b"/>
              <a:pathLst>
                <a:path w="55314" h="32044">
                  <a:moveTo>
                    <a:pt x="55314" y="0"/>
                  </a:moveTo>
                  <a:lnTo>
                    <a:pt x="53876" y="9124"/>
                  </a:lnTo>
                  <a:lnTo>
                    <a:pt x="53876" y="32044"/>
                  </a:lnTo>
                  <a:lnTo>
                    <a:pt x="0" y="32044"/>
                  </a:lnTo>
                  <a:lnTo>
                    <a:pt x="0" y="23263"/>
                  </a:lnTo>
                  <a:lnTo>
                    <a:pt x="243" y="19538"/>
                  </a:lnTo>
                  <a:lnTo>
                    <a:pt x="5378" y="16896"/>
                  </a:lnTo>
                  <a:lnTo>
                    <a:pt x="55314"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0" name="文本框 159">
              <a:extLst>
                <a:ext uri="{FF2B5EF4-FFF2-40B4-BE49-F238E27FC236}">
                  <a16:creationId xmlns:a16="http://schemas.microsoft.com/office/drawing/2014/main" id="{93A06D45-AD30-404D-86B4-78DB61D8A4B5}"/>
                </a:ext>
              </a:extLst>
            </p:cNvPr>
            <p:cNvSpPr txBox="1"/>
            <p:nvPr/>
          </p:nvSpPr>
          <p:spPr>
            <a:xfrm>
              <a:off x="5754724" y="298692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1" name="文本框 160">
              <a:extLst>
                <a:ext uri="{FF2B5EF4-FFF2-40B4-BE49-F238E27FC236}">
                  <a16:creationId xmlns:a16="http://schemas.microsoft.com/office/drawing/2014/main" id="{FFA7C100-0F1F-44C3-A6E1-2F6B2044C13D}"/>
                </a:ext>
              </a:extLst>
            </p:cNvPr>
            <p:cNvSpPr txBox="1"/>
            <p:nvPr/>
          </p:nvSpPr>
          <p:spPr>
            <a:xfrm>
              <a:off x="5709885" y="315740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2" name="文本框 161">
              <a:extLst>
                <a:ext uri="{FF2B5EF4-FFF2-40B4-BE49-F238E27FC236}">
                  <a16:creationId xmlns:a16="http://schemas.microsoft.com/office/drawing/2014/main" id="{0BE5688A-D8FC-4DD1-BE45-7918282D1FAB}"/>
                </a:ext>
              </a:extLst>
            </p:cNvPr>
            <p:cNvSpPr txBox="1"/>
            <p:nvPr/>
          </p:nvSpPr>
          <p:spPr>
            <a:xfrm>
              <a:off x="5603833" y="2865426"/>
              <a:ext cx="137423" cy="74112"/>
            </a:xfrm>
            <a:custGeom>
              <a:avLst/>
              <a:gdLst/>
              <a:ahLst/>
              <a:cxnLst/>
              <a:rect l="l" t="t" r="r" b="b"/>
              <a:pathLst>
                <a:path w="137423" h="74112">
                  <a:moveTo>
                    <a:pt x="64795" y="0"/>
                  </a:moveTo>
                  <a:cubicBezTo>
                    <a:pt x="88707" y="0"/>
                    <a:pt x="106790" y="5928"/>
                    <a:pt x="119043" y="17785"/>
                  </a:cubicBezTo>
                  <a:cubicBezTo>
                    <a:pt x="131297" y="29641"/>
                    <a:pt x="137423" y="44648"/>
                    <a:pt x="137423" y="62805"/>
                  </a:cubicBezTo>
                  <a:lnTo>
                    <a:pt x="135213" y="72153"/>
                  </a:lnTo>
                  <a:lnTo>
                    <a:pt x="110836" y="61945"/>
                  </a:lnTo>
                  <a:lnTo>
                    <a:pt x="80250" y="54335"/>
                  </a:lnTo>
                  <a:lnTo>
                    <a:pt x="77404" y="41895"/>
                  </a:lnTo>
                  <a:cubicBezTo>
                    <a:pt x="75168" y="38670"/>
                    <a:pt x="71765" y="37058"/>
                    <a:pt x="67195" y="37058"/>
                  </a:cubicBezTo>
                  <a:cubicBezTo>
                    <a:pt x="62625" y="37058"/>
                    <a:pt x="59222" y="38844"/>
                    <a:pt x="56987" y="42416"/>
                  </a:cubicBezTo>
                  <a:lnTo>
                    <a:pt x="55071" y="54574"/>
                  </a:lnTo>
                  <a:lnTo>
                    <a:pt x="5135" y="71470"/>
                  </a:lnTo>
                  <a:lnTo>
                    <a:pt x="0" y="74112"/>
                  </a:lnTo>
                  <a:lnTo>
                    <a:pt x="1841" y="45913"/>
                  </a:lnTo>
                  <a:cubicBezTo>
                    <a:pt x="3230" y="38125"/>
                    <a:pt x="6653" y="30460"/>
                    <a:pt x="12110" y="22919"/>
                  </a:cubicBezTo>
                  <a:cubicBezTo>
                    <a:pt x="17567" y="15379"/>
                    <a:pt x="24661" y="9674"/>
                    <a:pt x="33393" y="5804"/>
                  </a:cubicBezTo>
                  <a:cubicBezTo>
                    <a:pt x="42124" y="1934"/>
                    <a:pt x="52591" y="0"/>
                    <a:pt x="64795"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3" name="文本框 162">
              <a:extLst>
                <a:ext uri="{FF2B5EF4-FFF2-40B4-BE49-F238E27FC236}">
                  <a16:creationId xmlns:a16="http://schemas.microsoft.com/office/drawing/2014/main" id="{37DAD6B3-4110-4052-81D2-F76D0633C8FE}"/>
                </a:ext>
              </a:extLst>
            </p:cNvPr>
            <p:cNvSpPr txBox="1"/>
            <p:nvPr/>
          </p:nvSpPr>
          <p:spPr>
            <a:xfrm>
              <a:off x="5393525" y="2935502"/>
              <a:ext cx="589166" cy="444881"/>
            </a:xfrm>
            <a:custGeom>
              <a:avLst/>
              <a:gdLst/>
              <a:ahLst/>
              <a:cxnLst/>
              <a:rect l="l" t="t" r="r" b="b"/>
              <a:pathLst>
                <a:path w="589166" h="444881">
                  <a:moveTo>
                    <a:pt x="277634" y="94"/>
                  </a:moveTo>
                  <a:lnTo>
                    <a:pt x="290557" y="3309"/>
                  </a:lnTo>
                  <a:lnTo>
                    <a:pt x="291064" y="5528"/>
                  </a:lnTo>
                  <a:cubicBezTo>
                    <a:pt x="291064" y="14061"/>
                    <a:pt x="287368" y="25943"/>
                    <a:pt x="279976" y="41173"/>
                  </a:cubicBezTo>
                  <a:cubicBezTo>
                    <a:pt x="272585" y="56403"/>
                    <a:pt x="249293" y="96066"/>
                    <a:pt x="210102" y="160161"/>
                  </a:cubicBezTo>
                  <a:lnTo>
                    <a:pt x="210064" y="194540"/>
                  </a:lnTo>
                  <a:lnTo>
                    <a:pt x="342373" y="194540"/>
                  </a:lnTo>
                  <a:lnTo>
                    <a:pt x="342373" y="153464"/>
                  </a:lnTo>
                  <a:lnTo>
                    <a:pt x="276437" y="153464"/>
                  </a:lnTo>
                  <a:cubicBezTo>
                    <a:pt x="310173" y="103557"/>
                    <a:pt x="330489" y="70914"/>
                    <a:pt x="337386" y="55535"/>
                  </a:cubicBezTo>
                  <a:lnTo>
                    <a:pt x="345520" y="21127"/>
                  </a:lnTo>
                  <a:lnTo>
                    <a:pt x="362784" y="28357"/>
                  </a:lnTo>
                  <a:cubicBezTo>
                    <a:pt x="392903" y="41245"/>
                    <a:pt x="422796" y="52550"/>
                    <a:pt x="454727" y="60238"/>
                  </a:cubicBezTo>
                  <a:cubicBezTo>
                    <a:pt x="481903" y="67021"/>
                    <a:pt x="509757" y="72674"/>
                    <a:pt x="536253" y="81717"/>
                  </a:cubicBezTo>
                  <a:cubicBezTo>
                    <a:pt x="553464" y="87595"/>
                    <a:pt x="577469" y="93701"/>
                    <a:pt x="588113" y="109527"/>
                  </a:cubicBezTo>
                  <a:cubicBezTo>
                    <a:pt x="590151" y="112467"/>
                    <a:pt x="589019" y="116085"/>
                    <a:pt x="586527" y="118120"/>
                  </a:cubicBezTo>
                  <a:cubicBezTo>
                    <a:pt x="586527" y="121511"/>
                    <a:pt x="584715" y="124902"/>
                    <a:pt x="580866" y="126485"/>
                  </a:cubicBezTo>
                  <a:cubicBezTo>
                    <a:pt x="555050" y="136207"/>
                    <a:pt x="530138" y="147738"/>
                    <a:pt x="505228" y="159722"/>
                  </a:cubicBezTo>
                  <a:cubicBezTo>
                    <a:pt x="528780" y="192281"/>
                    <a:pt x="516325" y="330428"/>
                    <a:pt x="515192" y="352361"/>
                  </a:cubicBezTo>
                  <a:cubicBezTo>
                    <a:pt x="515192" y="352361"/>
                    <a:pt x="515192" y="352587"/>
                    <a:pt x="515192" y="352587"/>
                  </a:cubicBezTo>
                  <a:cubicBezTo>
                    <a:pt x="515419" y="352813"/>
                    <a:pt x="515645" y="353039"/>
                    <a:pt x="515872" y="353264"/>
                  </a:cubicBezTo>
                  <a:cubicBezTo>
                    <a:pt x="534441" y="382206"/>
                    <a:pt x="549161" y="464054"/>
                    <a:pt x="488470" y="440766"/>
                  </a:cubicBezTo>
                  <a:cubicBezTo>
                    <a:pt x="446575" y="424713"/>
                    <a:pt x="460388" y="356430"/>
                    <a:pt x="498661" y="345351"/>
                  </a:cubicBezTo>
                  <a:cubicBezTo>
                    <a:pt x="501831" y="285660"/>
                    <a:pt x="505907" y="224387"/>
                    <a:pt x="491188" y="166279"/>
                  </a:cubicBezTo>
                  <a:cubicBezTo>
                    <a:pt x="468994" y="176906"/>
                    <a:pt x="446575" y="187532"/>
                    <a:pt x="423701" y="197028"/>
                  </a:cubicBezTo>
                  <a:cubicBezTo>
                    <a:pt x="395167" y="208786"/>
                    <a:pt x="363463" y="218057"/>
                    <a:pt x="337420" y="234561"/>
                  </a:cubicBezTo>
                  <a:cubicBezTo>
                    <a:pt x="323152" y="243379"/>
                    <a:pt x="311151" y="251745"/>
                    <a:pt x="295072" y="250163"/>
                  </a:cubicBezTo>
                  <a:cubicBezTo>
                    <a:pt x="293487" y="254233"/>
                    <a:pt x="289183" y="257171"/>
                    <a:pt x="284202" y="254233"/>
                  </a:cubicBezTo>
                  <a:cubicBezTo>
                    <a:pt x="229851" y="220769"/>
                    <a:pt x="166668" y="207881"/>
                    <a:pt x="110732" y="178036"/>
                  </a:cubicBezTo>
                  <a:cubicBezTo>
                    <a:pt x="89897" y="166958"/>
                    <a:pt x="69969" y="154748"/>
                    <a:pt x="49134" y="143669"/>
                  </a:cubicBezTo>
                  <a:cubicBezTo>
                    <a:pt x="34868" y="136207"/>
                    <a:pt x="15618" y="132364"/>
                    <a:pt x="2483" y="123772"/>
                  </a:cubicBezTo>
                  <a:cubicBezTo>
                    <a:pt x="218" y="122415"/>
                    <a:pt x="-914" y="118798"/>
                    <a:pt x="898" y="116537"/>
                  </a:cubicBezTo>
                  <a:cubicBezTo>
                    <a:pt x="-235" y="114050"/>
                    <a:pt x="218" y="110884"/>
                    <a:pt x="3389" y="109527"/>
                  </a:cubicBezTo>
                  <a:cubicBezTo>
                    <a:pt x="54343" y="87369"/>
                    <a:pt x="109373" y="74255"/>
                    <a:pt x="159195" y="49384"/>
                  </a:cubicBezTo>
                  <a:lnTo>
                    <a:pt x="210307" y="23086"/>
                  </a:lnTo>
                  <a:lnTo>
                    <a:pt x="210064" y="26811"/>
                  </a:lnTo>
                  <a:lnTo>
                    <a:pt x="210064" y="35592"/>
                  </a:lnTo>
                  <a:lnTo>
                    <a:pt x="263940" y="35592"/>
                  </a:lnTo>
                  <a:lnTo>
                    <a:pt x="263940" y="12672"/>
                  </a:lnTo>
                  <a:lnTo>
                    <a:pt x="265378" y="3548"/>
                  </a:lnTo>
                  <a:lnTo>
                    <a:pt x="274917" y="320"/>
                  </a:lnTo>
                  <a:cubicBezTo>
                    <a:pt x="275823" y="94"/>
                    <a:pt x="276729" y="-132"/>
                    <a:pt x="277634" y="94"/>
                  </a:cubicBezTo>
                  <a:close/>
                  <a:moveTo>
                    <a:pt x="326550" y="221900"/>
                  </a:moveTo>
                  <a:cubicBezTo>
                    <a:pt x="325417" y="222352"/>
                    <a:pt x="324285" y="222578"/>
                    <a:pt x="323152" y="223030"/>
                  </a:cubicBezTo>
                  <a:cubicBezTo>
                    <a:pt x="320889" y="224613"/>
                    <a:pt x="318624" y="226196"/>
                    <a:pt x="316359" y="227553"/>
                  </a:cubicBezTo>
                  <a:cubicBezTo>
                    <a:pt x="316359" y="227779"/>
                    <a:pt x="316359" y="228231"/>
                    <a:pt x="316359" y="228457"/>
                  </a:cubicBezTo>
                  <a:cubicBezTo>
                    <a:pt x="319756" y="226196"/>
                    <a:pt x="323152" y="223935"/>
                    <a:pt x="326550" y="221900"/>
                  </a:cubicBezTo>
                  <a:close/>
                  <a:moveTo>
                    <a:pt x="361198" y="51419"/>
                  </a:moveTo>
                  <a:cubicBezTo>
                    <a:pt x="363010" y="52098"/>
                    <a:pt x="364822" y="53002"/>
                    <a:pt x="366634" y="53681"/>
                  </a:cubicBezTo>
                  <a:cubicBezTo>
                    <a:pt x="374786" y="56620"/>
                    <a:pt x="383165" y="59786"/>
                    <a:pt x="391318" y="62724"/>
                  </a:cubicBezTo>
                  <a:cubicBezTo>
                    <a:pt x="381580" y="58429"/>
                    <a:pt x="371389" y="54359"/>
                    <a:pt x="361198" y="5141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64" name="文本框 163">
              <a:extLst>
                <a:ext uri="{FF2B5EF4-FFF2-40B4-BE49-F238E27FC236}">
                  <a16:creationId xmlns:a16="http://schemas.microsoft.com/office/drawing/2014/main" id="{3F83BEC9-7AE9-4AC8-9F06-835071470F15}"/>
                </a:ext>
              </a:extLst>
            </p:cNvPr>
            <p:cNvSpPr txBox="1"/>
            <p:nvPr/>
          </p:nvSpPr>
          <p:spPr>
            <a:xfrm>
              <a:off x="5500083" y="3151394"/>
              <a:ext cx="340536" cy="187898"/>
            </a:xfrm>
            <a:custGeom>
              <a:avLst/>
              <a:gdLst/>
              <a:ahLst/>
              <a:cxnLst/>
              <a:rect l="l" t="t" r="r" b="b"/>
              <a:pathLst>
                <a:path w="340536" h="187898">
                  <a:moveTo>
                    <a:pt x="323230" y="1047"/>
                  </a:moveTo>
                  <a:cubicBezTo>
                    <a:pt x="325268" y="1047"/>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5"/>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1"/>
                    <a:pt x="10935" y="368"/>
                    <a:pt x="13427" y="1499"/>
                  </a:cubicBezTo>
                  <a:cubicBezTo>
                    <a:pt x="43093" y="15065"/>
                    <a:pt x="72307" y="29535"/>
                    <a:pt x="103107" y="40387"/>
                  </a:cubicBezTo>
                  <a:cubicBezTo>
                    <a:pt x="127338" y="48980"/>
                    <a:pt x="158590" y="62771"/>
                    <a:pt x="184634" y="60284"/>
                  </a:cubicBezTo>
                  <a:cubicBezTo>
                    <a:pt x="230152" y="55762"/>
                    <a:pt x="279296" y="28631"/>
                    <a:pt x="315530" y="1499"/>
                  </a:cubicBezTo>
                  <a:cubicBezTo>
                    <a:pt x="318021" y="-535"/>
                    <a:pt x="320965" y="-309"/>
                    <a:pt x="323230"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
        <p:nvSpPr>
          <p:cNvPr id="165" name="标题 1">
            <a:extLst>
              <a:ext uri="{FF2B5EF4-FFF2-40B4-BE49-F238E27FC236}">
                <a16:creationId xmlns:a16="http://schemas.microsoft.com/office/drawing/2014/main" id="{759FB6D0-23A0-4062-9F2F-3CD7E19B33F9}"/>
              </a:ext>
            </a:extLst>
          </p:cNvPr>
          <p:cNvSpPr>
            <a:spLocks noGrp="1"/>
          </p:cNvSpPr>
          <p:nvPr>
            <p:ph type="title"/>
          </p:nvPr>
        </p:nvSpPr>
        <p:spPr>
          <a:xfrm>
            <a:off x="1363494" y="452186"/>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spTree>
    <p:extLst>
      <p:ext uri="{BB962C8B-B14F-4D97-AF65-F5344CB8AC3E}">
        <p14:creationId xmlns:p14="http://schemas.microsoft.com/office/powerpoint/2010/main" val="186674517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仅标题">
    <p:spTree>
      <p:nvGrpSpPr>
        <p:cNvPr id="1" name=""/>
        <p:cNvGrpSpPr/>
        <p:nvPr/>
      </p:nvGrpSpPr>
      <p:grpSpPr>
        <a:xfrm>
          <a:off x="0" y="0"/>
          <a:ext cx="0" cy="0"/>
          <a:chOff x="0" y="0"/>
          <a:chExt cx="0" cy="0"/>
        </a:xfrm>
      </p:grpSpPr>
      <p:grpSp>
        <p:nvGrpSpPr>
          <p:cNvPr id="145" name="组合 144">
            <a:extLst>
              <a:ext uri="{FF2B5EF4-FFF2-40B4-BE49-F238E27FC236}">
                <a16:creationId xmlns:a16="http://schemas.microsoft.com/office/drawing/2014/main" id="{1EB9B77E-E6F7-4111-9164-04EFEA988C2E}"/>
              </a:ext>
            </a:extLst>
          </p:cNvPr>
          <p:cNvGrpSpPr/>
          <p:nvPr userDrawn="1"/>
        </p:nvGrpSpPr>
        <p:grpSpPr>
          <a:xfrm>
            <a:off x="-13072" y="116"/>
            <a:ext cx="12205072" cy="6857884"/>
            <a:chOff x="-13072" y="0"/>
            <a:chExt cx="12205072" cy="6857884"/>
          </a:xfrm>
        </p:grpSpPr>
        <p:pic>
          <p:nvPicPr>
            <p:cNvPr id="146" name="图片 145" descr="图片包含 天空, 户外, 建筑物&#10;&#10;自动生成的说明">
              <a:extLst>
                <a:ext uri="{FF2B5EF4-FFF2-40B4-BE49-F238E27FC236}">
                  <a16:creationId xmlns:a16="http://schemas.microsoft.com/office/drawing/2014/main" id="{32C2A062-6D9D-417E-85C6-9DCEF3D94777}"/>
                </a:ext>
              </a:extLst>
            </p:cNvPr>
            <p:cNvPicPr>
              <a:picLocks noChangeAspect="1"/>
            </p:cNvPicPr>
            <p:nvPr userDrawn="1"/>
          </p:nvPicPr>
          <p:blipFill rotWithShape="1">
            <a:blip r:embed="rId3">
              <a:extLst>
                <a:ext uri="{BEBA8EAE-BF5A-486C-A8C5-ECC9F3942E4B}">
                  <a14:imgProps xmlns:a14="http://schemas.microsoft.com/office/drawing/2010/main">
                    <a14:imgLayer r:embed="rId4">
                      <a14:imgEffect>
                        <a14:backgroundRemoval t="9956" b="97422" l="47723" r="98465">
                          <a14:foregroundMark x1="47723" y1="72533" x2="47723" y2="72533"/>
                          <a14:foregroundMark x1="50446" y1="75911" x2="50446" y2="75911"/>
                          <a14:foregroundMark x1="50446" y1="75911" x2="50446" y2="75911"/>
                          <a14:foregroundMark x1="50446" y1="75911" x2="50446" y2="75911"/>
                          <a14:foregroundMark x1="63168" y1="90844" x2="63168" y2="90844"/>
                          <a14:foregroundMark x1="63168" y1="90844" x2="63168" y2="90844"/>
                          <a14:foregroundMark x1="63168" y1="90844" x2="63168" y2="90844"/>
                          <a14:foregroundMark x1="66683" y1="96267" x2="66683" y2="96267"/>
                          <a14:foregroundMark x1="71337" y1="97156" x2="71337" y2="97156"/>
                          <a14:foregroundMark x1="77723" y1="96267" x2="77723" y2="96267"/>
                          <a14:foregroundMark x1="77723" y1="96267" x2="77723" y2="96267"/>
                          <a14:foregroundMark x1="75149" y1="91111" x2="75149" y2="91111"/>
                          <a14:foregroundMark x1="75149" y1="91111" x2="75149" y2="91111"/>
                          <a14:foregroundMark x1="75149" y1="91111" x2="75149" y2="91111"/>
                          <a14:foregroundMark x1="76931" y1="95378" x2="76931" y2="95378"/>
                          <a14:foregroundMark x1="97822" y1="81956" x2="97822" y2="81956"/>
                          <a14:foregroundMark x1="97673" y1="80533" x2="97673" y2="80533"/>
                          <a14:foregroundMark x1="97970" y1="77067" x2="97970" y2="77067"/>
                          <a14:foregroundMark x1="97970" y1="77067" x2="97970" y2="77067"/>
                          <a14:foregroundMark x1="97970" y1="85067" x2="97970" y2="85067"/>
                          <a14:foregroundMark x1="97970" y1="85067" x2="97970" y2="85067"/>
                          <a14:foregroundMark x1="98465" y1="91378" x2="98465" y2="91378"/>
                          <a14:foregroundMark x1="97030" y1="92800" x2="97030" y2="92800"/>
                          <a14:foregroundMark x1="97030" y1="92800" x2="97030" y2="92800"/>
                          <a14:foregroundMark x1="97030" y1="92800" x2="97030" y2="92800"/>
                          <a14:foregroundMark x1="91733" y1="96267" x2="91733" y2="96267"/>
                          <a14:foregroundMark x1="97822" y1="95378" x2="97822" y2="95378"/>
                          <a14:foregroundMark x1="98465" y1="97422" x2="98465" y2="97422"/>
                          <a14:backgroundMark x1="76436" y1="55022" x2="76436" y2="55022"/>
                          <a14:backgroundMark x1="77574" y1="56444" x2="77574" y2="56444"/>
                        </a14:backgroundRemoval>
                      </a14:imgEffect>
                    </a14:imgLayer>
                  </a14:imgProps>
                </a:ext>
                <a:ext uri="{28A0092B-C50C-407E-A947-70E740481C1C}">
                  <a14:useLocalDpi xmlns:a14="http://schemas.microsoft.com/office/drawing/2010/main" val="0"/>
                </a:ext>
              </a:extLst>
            </a:blip>
            <a:srcRect l="42607"/>
            <a:stretch/>
          </p:blipFill>
          <p:spPr>
            <a:xfrm>
              <a:off x="5194570" y="67785"/>
              <a:ext cx="6997430" cy="6790099"/>
            </a:xfrm>
            <a:prstGeom prst="rect">
              <a:avLst/>
            </a:prstGeom>
          </p:spPr>
        </p:pic>
        <p:sp>
          <p:nvSpPr>
            <p:cNvPr id="147" name="矩形 146">
              <a:extLst>
                <a:ext uri="{FF2B5EF4-FFF2-40B4-BE49-F238E27FC236}">
                  <a16:creationId xmlns:a16="http://schemas.microsoft.com/office/drawing/2014/main" id="{163005B2-A2E9-4C5E-B36A-D39A4D6146B7}"/>
                </a:ext>
              </a:extLst>
            </p:cNvPr>
            <p:cNvSpPr/>
            <p:nvPr userDrawn="1"/>
          </p:nvSpPr>
          <p:spPr>
            <a:xfrm>
              <a:off x="-13072" y="0"/>
              <a:ext cx="12205072" cy="6857884"/>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3" name="表格占位符 140">
            <a:extLst>
              <a:ext uri="{FF2B5EF4-FFF2-40B4-BE49-F238E27FC236}">
                <a16:creationId xmlns:a16="http://schemas.microsoft.com/office/drawing/2014/main" id="{4E286366-C7DB-4F96-AF93-E72D84E401B3}"/>
              </a:ext>
            </a:extLst>
          </p:cNvPr>
          <p:cNvSpPr>
            <a:spLocks noGrp="1"/>
          </p:cNvSpPr>
          <p:nvPr>
            <p:ph type="tbl" sz="quarter" idx="11"/>
          </p:nvPr>
        </p:nvSpPr>
        <p:spPr>
          <a:xfrm>
            <a:off x="660400" y="3282215"/>
            <a:ext cx="8251825" cy="2531210"/>
          </a:xfrm>
        </p:spPr>
        <p:txBody>
          <a:bodyPr/>
          <a:lstStyle>
            <a:lvl1pPr marL="0" indent="0">
              <a:buNone/>
              <a:defRPr/>
            </a:lvl1pPr>
          </a:lstStyle>
          <a:p>
            <a:endParaRPr lang="zh-CN" altLang="en-US" dirty="0"/>
          </a:p>
        </p:txBody>
      </p:sp>
      <p:sp>
        <p:nvSpPr>
          <p:cNvPr id="4" name="文本占位符 3">
            <a:extLst>
              <a:ext uri="{FF2B5EF4-FFF2-40B4-BE49-F238E27FC236}">
                <a16:creationId xmlns:a16="http://schemas.microsoft.com/office/drawing/2014/main" id="{1DA56F8F-11B3-4BAC-9E4A-419B902BBFE9}"/>
              </a:ext>
            </a:extLst>
          </p:cNvPr>
          <p:cNvSpPr>
            <a:spLocks noGrp="1"/>
          </p:cNvSpPr>
          <p:nvPr>
            <p:ph type="body" sz="quarter" idx="13"/>
          </p:nvPr>
        </p:nvSpPr>
        <p:spPr>
          <a:xfrm>
            <a:off x="660400" y="1449099"/>
            <a:ext cx="8251825" cy="1676082"/>
          </a:xfrm>
        </p:spPr>
        <p:txBody>
          <a:bodyPr>
            <a:normAutofit/>
          </a:bodyPr>
          <a:lstStyle>
            <a:lvl1pPr marL="0" indent="0" algn="just" defTabSz="914400" rtl="0" eaLnBrk="1" latinLnBrk="0" hangingPunct="1">
              <a:lnSpc>
                <a:spcPct val="130000"/>
              </a:lnSpc>
              <a:spcBef>
                <a:spcPts val="1000"/>
              </a:spcBef>
              <a:buFont typeface="Arial" panose="020B0604020202020204" pitchFamily="34" charset="0"/>
              <a:buNone/>
              <a:defRPr lang="zh-CN" altLang="en-US" sz="1800" kern="1200" dirty="0" smtClean="0">
                <a:solidFill>
                  <a:srgbClr val="000000"/>
                </a:solidFill>
                <a:latin typeface="+mn-lt"/>
                <a:ea typeface="+mn-ea"/>
                <a:cs typeface="+mn-cs"/>
              </a:defRPr>
            </a:lvl1pPr>
            <a:lvl2pPr marL="457200" indent="0">
              <a:buNone/>
              <a:defRPr/>
            </a:lvl2pPr>
          </a:lstStyle>
          <a:p>
            <a:pPr lvl="0"/>
            <a:r>
              <a:rPr lang="zh-CN" altLang="en-US" dirty="0"/>
              <a:t>编辑母版文本样式</a:t>
            </a:r>
          </a:p>
        </p:txBody>
      </p:sp>
      <p:sp>
        <p:nvSpPr>
          <p:cNvPr id="88" name="文本框 87">
            <a:extLst>
              <a:ext uri="{FF2B5EF4-FFF2-40B4-BE49-F238E27FC236}">
                <a16:creationId xmlns:a16="http://schemas.microsoft.com/office/drawing/2014/main" id="{27A1679A-5E59-4879-9C9C-1EF8A9EB43CA}"/>
              </a:ext>
            </a:extLst>
          </p:cNvPr>
          <p:cNvSpPr txBox="1"/>
          <p:nvPr userDrawn="1"/>
        </p:nvSpPr>
        <p:spPr>
          <a:xfrm>
            <a:off x="10077450" y="6329070"/>
            <a:ext cx="1416050" cy="307777"/>
          </a:xfrm>
          <a:prstGeom prst="rect">
            <a:avLst/>
          </a:prstGeom>
          <a:noFill/>
        </p:spPr>
        <p:txBody>
          <a:bodyPr wrap="square" lIns="0" rIns="0" rtlCol="0" anchor="ctr" anchorCtr="0">
            <a:noAutofit/>
          </a:bodyPr>
          <a:lstStyle/>
          <a:p>
            <a:pPr algn="r"/>
            <a:r>
              <a:rPr lang="en-US" altLang="zh-CN" sz="1200" dirty="0">
                <a:solidFill>
                  <a:schemeClr val="bg1">
                    <a:lumMod val="50000"/>
                  </a:schemeClr>
                </a:solidFill>
                <a:cs typeface="+mn-ea"/>
                <a:sym typeface="+mn-lt"/>
              </a:rPr>
              <a:t>www.scau.edu.cn</a:t>
            </a:r>
          </a:p>
        </p:txBody>
      </p:sp>
      <p:sp>
        <p:nvSpPr>
          <p:cNvPr id="89" name="矩形 88">
            <a:extLst>
              <a:ext uri="{FF2B5EF4-FFF2-40B4-BE49-F238E27FC236}">
                <a16:creationId xmlns:a16="http://schemas.microsoft.com/office/drawing/2014/main" id="{DE2A929A-916F-47FA-AB53-17DAC2552968}"/>
              </a:ext>
            </a:extLst>
          </p:cNvPr>
          <p:cNvSpPr/>
          <p:nvPr userDrawn="1"/>
        </p:nvSpPr>
        <p:spPr>
          <a:xfrm>
            <a:off x="660401" y="6324600"/>
            <a:ext cx="1441450" cy="307777"/>
          </a:xfrm>
          <a:prstGeom prst="rect">
            <a:avLst/>
          </a:prstGeom>
          <a:noFill/>
        </p:spPr>
        <p:txBody>
          <a:bodyPr wrap="square" lIns="0" rIns="0" rtlCol="0" anchor="ctr" anchorCtr="0">
            <a:noAutofit/>
          </a:bodyPr>
          <a:lstStyle/>
          <a:p>
            <a:pPr lvl="0" algn="l"/>
            <a:r>
              <a:rPr lang="zh-CN" altLang="en-US" sz="1200" dirty="0">
                <a:solidFill>
                  <a:schemeClr val="bg1">
                    <a:lumMod val="50000"/>
                  </a:schemeClr>
                </a:solidFill>
                <a:cs typeface="+mn-ea"/>
                <a:sym typeface="+mn-lt"/>
              </a:rPr>
              <a:t>修德 博学 求实 创新 </a:t>
            </a:r>
            <a:endParaRPr lang="zh-CN" altLang="en-US" sz="1200" dirty="0">
              <a:solidFill>
                <a:schemeClr val="bg1">
                  <a:lumMod val="50000"/>
                </a:schemeClr>
              </a:solidFill>
              <a:cs typeface="+mn-ea"/>
            </a:endParaRPr>
          </a:p>
        </p:txBody>
      </p:sp>
      <p:sp>
        <p:nvSpPr>
          <p:cNvPr id="91" name="标题 1">
            <a:extLst>
              <a:ext uri="{FF2B5EF4-FFF2-40B4-BE49-F238E27FC236}">
                <a16:creationId xmlns:a16="http://schemas.microsoft.com/office/drawing/2014/main" id="{42475761-AD79-4B9D-B33A-EC60B791F851}"/>
              </a:ext>
            </a:extLst>
          </p:cNvPr>
          <p:cNvSpPr>
            <a:spLocks noGrp="1"/>
          </p:cNvSpPr>
          <p:nvPr>
            <p:ph type="title"/>
          </p:nvPr>
        </p:nvSpPr>
        <p:spPr>
          <a:xfrm>
            <a:off x="1363494" y="443623"/>
            <a:ext cx="7499950" cy="576118"/>
          </a:xfrm>
        </p:spPr>
        <p:txBody>
          <a:bodyPr>
            <a:normAutofit/>
          </a:bodyPr>
          <a:lstStyle>
            <a:lvl1pPr>
              <a:defRPr lang="zh-CN" altLang="en-US" sz="2800" b="1" kern="1200" dirty="0">
                <a:solidFill>
                  <a:schemeClr val="accent1">
                    <a:lumMod val="50000"/>
                  </a:schemeClr>
                </a:solidFill>
                <a:latin typeface="+mn-lt"/>
                <a:ea typeface="+mn-ea"/>
                <a:cs typeface="+mn-ea"/>
              </a:defRPr>
            </a:lvl1pPr>
          </a:lstStyle>
          <a:p>
            <a:r>
              <a:rPr lang="zh-CN" altLang="en-US" dirty="0"/>
              <a:t>单击此处编辑母版标题样式</a:t>
            </a:r>
          </a:p>
        </p:txBody>
      </p:sp>
      <p:grpSp>
        <p:nvGrpSpPr>
          <p:cNvPr id="92"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D98093B5-8F0B-4C37-A866-FF67CD7C068C}"/>
              </a:ext>
            </a:extLst>
          </p:cNvPr>
          <p:cNvGrpSpPr>
            <a:grpSpLocks noChangeAspect="1"/>
          </p:cNvGrpSpPr>
          <p:nvPr userDrawn="1">
            <p:custDataLst>
              <p:tags r:id="rId1"/>
            </p:custDataLst>
          </p:nvPr>
        </p:nvGrpSpPr>
        <p:grpSpPr>
          <a:xfrm>
            <a:off x="9645445" y="470428"/>
            <a:ext cx="1873455" cy="453717"/>
            <a:chOff x="2195845" y="2493506"/>
            <a:chExt cx="7800312" cy="1889098"/>
          </a:xfrm>
        </p:grpSpPr>
        <p:grpSp>
          <p:nvGrpSpPr>
            <p:cNvPr id="93" name="îşḷïḑe">
              <a:extLst>
                <a:ext uri="{FF2B5EF4-FFF2-40B4-BE49-F238E27FC236}">
                  <a16:creationId xmlns:a16="http://schemas.microsoft.com/office/drawing/2014/main" id="{068AD485-9B1F-4AB5-9FD7-C3550DEF91E0}"/>
                </a:ext>
              </a:extLst>
            </p:cNvPr>
            <p:cNvGrpSpPr/>
            <p:nvPr/>
          </p:nvGrpSpPr>
          <p:grpSpPr>
            <a:xfrm>
              <a:off x="2195845" y="2493506"/>
              <a:ext cx="1885155" cy="1889098"/>
              <a:chOff x="1801111" y="2332774"/>
              <a:chExt cx="2180165" cy="2184725"/>
            </a:xfrm>
          </p:grpSpPr>
          <p:sp>
            <p:nvSpPr>
              <p:cNvPr id="103" name="îŝļíḑè">
                <a:extLst>
                  <a:ext uri="{FF2B5EF4-FFF2-40B4-BE49-F238E27FC236}">
                    <a16:creationId xmlns:a16="http://schemas.microsoft.com/office/drawing/2014/main" id="{5816391E-8C2A-47A0-B850-9B3B5AE0B7BE}"/>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îşḻiḑê">
                <a:extLst>
                  <a:ext uri="{FF2B5EF4-FFF2-40B4-BE49-F238E27FC236}">
                    <a16:creationId xmlns:a16="http://schemas.microsoft.com/office/drawing/2014/main" id="{23E66750-F945-4A67-BFBB-E924F2DFBC8A}"/>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šḻíḋê">
                <a:extLst>
                  <a:ext uri="{FF2B5EF4-FFF2-40B4-BE49-F238E27FC236}">
                    <a16:creationId xmlns:a16="http://schemas.microsoft.com/office/drawing/2014/main" id="{9CD7D8FA-5CAF-4C66-9B34-ADC982B7E6EA}"/>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îşľíḓé">
                <a:extLst>
                  <a:ext uri="{FF2B5EF4-FFF2-40B4-BE49-F238E27FC236}">
                    <a16:creationId xmlns:a16="http://schemas.microsoft.com/office/drawing/2014/main" id="{58CD7880-2E61-40FD-A4B0-5641B828A3E5}"/>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iŝlîḋè">
                <a:extLst>
                  <a:ext uri="{FF2B5EF4-FFF2-40B4-BE49-F238E27FC236}">
                    <a16:creationId xmlns:a16="http://schemas.microsoft.com/office/drawing/2014/main" id="{90AB8A3C-ED15-4962-AA65-27073143FB1F}"/>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ïṡļíḓe">
                <a:extLst>
                  <a:ext uri="{FF2B5EF4-FFF2-40B4-BE49-F238E27FC236}">
                    <a16:creationId xmlns:a16="http://schemas.microsoft.com/office/drawing/2014/main" id="{AD669A2F-F3F9-4F1B-B1A4-87F7B1B347C6}"/>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iSḻïďe">
                <a:extLst>
                  <a:ext uri="{FF2B5EF4-FFF2-40B4-BE49-F238E27FC236}">
                    <a16:creationId xmlns:a16="http://schemas.microsoft.com/office/drawing/2014/main" id="{CEF3349A-8F97-4A9F-AFDD-C6DF52B39EA8}"/>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ísľïḋè">
                <a:extLst>
                  <a:ext uri="{FF2B5EF4-FFF2-40B4-BE49-F238E27FC236}">
                    <a16:creationId xmlns:a16="http://schemas.microsoft.com/office/drawing/2014/main" id="{C91C1944-46E7-478A-81CA-88499C04CB2A}"/>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ïṣļîḑè">
                <a:extLst>
                  <a:ext uri="{FF2B5EF4-FFF2-40B4-BE49-F238E27FC236}">
                    <a16:creationId xmlns:a16="http://schemas.microsoft.com/office/drawing/2014/main" id="{ACA1B478-D6B8-4A48-9FBF-1ACA47956B51}"/>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ṡḻïḍê">
                <a:extLst>
                  <a:ext uri="{FF2B5EF4-FFF2-40B4-BE49-F238E27FC236}">
                    <a16:creationId xmlns:a16="http://schemas.microsoft.com/office/drawing/2014/main" id="{4B59CF86-A7B6-4971-8245-EAA6EFD0E354}"/>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Sḷîde">
                <a:extLst>
                  <a:ext uri="{FF2B5EF4-FFF2-40B4-BE49-F238E27FC236}">
                    <a16:creationId xmlns:a16="http://schemas.microsoft.com/office/drawing/2014/main" id="{4228B381-8C0E-477D-87FB-11A2663D47D1}"/>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íṣ1îde">
                <a:extLst>
                  <a:ext uri="{FF2B5EF4-FFF2-40B4-BE49-F238E27FC236}">
                    <a16:creationId xmlns:a16="http://schemas.microsoft.com/office/drawing/2014/main" id="{AA386317-1436-4126-A117-64449ECDA12F}"/>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ïšḻídé">
                <a:extLst>
                  <a:ext uri="{FF2B5EF4-FFF2-40B4-BE49-F238E27FC236}">
                    <a16:creationId xmlns:a16="http://schemas.microsoft.com/office/drawing/2014/main" id="{D5D26C3A-B0A9-4B73-B19E-267F0C57B227}"/>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iśľïďé">
                <a:extLst>
                  <a:ext uri="{FF2B5EF4-FFF2-40B4-BE49-F238E27FC236}">
                    <a16:creationId xmlns:a16="http://schemas.microsoft.com/office/drawing/2014/main" id="{4A15CD8D-EF86-4BBE-824D-491D516616B7}"/>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îśḷiḋè">
                <a:extLst>
                  <a:ext uri="{FF2B5EF4-FFF2-40B4-BE49-F238E27FC236}">
                    <a16:creationId xmlns:a16="http://schemas.microsoft.com/office/drawing/2014/main" id="{1798A803-A734-44C2-B4F9-025BCB23F51E}"/>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íṡḷiḓê">
                <a:extLst>
                  <a:ext uri="{FF2B5EF4-FFF2-40B4-BE49-F238E27FC236}">
                    <a16:creationId xmlns:a16="http://schemas.microsoft.com/office/drawing/2014/main" id="{6004579E-5B8D-4273-958C-E803233C525C}"/>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ŝḻíḑé">
                <a:extLst>
                  <a:ext uri="{FF2B5EF4-FFF2-40B4-BE49-F238E27FC236}">
                    <a16:creationId xmlns:a16="http://schemas.microsoft.com/office/drawing/2014/main" id="{7926AF62-5AA0-4C8D-AD1C-EA2985122A94}"/>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iSļíḑé">
                <a:extLst>
                  <a:ext uri="{FF2B5EF4-FFF2-40B4-BE49-F238E27FC236}">
                    <a16:creationId xmlns:a16="http://schemas.microsoft.com/office/drawing/2014/main" id="{25AC90D9-1BEF-4D0D-906D-D143F8702FC0}"/>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šľiḑe">
                <a:extLst>
                  <a:ext uri="{FF2B5EF4-FFF2-40B4-BE49-F238E27FC236}">
                    <a16:creationId xmlns:a16="http://schemas.microsoft.com/office/drawing/2014/main" id="{A019F871-AB51-4679-BA2E-54315959EB0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íś1íďê">
                <a:extLst>
                  <a:ext uri="{FF2B5EF4-FFF2-40B4-BE49-F238E27FC236}">
                    <a16:creationId xmlns:a16="http://schemas.microsoft.com/office/drawing/2014/main" id="{2C6A8780-6577-4C54-87DB-D0286C4A64C2}"/>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í$ľïḍé">
                <a:extLst>
                  <a:ext uri="{FF2B5EF4-FFF2-40B4-BE49-F238E27FC236}">
                    <a16:creationId xmlns:a16="http://schemas.microsoft.com/office/drawing/2014/main" id="{6C17455F-8C21-4A33-9904-9B4763CD96DD}"/>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íš1idè">
                <a:extLst>
                  <a:ext uri="{FF2B5EF4-FFF2-40B4-BE49-F238E27FC236}">
                    <a16:creationId xmlns:a16="http://schemas.microsoft.com/office/drawing/2014/main" id="{1E9C81C7-1D4F-41D6-B6AA-8DD56CCB20B0}"/>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ïšḷïḑê">
                <a:extLst>
                  <a:ext uri="{FF2B5EF4-FFF2-40B4-BE49-F238E27FC236}">
                    <a16:creationId xmlns:a16="http://schemas.microsoft.com/office/drawing/2014/main" id="{730E2C0F-CF2E-4B30-ABA5-707A99C220E6}"/>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ḷiḓè">
                <a:extLst>
                  <a:ext uri="{FF2B5EF4-FFF2-40B4-BE49-F238E27FC236}">
                    <a16:creationId xmlns:a16="http://schemas.microsoft.com/office/drawing/2014/main" id="{290D2933-C612-4B25-B610-338076D4E546}"/>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ïsḻîḑè">
                <a:extLst>
                  <a:ext uri="{FF2B5EF4-FFF2-40B4-BE49-F238E27FC236}">
                    <a16:creationId xmlns:a16="http://schemas.microsoft.com/office/drawing/2014/main" id="{A5748E00-2DA4-4313-B08A-C63E40CA2857}"/>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ïşḷidè">
                <a:extLst>
                  <a:ext uri="{FF2B5EF4-FFF2-40B4-BE49-F238E27FC236}">
                    <a16:creationId xmlns:a16="http://schemas.microsoft.com/office/drawing/2014/main" id="{24587F65-B009-49FA-A038-5C999A78FA0F}"/>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iśļïďé">
                <a:extLst>
                  <a:ext uri="{FF2B5EF4-FFF2-40B4-BE49-F238E27FC236}">
                    <a16:creationId xmlns:a16="http://schemas.microsoft.com/office/drawing/2014/main" id="{51B28427-187D-4179-986E-F07D39F29472}"/>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îṡḷiḍé">
                <a:extLst>
                  <a:ext uri="{FF2B5EF4-FFF2-40B4-BE49-F238E27FC236}">
                    <a16:creationId xmlns:a16="http://schemas.microsoft.com/office/drawing/2014/main" id="{CCC64BD4-B42B-4726-A138-4455CEC444FA}"/>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íṣļíḋé">
                <a:extLst>
                  <a:ext uri="{FF2B5EF4-FFF2-40B4-BE49-F238E27FC236}">
                    <a16:creationId xmlns:a16="http://schemas.microsoft.com/office/drawing/2014/main" id="{16B5414E-B469-4E84-8A58-0C367D611400}"/>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i$ļiďè">
                <a:extLst>
                  <a:ext uri="{FF2B5EF4-FFF2-40B4-BE49-F238E27FC236}">
                    <a16:creationId xmlns:a16="http://schemas.microsoft.com/office/drawing/2014/main" id="{4E0AAA05-AF07-4D29-B7FD-1CF1894E2EE2}"/>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šlîḋe">
                <a:extLst>
                  <a:ext uri="{FF2B5EF4-FFF2-40B4-BE49-F238E27FC236}">
                    <a16:creationId xmlns:a16="http://schemas.microsoft.com/office/drawing/2014/main" id="{1151B4B9-CDD8-4124-907E-7E5163026831}"/>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îṣḻíḑè">
                <a:extLst>
                  <a:ext uri="{FF2B5EF4-FFF2-40B4-BE49-F238E27FC236}">
                    <a16:creationId xmlns:a16="http://schemas.microsoft.com/office/drawing/2014/main" id="{B967AC3F-0C52-457C-8F19-0927F00E564C}"/>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islïḍè">
                <a:extLst>
                  <a:ext uri="{FF2B5EF4-FFF2-40B4-BE49-F238E27FC236}">
                    <a16:creationId xmlns:a16="http://schemas.microsoft.com/office/drawing/2014/main" id="{4CD7F25E-60CE-45A2-AB1F-071EB7273C81}"/>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îṧḷiḋê">
                <a:extLst>
                  <a:ext uri="{FF2B5EF4-FFF2-40B4-BE49-F238E27FC236}">
                    <a16:creationId xmlns:a16="http://schemas.microsoft.com/office/drawing/2014/main" id="{BCE94E10-A3B1-48E7-B2FD-50812DBE6D8E}"/>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ïṥļidê">
                <a:extLst>
                  <a:ext uri="{FF2B5EF4-FFF2-40B4-BE49-F238E27FC236}">
                    <a16:creationId xmlns:a16="http://schemas.microsoft.com/office/drawing/2014/main" id="{82182582-6F58-4EC3-B1B1-B4F5A80090D3}"/>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ï$ľíde">
                <a:extLst>
                  <a:ext uri="{FF2B5EF4-FFF2-40B4-BE49-F238E27FC236}">
                    <a16:creationId xmlns:a16="http://schemas.microsoft.com/office/drawing/2014/main" id="{22C74DAE-5FA0-41FB-945A-B9A1DC8E4CF6}"/>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íS1îḍê">
                <a:extLst>
                  <a:ext uri="{FF2B5EF4-FFF2-40B4-BE49-F238E27FC236}">
                    <a16:creationId xmlns:a16="http://schemas.microsoft.com/office/drawing/2014/main" id="{5C9F6F07-88DA-4EE1-B9E1-EBABD01CAD53}"/>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ṧ1íde">
                <a:extLst>
                  <a:ext uri="{FF2B5EF4-FFF2-40B4-BE49-F238E27FC236}">
                    <a16:creationId xmlns:a16="http://schemas.microsoft.com/office/drawing/2014/main" id="{C4C19951-9F4C-4A40-ABBB-0A54B5174066}"/>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ḷiḍe">
                <a:extLst>
                  <a:ext uri="{FF2B5EF4-FFF2-40B4-BE49-F238E27FC236}">
                    <a16:creationId xmlns:a16="http://schemas.microsoft.com/office/drawing/2014/main" id="{A18C73B1-0AEC-448F-8551-E6C45E8E5EC0}"/>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îṣļíḓé">
                <a:extLst>
                  <a:ext uri="{FF2B5EF4-FFF2-40B4-BE49-F238E27FC236}">
                    <a16:creationId xmlns:a16="http://schemas.microsoft.com/office/drawing/2014/main" id="{9F2D9603-77AA-43E1-88F4-09783FCACC61}"/>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8" name="îṥļiḓè">
                <a:extLst>
                  <a:ext uri="{FF2B5EF4-FFF2-40B4-BE49-F238E27FC236}">
                    <a16:creationId xmlns:a16="http://schemas.microsoft.com/office/drawing/2014/main" id="{C9B4BDD3-9129-4005-A9BA-3DC3A8401AEF}"/>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9" name="iş1iḍè">
                <a:extLst>
                  <a:ext uri="{FF2B5EF4-FFF2-40B4-BE49-F238E27FC236}">
                    <a16:creationId xmlns:a16="http://schemas.microsoft.com/office/drawing/2014/main" id="{6E37757B-D313-4727-88C3-DFCCCCBC4E7F}"/>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işľïḍé">
                <a:extLst>
                  <a:ext uri="{FF2B5EF4-FFF2-40B4-BE49-F238E27FC236}">
                    <a16:creationId xmlns:a16="http://schemas.microsoft.com/office/drawing/2014/main" id="{D250DB42-746D-4814-A8D3-56A9F80347A3}"/>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1" name="ïṣľíḑê">
                <a:extLst>
                  <a:ext uri="{FF2B5EF4-FFF2-40B4-BE49-F238E27FC236}">
                    <a16:creationId xmlns:a16="http://schemas.microsoft.com/office/drawing/2014/main" id="{37DDE9EE-2FCC-4F90-8C51-2300C94B5A9E}"/>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2" name="iṥḷiḑè">
                <a:extLst>
                  <a:ext uri="{FF2B5EF4-FFF2-40B4-BE49-F238E27FC236}">
                    <a16:creationId xmlns:a16="http://schemas.microsoft.com/office/drawing/2014/main" id="{90036289-F66B-4008-8929-D1B69B61082C}"/>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3" name="î$lídê">
                <a:extLst>
                  <a:ext uri="{FF2B5EF4-FFF2-40B4-BE49-F238E27FC236}">
                    <a16:creationId xmlns:a16="http://schemas.microsoft.com/office/drawing/2014/main" id="{A4D08354-18C3-4612-8B1F-6D9633399B77}"/>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4" name="iṧ1ïḋe">
                <a:extLst>
                  <a:ext uri="{FF2B5EF4-FFF2-40B4-BE49-F238E27FC236}">
                    <a16:creationId xmlns:a16="http://schemas.microsoft.com/office/drawing/2014/main" id="{92285A41-9B06-45A8-9B30-F5FE8F6D2EE7}"/>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5" name="iṡḷídè">
                <a:extLst>
                  <a:ext uri="{FF2B5EF4-FFF2-40B4-BE49-F238E27FC236}">
                    <a16:creationId xmlns:a16="http://schemas.microsoft.com/office/drawing/2014/main" id="{DB162191-705B-4CA4-A13B-F2A5274647EE}"/>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6" name="ïṧliḍe">
                <a:extLst>
                  <a:ext uri="{FF2B5EF4-FFF2-40B4-BE49-F238E27FC236}">
                    <a16:creationId xmlns:a16="http://schemas.microsoft.com/office/drawing/2014/main" id="{ED2C3DD2-2D74-437A-AA61-FFEE549F553D}"/>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7" name="íS1ïďe">
                <a:extLst>
                  <a:ext uri="{FF2B5EF4-FFF2-40B4-BE49-F238E27FC236}">
                    <a16:creationId xmlns:a16="http://schemas.microsoft.com/office/drawing/2014/main" id="{B3A0C819-B5A3-4B5B-AB56-E5FC116BCF6F}"/>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8" name="îṧľîḑè">
                <a:extLst>
                  <a:ext uri="{FF2B5EF4-FFF2-40B4-BE49-F238E27FC236}">
                    <a16:creationId xmlns:a16="http://schemas.microsoft.com/office/drawing/2014/main" id="{73A0A9D6-50C6-4E7C-918F-5ED40347E53F}"/>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4" name="iṧḻíḑé">
              <a:extLst>
                <a:ext uri="{FF2B5EF4-FFF2-40B4-BE49-F238E27FC236}">
                  <a16:creationId xmlns:a16="http://schemas.microsoft.com/office/drawing/2014/main" id="{5A326357-5BA8-4C28-BF2B-7683E12678D9}"/>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íSľíḍe">
              <a:extLst>
                <a:ext uri="{FF2B5EF4-FFF2-40B4-BE49-F238E27FC236}">
                  <a16:creationId xmlns:a16="http://schemas.microsoft.com/office/drawing/2014/main" id="{06293EBC-789F-43E7-9D20-BF9FB7F3ACF9}"/>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iṧľíḍê">
              <a:extLst>
                <a:ext uri="{FF2B5EF4-FFF2-40B4-BE49-F238E27FC236}">
                  <a16:creationId xmlns:a16="http://schemas.microsoft.com/office/drawing/2014/main" id="{C2874DFF-60C9-40F1-BAEE-8C0F2D631C04}"/>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iṥḷide">
              <a:extLst>
                <a:ext uri="{FF2B5EF4-FFF2-40B4-BE49-F238E27FC236}">
                  <a16:creationId xmlns:a16="http://schemas.microsoft.com/office/drawing/2014/main" id="{9C268411-5B65-41C9-B109-A730B40DC361}"/>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ïṩḻïḋè">
              <a:extLst>
                <a:ext uri="{FF2B5EF4-FFF2-40B4-BE49-F238E27FC236}">
                  <a16:creationId xmlns:a16="http://schemas.microsoft.com/office/drawing/2014/main" id="{C13F8B05-8048-4BC1-BDFC-7A7DA59B35BB}"/>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ïṡḻídè">
              <a:extLst>
                <a:ext uri="{FF2B5EF4-FFF2-40B4-BE49-F238E27FC236}">
                  <a16:creationId xmlns:a16="http://schemas.microsoft.com/office/drawing/2014/main" id="{614BF629-1630-46BA-98AA-4F58E6AC354D}"/>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îś1ïḑè">
              <a:extLst>
                <a:ext uri="{FF2B5EF4-FFF2-40B4-BE49-F238E27FC236}">
                  <a16:creationId xmlns:a16="http://schemas.microsoft.com/office/drawing/2014/main" id="{01B780B1-1CED-474B-B805-47C16549F692}"/>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şļïḓe">
              <a:extLst>
                <a:ext uri="{FF2B5EF4-FFF2-40B4-BE49-F238E27FC236}">
                  <a16:creationId xmlns:a16="http://schemas.microsoft.com/office/drawing/2014/main" id="{FE97673F-6F59-44BE-8F13-99359C3DE5B3}"/>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î$ľíḑe">
              <a:extLst>
                <a:ext uri="{FF2B5EF4-FFF2-40B4-BE49-F238E27FC236}">
                  <a16:creationId xmlns:a16="http://schemas.microsoft.com/office/drawing/2014/main" id="{81400162-3648-4DC5-BA20-6454DB41E6C2}"/>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cxnSp>
        <p:nvCxnSpPr>
          <p:cNvPr id="159" name="直接连接符 158">
            <a:extLst>
              <a:ext uri="{FF2B5EF4-FFF2-40B4-BE49-F238E27FC236}">
                <a16:creationId xmlns:a16="http://schemas.microsoft.com/office/drawing/2014/main" id="{77F412BE-D877-4A40-8BEC-C30355503C55}"/>
              </a:ext>
            </a:extLst>
          </p:cNvPr>
          <p:cNvCxnSpPr/>
          <p:nvPr userDrawn="1"/>
        </p:nvCxnSpPr>
        <p:spPr>
          <a:xfrm>
            <a:off x="676960" y="966762"/>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87" name="组合 186">
            <a:extLst>
              <a:ext uri="{FF2B5EF4-FFF2-40B4-BE49-F238E27FC236}">
                <a16:creationId xmlns:a16="http://schemas.microsoft.com/office/drawing/2014/main" id="{B529A941-B637-4F35-8EFA-7CB8F90EA3F0}"/>
              </a:ext>
            </a:extLst>
          </p:cNvPr>
          <p:cNvGrpSpPr/>
          <p:nvPr userDrawn="1"/>
        </p:nvGrpSpPr>
        <p:grpSpPr>
          <a:xfrm>
            <a:off x="649289" y="410634"/>
            <a:ext cx="589166" cy="530128"/>
            <a:chOff x="5542079" y="4118305"/>
            <a:chExt cx="589166" cy="530128"/>
          </a:xfrm>
        </p:grpSpPr>
        <p:sp>
          <p:nvSpPr>
            <p:cNvPr id="188" name="文本框 187">
              <a:extLst>
                <a:ext uri="{FF2B5EF4-FFF2-40B4-BE49-F238E27FC236}">
                  <a16:creationId xmlns:a16="http://schemas.microsoft.com/office/drawing/2014/main" id="{33CFF99A-1805-481D-BC86-18887A18413A}"/>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89" name="文本框 188">
              <a:extLst>
                <a:ext uri="{FF2B5EF4-FFF2-40B4-BE49-F238E27FC236}">
                  <a16:creationId xmlns:a16="http://schemas.microsoft.com/office/drawing/2014/main" id="{E01F60CB-ED98-4E75-BA2C-3DDF7EE31115}"/>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0" name="文本框 189">
              <a:extLst>
                <a:ext uri="{FF2B5EF4-FFF2-40B4-BE49-F238E27FC236}">
                  <a16:creationId xmlns:a16="http://schemas.microsoft.com/office/drawing/2014/main" id="{00180547-EA54-4548-822E-1DE97FA7B219}"/>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1" name="文本框 190">
              <a:extLst>
                <a:ext uri="{FF2B5EF4-FFF2-40B4-BE49-F238E27FC236}">
                  <a16:creationId xmlns:a16="http://schemas.microsoft.com/office/drawing/2014/main" id="{17D22646-5FBE-4E35-97A2-5C575646C57C}"/>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2" name="文本框 191">
              <a:extLst>
                <a:ext uri="{FF2B5EF4-FFF2-40B4-BE49-F238E27FC236}">
                  <a16:creationId xmlns:a16="http://schemas.microsoft.com/office/drawing/2014/main" id="{7351A4E8-B6E5-4738-9981-FECCDCBE87CD}"/>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3" name="文本框 192">
              <a:extLst>
                <a:ext uri="{FF2B5EF4-FFF2-40B4-BE49-F238E27FC236}">
                  <a16:creationId xmlns:a16="http://schemas.microsoft.com/office/drawing/2014/main" id="{62EDE193-D111-4F50-BCC4-E6B1E1AD9DCE}"/>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4" name="文本框 193">
              <a:extLst>
                <a:ext uri="{FF2B5EF4-FFF2-40B4-BE49-F238E27FC236}">
                  <a16:creationId xmlns:a16="http://schemas.microsoft.com/office/drawing/2014/main" id="{C11CDD4F-4FF5-43D3-A422-36D6D02E0EC6}"/>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5" name="文本框 194">
              <a:extLst>
                <a:ext uri="{FF2B5EF4-FFF2-40B4-BE49-F238E27FC236}">
                  <a16:creationId xmlns:a16="http://schemas.microsoft.com/office/drawing/2014/main" id="{C39675FA-DD8B-4D0D-9962-6B69E1FBADB5}"/>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1365174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theme" Target="../theme/theme2.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55.xml"/><Relationship Id="rId1"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3E67730E-11B6-40DC-B1E4-3DE4BEC54F23}"/>
              </a:ext>
            </a:extLst>
          </p:cNvPr>
          <p:cNvSpPr>
            <a:spLocks noGrp="1"/>
          </p:cNvSpPr>
          <p:nvPr>
            <p:ph type="title"/>
          </p:nvPr>
        </p:nvSpPr>
        <p:spPr>
          <a:xfrm>
            <a:off x="666750" y="452582"/>
            <a:ext cx="10858500" cy="576118"/>
          </a:xfrm>
          <a:prstGeom prst="rect">
            <a:avLst/>
          </a:prstGeom>
        </p:spPr>
        <p:txBody>
          <a:bodyPr vert="horz" lIns="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F156BD23-D37A-4426-AFE6-EB7E137FD542}"/>
              </a:ext>
            </a:extLst>
          </p:cNvPr>
          <p:cNvSpPr>
            <a:spLocks noGrp="1"/>
          </p:cNvSpPr>
          <p:nvPr>
            <p:ph type="body" idx="1"/>
          </p:nvPr>
        </p:nvSpPr>
        <p:spPr>
          <a:xfrm>
            <a:off x="660400" y="1130300"/>
            <a:ext cx="10858500" cy="5003800"/>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423254E9-5246-47AF-922A-37CB711756E3}"/>
              </a:ext>
            </a:extLst>
          </p:cNvPr>
          <p:cNvSpPr>
            <a:spLocks noGrp="1"/>
          </p:cNvSpPr>
          <p:nvPr>
            <p:ph type="dt" sz="half" idx="2"/>
          </p:nvPr>
        </p:nvSpPr>
        <p:spPr>
          <a:xfrm>
            <a:off x="666750" y="6356350"/>
            <a:ext cx="29146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B52E353-8C47-444C-9A0A-BB44E66737AA}" type="datetimeFigureOut">
              <a:rPr lang="zh-CN" altLang="en-US" smtClean="0"/>
              <a:t>2019/4/13 Saturday</a:t>
            </a:fld>
            <a:endParaRPr lang="zh-CN" altLang="en-US"/>
          </a:p>
        </p:txBody>
      </p:sp>
      <p:sp>
        <p:nvSpPr>
          <p:cNvPr id="5" name="页脚占位符 4">
            <a:extLst>
              <a:ext uri="{FF2B5EF4-FFF2-40B4-BE49-F238E27FC236}">
                <a16:creationId xmlns:a16="http://schemas.microsoft.com/office/drawing/2014/main" id="{A7005C54-EA61-4E78-8DD3-A3852F00D52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651327F4-9C6A-45DE-8D9E-1B9C91CBD414}"/>
              </a:ext>
            </a:extLst>
          </p:cNvPr>
          <p:cNvSpPr>
            <a:spLocks noGrp="1"/>
          </p:cNvSpPr>
          <p:nvPr>
            <p:ph type="sldNum" sz="quarter" idx="4"/>
          </p:nvPr>
        </p:nvSpPr>
        <p:spPr>
          <a:xfrm>
            <a:off x="8610600" y="6356350"/>
            <a:ext cx="29146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B14772-816E-4516-BC48-5765D8136130}" type="slidenum">
              <a:rPr lang="zh-CN" altLang="en-US" smtClean="0"/>
              <a:t>‹#›</a:t>
            </a:fld>
            <a:endParaRPr lang="zh-CN" altLang="en-US"/>
          </a:p>
        </p:txBody>
      </p:sp>
    </p:spTree>
    <p:extLst>
      <p:ext uri="{BB962C8B-B14F-4D97-AF65-F5344CB8AC3E}">
        <p14:creationId xmlns:p14="http://schemas.microsoft.com/office/powerpoint/2010/main" val="3932298522"/>
      </p:ext>
    </p:extLst>
  </p:cSld>
  <p:clrMap bg1="lt1" tx1="dk1" bg2="lt2" tx2="dk2" accent1="accent1" accent2="accent2" accent3="accent3" accent4="accent4" accent5="accent5" accent6="accent6" hlink="hlink" folHlink="folHlink"/>
  <p:sldLayoutIdLst>
    <p:sldLayoutId id="2147483683" r:id="rId1"/>
    <p:sldLayoutId id="2147483680" r:id="rId2"/>
    <p:sldLayoutId id="2147483679" r:id="rId3"/>
    <p:sldLayoutId id="2147483671" r:id="rId4"/>
    <p:sldLayoutId id="2147483673" r:id="rId5"/>
    <p:sldLayoutId id="2147483687" r:id="rId6"/>
    <p:sldLayoutId id="2147483685" r:id="rId7"/>
    <p:sldLayoutId id="2147483686" r:id="rId8"/>
    <p:sldLayoutId id="2147483690" r:id="rId9"/>
    <p:sldLayoutId id="2147483688" r:id="rId10"/>
    <p:sldLayoutId id="2147483691" r:id="rId11"/>
    <p:sldLayoutId id="2147483654" r:id="rId12"/>
    <p:sldLayoutId id="2147483670" r:id="rId13"/>
    <p:sldLayoutId id="2147483689" r:id="rId14"/>
    <p:sldLayoutId id="2147483669" r:id="rId15"/>
    <p:sldLayoutId id="2147483684" r:id="rId16"/>
    <p:sldLayoutId id="2147483682" r:id="rId17"/>
    <p:sldLayoutId id="2147483692" r:id="rId18"/>
    <p:sldLayoutId id="2147483695" r:id="rId19"/>
    <p:sldLayoutId id="2147483694" r:id="rId20"/>
    <p:sldLayoutId id="2147483693" r:id="rId21"/>
    <p:sldLayoutId id="2147483681" r:id="rId22"/>
    <p:sldLayoutId id="2147483677" r:id="rId23"/>
    <p:sldLayoutId id="2147483674" r:id="rId24"/>
    <p:sldLayoutId id="2147483678" r:id="rId25"/>
    <p:sldLayoutId id="2147483696" r:id="rId26"/>
  </p:sldLayoutIdLst>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3E67730E-11B6-40DC-B1E4-3DE4BEC54F23}"/>
              </a:ext>
            </a:extLst>
          </p:cNvPr>
          <p:cNvSpPr>
            <a:spLocks noGrp="1"/>
          </p:cNvSpPr>
          <p:nvPr>
            <p:ph type="title"/>
          </p:nvPr>
        </p:nvSpPr>
        <p:spPr>
          <a:xfrm>
            <a:off x="666750" y="452582"/>
            <a:ext cx="10858500" cy="576118"/>
          </a:xfrm>
          <a:prstGeom prst="rect">
            <a:avLst/>
          </a:prstGeom>
        </p:spPr>
        <p:txBody>
          <a:bodyPr vert="horz" lIns="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F156BD23-D37A-4426-AFE6-EB7E137FD542}"/>
              </a:ext>
            </a:extLst>
          </p:cNvPr>
          <p:cNvSpPr>
            <a:spLocks noGrp="1"/>
          </p:cNvSpPr>
          <p:nvPr>
            <p:ph type="body" idx="1"/>
          </p:nvPr>
        </p:nvSpPr>
        <p:spPr>
          <a:xfrm>
            <a:off x="660400" y="1130300"/>
            <a:ext cx="10858500" cy="5003800"/>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423254E9-5246-47AF-922A-37CB711756E3}"/>
              </a:ext>
            </a:extLst>
          </p:cNvPr>
          <p:cNvSpPr>
            <a:spLocks noGrp="1"/>
          </p:cNvSpPr>
          <p:nvPr>
            <p:ph type="dt" sz="half" idx="2"/>
          </p:nvPr>
        </p:nvSpPr>
        <p:spPr>
          <a:xfrm>
            <a:off x="666750" y="6356350"/>
            <a:ext cx="29146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B52E353-8C47-444C-9A0A-BB44E66737AA}" type="datetimeFigureOut">
              <a:rPr lang="zh-CN" altLang="en-US" smtClean="0"/>
              <a:t>2019/4/13 Saturday</a:t>
            </a:fld>
            <a:endParaRPr lang="zh-CN" altLang="en-US"/>
          </a:p>
        </p:txBody>
      </p:sp>
      <p:sp>
        <p:nvSpPr>
          <p:cNvPr id="5" name="页脚占位符 4">
            <a:extLst>
              <a:ext uri="{FF2B5EF4-FFF2-40B4-BE49-F238E27FC236}">
                <a16:creationId xmlns:a16="http://schemas.microsoft.com/office/drawing/2014/main" id="{A7005C54-EA61-4E78-8DD3-A3852F00D52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651327F4-9C6A-45DE-8D9E-1B9C91CBD414}"/>
              </a:ext>
            </a:extLst>
          </p:cNvPr>
          <p:cNvSpPr>
            <a:spLocks noGrp="1"/>
          </p:cNvSpPr>
          <p:nvPr>
            <p:ph type="sldNum" sz="quarter" idx="4"/>
          </p:nvPr>
        </p:nvSpPr>
        <p:spPr>
          <a:xfrm>
            <a:off x="8610600" y="6356350"/>
            <a:ext cx="29146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B14772-816E-4516-BC48-5765D8136130}" type="slidenum">
              <a:rPr lang="zh-CN" altLang="en-US" smtClean="0"/>
              <a:t>‹#›</a:t>
            </a:fld>
            <a:endParaRPr lang="zh-CN" altLang="en-US"/>
          </a:p>
        </p:txBody>
      </p:sp>
    </p:spTree>
    <p:extLst>
      <p:ext uri="{BB962C8B-B14F-4D97-AF65-F5344CB8AC3E}">
        <p14:creationId xmlns:p14="http://schemas.microsoft.com/office/powerpoint/2010/main" val="489528019"/>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 id="2147483712" r:id="rId15"/>
    <p:sldLayoutId id="2147483713" r:id="rId16"/>
    <p:sldLayoutId id="2147483714" r:id="rId17"/>
    <p:sldLayoutId id="2147483715" r:id="rId18"/>
    <p:sldLayoutId id="2147483716" r:id="rId19"/>
    <p:sldLayoutId id="2147483717" r:id="rId20"/>
    <p:sldLayoutId id="2147483718" r:id="rId21"/>
    <p:sldLayoutId id="2147483719" r:id="rId22"/>
    <p:sldLayoutId id="2147483720" r:id="rId23"/>
    <p:sldLayoutId id="2147483721" r:id="rId24"/>
    <p:sldLayoutId id="2147483722" r:id="rId25"/>
    <p:sldLayoutId id="2147483723" r:id="rId26"/>
    <p:sldLayoutId id="2147483724" r:id="rId27"/>
  </p:sldLayoutIdLst>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416">
          <p15:clr>
            <a:srgbClr val="F26B43"/>
          </p15:clr>
        </p15:guide>
        <p15:guide id="2" pos="7256">
          <p15:clr>
            <a:srgbClr val="F26B43"/>
          </p15:clr>
        </p15:guide>
        <p15:guide id="3" orient="horz" pos="648">
          <p15:clr>
            <a:srgbClr val="F26B43"/>
          </p15:clr>
        </p15:guide>
        <p15:guide id="4" orient="horz" pos="712">
          <p15:clr>
            <a:srgbClr val="F26B43"/>
          </p15:clr>
        </p15:guide>
        <p15:guide id="5" orient="horz" pos="3928">
          <p15:clr>
            <a:srgbClr val="F26B43"/>
          </p15:clr>
        </p15:guide>
        <p15:guide id="6" orient="horz" pos="386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9034936"/>
      </p:ext>
    </p:extLst>
  </p:cSld>
  <p:clrMap bg1="lt1" tx1="dk1" bg2="lt2" tx2="dk2" accent1="accent1" accent2="accent2" accent3="accent3" accent4="accent4" accent5="accent5" accent6="accent6" hlink="hlink" folHlink="folHlink"/>
  <p:sldLayoutIdLst>
    <p:sldLayoutId id="2147483726" r:id="rId1"/>
    <p:sldLayoutId id="2147483727"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jpg"/><Relationship Id="rId1" Type="http://schemas.openxmlformats.org/officeDocument/2006/relationships/slideLayout" Target="../slideLayouts/slideLayout2.xml"/><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7.xml"/><Relationship Id="rId1" Type="http://schemas.openxmlformats.org/officeDocument/2006/relationships/tags" Target="../tags/tag36.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17.xml"/><Relationship Id="rId1" Type="http://schemas.openxmlformats.org/officeDocument/2006/relationships/tags" Target="../tags/tag3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8.xml"/><Relationship Id="rId1" Type="http://schemas.openxmlformats.org/officeDocument/2006/relationships/slideLayout" Target="../slideLayouts/slideLayout20.xml"/><Relationship Id="rId5" Type="http://schemas.openxmlformats.org/officeDocument/2006/relationships/image" Target="../media/image15.jpg"/><Relationship Id="rId4" Type="http://schemas.openxmlformats.org/officeDocument/2006/relationships/image" Target="../media/image14.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5.xml"/><Relationship Id="rId1" Type="http://schemas.openxmlformats.org/officeDocument/2006/relationships/tags" Target="../tags/tag38.xml"/></Relationships>
</file>

<file path=ppt/slides/_rels/slide3.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png"/><Relationship Id="rId1" Type="http://schemas.openxmlformats.org/officeDocument/2006/relationships/slideLayout" Target="../slideLayouts/slideLayout5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0.xml"/><Relationship Id="rId1" Type="http://schemas.openxmlformats.org/officeDocument/2006/relationships/slideLayout" Target="../slideLayouts/slideLayout54.xml"/></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xml"/><Relationship Id="rId1" Type="http://schemas.openxmlformats.org/officeDocument/2006/relationships/slideLayout" Target="../slideLayouts/slideLayout4.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13CE07CE-4BB6-460A-8684-D2675D9CDF9F}"/>
              </a:ext>
            </a:extLst>
          </p:cNvPr>
          <p:cNvSpPr>
            <a:spLocks noGrp="1"/>
          </p:cNvSpPr>
          <p:nvPr>
            <p:ph type="body" sz="quarter" idx="10"/>
          </p:nvPr>
        </p:nvSpPr>
        <p:spPr>
          <a:xfrm>
            <a:off x="0" y="3541713"/>
            <a:ext cx="12191999" cy="448262"/>
          </a:xfrm>
        </p:spPr>
        <p:txBody>
          <a:bodyPr/>
          <a:lstStyle/>
          <a:p>
            <a:r>
              <a:rPr lang="zh-CN" altLang="en-US" dirty="0"/>
              <a:t>华南农业大学</a:t>
            </a:r>
            <a:r>
              <a:rPr lang="en-US" altLang="zh-CN" dirty="0"/>
              <a:t>2019</a:t>
            </a:r>
            <a:r>
              <a:rPr lang="zh-CN" altLang="en-US" dirty="0"/>
              <a:t>年毕业答辩模板</a:t>
            </a:r>
          </a:p>
        </p:txBody>
      </p:sp>
      <p:sp>
        <p:nvSpPr>
          <p:cNvPr id="3" name="文本占位符 2">
            <a:extLst>
              <a:ext uri="{FF2B5EF4-FFF2-40B4-BE49-F238E27FC236}">
                <a16:creationId xmlns:a16="http://schemas.microsoft.com/office/drawing/2014/main" id="{A1322F5E-6AE9-4970-8708-8B8A953E595C}"/>
              </a:ext>
            </a:extLst>
          </p:cNvPr>
          <p:cNvSpPr>
            <a:spLocks noGrp="1"/>
          </p:cNvSpPr>
          <p:nvPr>
            <p:ph type="body" sz="quarter" idx="11"/>
          </p:nvPr>
        </p:nvSpPr>
        <p:spPr>
          <a:xfrm>
            <a:off x="1959865" y="3958939"/>
            <a:ext cx="8258176" cy="344488"/>
          </a:xfrm>
        </p:spPr>
        <p:txBody>
          <a:bodyPr/>
          <a:lstStyle/>
          <a:p>
            <a:r>
              <a:rPr lang="en-US" altLang="zh-CN" dirty="0">
                <a:sym typeface="+mn-lt"/>
              </a:rPr>
              <a:t>Lorem ipsum dolor sit </a:t>
            </a:r>
            <a:r>
              <a:rPr lang="en-US" altLang="zh-CN" dirty="0" err="1">
                <a:sym typeface="+mn-lt"/>
              </a:rPr>
              <a:t>amet</a:t>
            </a:r>
            <a:r>
              <a:rPr lang="en-US" altLang="zh-CN" dirty="0">
                <a:sym typeface="+mn-lt"/>
              </a:rPr>
              <a:t>, </a:t>
            </a:r>
            <a:r>
              <a:rPr lang="en-US" altLang="zh-CN" dirty="0" err="1">
                <a:sym typeface="+mn-lt"/>
              </a:rPr>
              <a:t>consectetuer</a:t>
            </a:r>
            <a:r>
              <a:rPr lang="en-US" altLang="zh-CN" dirty="0">
                <a:sym typeface="+mn-lt"/>
              </a:rPr>
              <a:t> </a:t>
            </a:r>
            <a:r>
              <a:rPr lang="en-US" altLang="zh-CN" dirty="0" err="1">
                <a:sym typeface="+mn-lt"/>
              </a:rPr>
              <a:t>adipiscing</a:t>
            </a:r>
            <a:r>
              <a:rPr lang="en-US" altLang="zh-CN" dirty="0">
                <a:sym typeface="+mn-lt"/>
              </a:rPr>
              <a:t> </a:t>
            </a:r>
            <a:r>
              <a:rPr lang="en-US" altLang="zh-CN" dirty="0" err="1">
                <a:sym typeface="+mn-lt"/>
              </a:rPr>
              <a:t>elit</a:t>
            </a:r>
            <a:r>
              <a:rPr lang="en-US" altLang="zh-CN" dirty="0">
                <a:sym typeface="+mn-lt"/>
              </a:rPr>
              <a:t>. </a:t>
            </a:r>
          </a:p>
        </p:txBody>
      </p:sp>
      <p:grpSp>
        <p:nvGrpSpPr>
          <p:cNvPr id="4" name="iśľídé">
            <a:extLst>
              <a:ext uri="{FF2B5EF4-FFF2-40B4-BE49-F238E27FC236}">
                <a16:creationId xmlns:a16="http://schemas.microsoft.com/office/drawing/2014/main" id="{C3D4A7B8-C29C-4FD2-B301-6A28FBC5983C}"/>
              </a:ext>
            </a:extLst>
          </p:cNvPr>
          <p:cNvGrpSpPr/>
          <p:nvPr/>
        </p:nvGrpSpPr>
        <p:grpSpPr>
          <a:xfrm>
            <a:off x="3277711" y="5202629"/>
            <a:ext cx="2366484" cy="541601"/>
            <a:chOff x="5691000" y="1561458"/>
            <a:chExt cx="2366484" cy="541601"/>
          </a:xfrm>
        </p:grpSpPr>
        <p:sp>
          <p:nvSpPr>
            <p:cNvPr id="5" name="ïṧḻîḑê">
              <a:extLst>
                <a:ext uri="{FF2B5EF4-FFF2-40B4-BE49-F238E27FC236}">
                  <a16:creationId xmlns:a16="http://schemas.microsoft.com/office/drawing/2014/main" id="{0AB226BB-53A8-4B15-864B-2393CDD4C6A5}"/>
                </a:ext>
              </a:extLst>
            </p:cNvPr>
            <p:cNvSpPr txBox="1"/>
            <p:nvPr/>
          </p:nvSpPr>
          <p:spPr>
            <a:xfrm>
              <a:off x="6320387" y="1603357"/>
              <a:ext cx="1737097" cy="499702"/>
            </a:xfrm>
            <a:prstGeom prst="rect">
              <a:avLst/>
            </a:prstGeom>
            <a:noFill/>
          </p:spPr>
          <p:txBody>
            <a:bodyPr wrap="none" lIns="90000" tIns="46800" rIns="90000" bIns="46800" rtlCol="0" anchor="ctr" anchorCtr="0">
              <a:normAutofit/>
            </a:bodyPr>
            <a:lstStyle/>
            <a:p>
              <a:r>
                <a:rPr lang="zh-CN" altLang="en-US" b="1" dirty="0">
                  <a:solidFill>
                    <a:schemeClr val="accent1"/>
                  </a:solidFill>
                </a:rPr>
                <a:t>汇报人：</a:t>
              </a:r>
              <a:r>
                <a:rPr lang="zh-CN" altLang="en-US" b="1" dirty="0"/>
                <a:t>输入姓名</a:t>
              </a:r>
              <a:endParaRPr lang="en-US" altLang="zh-CN" b="1" dirty="0"/>
            </a:p>
          </p:txBody>
        </p:sp>
        <p:grpSp>
          <p:nvGrpSpPr>
            <p:cNvPr id="6" name="ïṩḻíḑé">
              <a:extLst>
                <a:ext uri="{FF2B5EF4-FFF2-40B4-BE49-F238E27FC236}">
                  <a16:creationId xmlns:a16="http://schemas.microsoft.com/office/drawing/2014/main" id="{C061CEE1-580B-441A-81C0-6D571BFF14FA}"/>
                </a:ext>
              </a:extLst>
            </p:cNvPr>
            <p:cNvGrpSpPr/>
            <p:nvPr/>
          </p:nvGrpSpPr>
          <p:grpSpPr>
            <a:xfrm>
              <a:off x="5691000" y="1561458"/>
              <a:ext cx="537820" cy="537824"/>
              <a:chOff x="6008181" y="3028663"/>
              <a:chExt cx="537820" cy="537824"/>
            </a:xfrm>
          </p:grpSpPr>
          <p:sp>
            <p:nvSpPr>
              <p:cNvPr id="7" name="íṣľîḋê">
                <a:extLst>
                  <a:ext uri="{FF2B5EF4-FFF2-40B4-BE49-F238E27FC236}">
                    <a16:creationId xmlns:a16="http://schemas.microsoft.com/office/drawing/2014/main" id="{EB957307-47DD-4F41-B73E-143356469642}"/>
                  </a:ext>
                </a:extLst>
              </p:cNvPr>
              <p:cNvSpPr/>
              <p:nvPr/>
            </p:nvSpPr>
            <p:spPr>
              <a:xfrm>
                <a:off x="6008181" y="3028663"/>
                <a:ext cx="537820" cy="537824"/>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lang="zh-CN" altLang="en-US" dirty="0">
                  <a:solidFill>
                    <a:schemeClr val="bg1"/>
                  </a:solidFill>
                </a:endParaRPr>
              </a:p>
            </p:txBody>
          </p:sp>
          <p:sp>
            <p:nvSpPr>
              <p:cNvPr id="8" name="iṧ1iḓè">
                <a:extLst>
                  <a:ext uri="{FF2B5EF4-FFF2-40B4-BE49-F238E27FC236}">
                    <a16:creationId xmlns:a16="http://schemas.microsoft.com/office/drawing/2014/main" id="{6AF6E778-61E2-4F63-B67A-3DD6FA2D1B49}"/>
                  </a:ext>
                </a:extLst>
              </p:cNvPr>
              <p:cNvSpPr/>
              <p:nvPr/>
            </p:nvSpPr>
            <p:spPr bwMode="auto">
              <a:xfrm>
                <a:off x="6139972" y="3163129"/>
                <a:ext cx="274236" cy="268889"/>
              </a:xfrm>
              <a:custGeom>
                <a:avLst/>
                <a:gdLst>
                  <a:gd name="T0" fmla="*/ 1312 w 1990"/>
                  <a:gd name="T1" fmla="*/ 1552 h 1954"/>
                  <a:gd name="T2" fmla="*/ 291 w 1990"/>
                  <a:gd name="T3" fmla="*/ 1746 h 1954"/>
                  <a:gd name="T4" fmla="*/ 0 w 1990"/>
                  <a:gd name="T5" fmla="*/ 540 h 1954"/>
                  <a:gd name="T6" fmla="*/ 515 w 1990"/>
                  <a:gd name="T7" fmla="*/ 249 h 1954"/>
                  <a:gd name="T8" fmla="*/ 1205 w 1990"/>
                  <a:gd name="T9" fmla="*/ 0 h 1954"/>
                  <a:gd name="T10" fmla="*/ 1496 w 1990"/>
                  <a:gd name="T11" fmla="*/ 489 h 1954"/>
                  <a:gd name="T12" fmla="*/ 1413 w 1990"/>
                  <a:gd name="T13" fmla="*/ 291 h 1954"/>
                  <a:gd name="T14" fmla="*/ 802 w 1990"/>
                  <a:gd name="T15" fmla="*/ 83 h 1954"/>
                  <a:gd name="T16" fmla="*/ 1039 w 1990"/>
                  <a:gd name="T17" fmla="*/ 249 h 1954"/>
                  <a:gd name="T18" fmla="*/ 1243 w 1990"/>
                  <a:gd name="T19" fmla="*/ 499 h 1954"/>
                  <a:gd name="T20" fmla="*/ 291 w 1990"/>
                  <a:gd name="T21" fmla="*/ 333 h 1954"/>
                  <a:gd name="T22" fmla="*/ 83 w 1990"/>
                  <a:gd name="T23" fmla="*/ 1455 h 1954"/>
                  <a:gd name="T24" fmla="*/ 1039 w 1990"/>
                  <a:gd name="T25" fmla="*/ 1663 h 1954"/>
                  <a:gd name="T26" fmla="*/ 1641 w 1990"/>
                  <a:gd name="T27" fmla="*/ 1453 h 1954"/>
                  <a:gd name="T28" fmla="*/ 1138 w 1990"/>
                  <a:gd name="T29" fmla="*/ 583 h 1954"/>
                  <a:gd name="T30" fmla="*/ 1641 w 1990"/>
                  <a:gd name="T31" fmla="*/ 1453 h 1954"/>
                  <a:gd name="T32" fmla="*/ 1752 w 1990"/>
                  <a:gd name="T33" fmla="*/ 809 h 1954"/>
                  <a:gd name="T34" fmla="*/ 1026 w 1990"/>
                  <a:gd name="T35" fmla="*/ 1228 h 1954"/>
                  <a:gd name="T36" fmla="*/ 1767 w 1990"/>
                  <a:gd name="T37" fmla="*/ 1422 h 1954"/>
                  <a:gd name="T38" fmla="*/ 1717 w 1990"/>
                  <a:gd name="T39" fmla="*/ 1835 h 1954"/>
                  <a:gd name="T40" fmla="*/ 1767 w 1990"/>
                  <a:gd name="T41" fmla="*/ 1422 h 1954"/>
                  <a:gd name="T42" fmla="*/ 1739 w 1990"/>
                  <a:gd name="T43" fmla="*/ 1874 h 1954"/>
                  <a:gd name="T44" fmla="*/ 1956 w 1990"/>
                  <a:gd name="T45" fmla="*/ 1749 h 1954"/>
                  <a:gd name="T46" fmla="*/ 249 w 1990"/>
                  <a:gd name="T47" fmla="*/ 551 h 1954"/>
                  <a:gd name="T48" fmla="*/ 803 w 1990"/>
                  <a:gd name="T49" fmla="*/ 613 h 1954"/>
                  <a:gd name="T50" fmla="*/ 675 w 1990"/>
                  <a:gd name="T51" fmla="*/ 828 h 1954"/>
                  <a:gd name="T52" fmla="*/ 249 w 1990"/>
                  <a:gd name="T53" fmla="*/ 890 h 1954"/>
                  <a:gd name="T54" fmla="*/ 675 w 1990"/>
                  <a:gd name="T55" fmla="*/ 828 h 1954"/>
                  <a:gd name="T56" fmla="*/ 675 w 1990"/>
                  <a:gd name="T57" fmla="*/ 1167 h 1954"/>
                  <a:gd name="T58" fmla="*/ 249 w 1990"/>
                  <a:gd name="T59" fmla="*/ 1105 h 1954"/>
                  <a:gd name="T60" fmla="*/ 249 w 1990"/>
                  <a:gd name="T61" fmla="*/ 1444 h 1954"/>
                  <a:gd name="T62" fmla="*/ 803 w 1990"/>
                  <a:gd name="T63" fmla="*/ 1382 h 1954"/>
                  <a:gd name="T64" fmla="*/ 249 w 1990"/>
                  <a:gd name="T65" fmla="*/ 1444 h 1954"/>
                  <a:gd name="T66" fmla="*/ 1179 w 1990"/>
                  <a:gd name="T67" fmla="*/ 961 h 1954"/>
                  <a:gd name="T68" fmla="*/ 1300 w 1990"/>
                  <a:gd name="T69" fmla="*/ 1219 h 1954"/>
                  <a:gd name="T70" fmla="*/ 1604 w 1990"/>
                  <a:gd name="T71" fmla="*/ 858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endParaRPr lang="en-US" sz="7198" dirty="0">
                  <a:solidFill>
                    <a:schemeClr val="bg1"/>
                  </a:solidFill>
                </a:endParaRPr>
              </a:p>
            </p:txBody>
          </p:sp>
        </p:grpSp>
      </p:grpSp>
      <p:grpSp>
        <p:nvGrpSpPr>
          <p:cNvPr id="9" name="组合 8">
            <a:extLst>
              <a:ext uri="{FF2B5EF4-FFF2-40B4-BE49-F238E27FC236}">
                <a16:creationId xmlns:a16="http://schemas.microsoft.com/office/drawing/2014/main" id="{A717EAE4-8AD9-4C2C-BFF6-5C51BD4910A6}"/>
              </a:ext>
            </a:extLst>
          </p:cNvPr>
          <p:cNvGrpSpPr/>
          <p:nvPr/>
        </p:nvGrpSpPr>
        <p:grpSpPr>
          <a:xfrm>
            <a:off x="6192672" y="5202629"/>
            <a:ext cx="2947024" cy="537824"/>
            <a:chOff x="3525927" y="5925782"/>
            <a:chExt cx="2947024" cy="537824"/>
          </a:xfrm>
        </p:grpSpPr>
        <p:grpSp>
          <p:nvGrpSpPr>
            <p:cNvPr id="10" name="组合 9">
              <a:extLst>
                <a:ext uri="{FF2B5EF4-FFF2-40B4-BE49-F238E27FC236}">
                  <a16:creationId xmlns:a16="http://schemas.microsoft.com/office/drawing/2014/main" id="{96571458-6375-4142-B2E6-6D184A6E4EA0}"/>
                </a:ext>
              </a:extLst>
            </p:cNvPr>
            <p:cNvGrpSpPr/>
            <p:nvPr/>
          </p:nvGrpSpPr>
          <p:grpSpPr>
            <a:xfrm>
              <a:off x="3525927" y="5925782"/>
              <a:ext cx="537820" cy="537824"/>
              <a:chOff x="6277087" y="5234459"/>
              <a:chExt cx="537820" cy="537824"/>
            </a:xfrm>
          </p:grpSpPr>
          <p:sp>
            <p:nvSpPr>
              <p:cNvPr id="12" name="íṣľîḋê">
                <a:extLst>
                  <a:ext uri="{FF2B5EF4-FFF2-40B4-BE49-F238E27FC236}">
                    <a16:creationId xmlns:a16="http://schemas.microsoft.com/office/drawing/2014/main" id="{B473906E-9D6C-4C1B-BD49-26E60F6CC874}"/>
                  </a:ext>
                </a:extLst>
              </p:cNvPr>
              <p:cNvSpPr/>
              <p:nvPr/>
            </p:nvSpPr>
            <p:spPr>
              <a:xfrm>
                <a:off x="6277087" y="5234459"/>
                <a:ext cx="537820" cy="537824"/>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defRPr>
                </a:lvl1pPr>
                <a:lvl2pPr marL="457189" algn="l" defTabSz="914377" rtl="0" eaLnBrk="1" latinLnBrk="0" hangingPunct="1">
                  <a:defRPr sz="1800" kern="1200">
                    <a:solidFill>
                      <a:schemeClr val="lt1"/>
                    </a:solidFill>
                  </a:defRPr>
                </a:lvl2pPr>
                <a:lvl3pPr marL="914377" algn="l" defTabSz="914377" rtl="0" eaLnBrk="1" latinLnBrk="0" hangingPunct="1">
                  <a:defRPr sz="1800" kern="1200">
                    <a:solidFill>
                      <a:schemeClr val="lt1"/>
                    </a:solidFill>
                  </a:defRPr>
                </a:lvl3pPr>
                <a:lvl4pPr marL="1371566" algn="l" defTabSz="914377" rtl="0" eaLnBrk="1" latinLnBrk="0" hangingPunct="1">
                  <a:defRPr sz="1800" kern="1200">
                    <a:solidFill>
                      <a:schemeClr val="lt1"/>
                    </a:solidFill>
                  </a:defRPr>
                </a:lvl4pPr>
                <a:lvl5pPr marL="1828754" algn="l" defTabSz="914377" rtl="0" eaLnBrk="1" latinLnBrk="0" hangingPunct="1">
                  <a:defRPr sz="1800" kern="1200">
                    <a:solidFill>
                      <a:schemeClr val="lt1"/>
                    </a:solidFill>
                  </a:defRPr>
                </a:lvl5pPr>
                <a:lvl6pPr marL="2285943" algn="l" defTabSz="914377" rtl="0" eaLnBrk="1" latinLnBrk="0" hangingPunct="1">
                  <a:defRPr sz="1800" kern="1200">
                    <a:solidFill>
                      <a:schemeClr val="lt1"/>
                    </a:solidFill>
                  </a:defRPr>
                </a:lvl6pPr>
                <a:lvl7pPr marL="2743131" algn="l" defTabSz="914377" rtl="0" eaLnBrk="1" latinLnBrk="0" hangingPunct="1">
                  <a:defRPr sz="1800" kern="1200">
                    <a:solidFill>
                      <a:schemeClr val="lt1"/>
                    </a:solidFill>
                  </a:defRPr>
                </a:lvl7pPr>
                <a:lvl8pPr marL="3200320" algn="l" defTabSz="914377" rtl="0" eaLnBrk="1" latinLnBrk="0" hangingPunct="1">
                  <a:defRPr sz="1800" kern="1200">
                    <a:solidFill>
                      <a:schemeClr val="lt1"/>
                    </a:solidFill>
                  </a:defRPr>
                </a:lvl8pPr>
                <a:lvl9pPr marL="3657509" algn="l" defTabSz="914377" rtl="0" eaLnBrk="1" latinLnBrk="0" hangingPunct="1">
                  <a:defRPr sz="1800" kern="1200">
                    <a:solidFill>
                      <a:schemeClr val="lt1"/>
                    </a:solidFill>
                  </a:defRPr>
                </a:lvl9pPr>
              </a:lstStyle>
              <a:p>
                <a:pPr algn="ctr"/>
                <a:endParaRPr lang="zh-CN" altLang="en-US" dirty="0">
                  <a:solidFill>
                    <a:schemeClr val="bg1"/>
                  </a:solidFill>
                </a:endParaRPr>
              </a:p>
            </p:txBody>
          </p:sp>
          <p:sp>
            <p:nvSpPr>
              <p:cNvPr id="13" name="iṧ1iḓè">
                <a:extLst>
                  <a:ext uri="{FF2B5EF4-FFF2-40B4-BE49-F238E27FC236}">
                    <a16:creationId xmlns:a16="http://schemas.microsoft.com/office/drawing/2014/main" id="{39CDA895-0DDB-4B40-9B3A-2E68BFF31161}"/>
                  </a:ext>
                </a:extLst>
              </p:cNvPr>
              <p:cNvSpPr/>
              <p:nvPr/>
            </p:nvSpPr>
            <p:spPr bwMode="auto">
              <a:xfrm>
                <a:off x="6408879" y="5378839"/>
                <a:ext cx="274236" cy="249065"/>
              </a:xfrm>
              <a:custGeom>
                <a:avLst/>
                <a:gdLst>
                  <a:gd name="T0" fmla="*/ 81 w 4753"/>
                  <a:gd name="T1" fmla="*/ 4315 h 4323"/>
                  <a:gd name="T2" fmla="*/ 316 w 4753"/>
                  <a:gd name="T3" fmla="*/ 3451 h 4323"/>
                  <a:gd name="T4" fmla="*/ 1588 w 4753"/>
                  <a:gd name="T5" fmla="*/ 2706 h 4323"/>
                  <a:gd name="T6" fmla="*/ 2508 w 4753"/>
                  <a:gd name="T7" fmla="*/ 3544 h 4323"/>
                  <a:gd name="T8" fmla="*/ 3450 w 4753"/>
                  <a:gd name="T9" fmla="*/ 2819 h 4323"/>
                  <a:gd name="T10" fmla="*/ 2540 w 4753"/>
                  <a:gd name="T11" fmla="*/ 3806 h 4323"/>
                  <a:gd name="T12" fmla="*/ 2369 w 4753"/>
                  <a:gd name="T13" fmla="*/ 3767 h 4323"/>
                  <a:gd name="T14" fmla="*/ 1761 w 4753"/>
                  <a:gd name="T15" fmla="*/ 2942 h 4323"/>
                  <a:gd name="T16" fmla="*/ 1389 w 4753"/>
                  <a:gd name="T17" fmla="*/ 3377 h 4323"/>
                  <a:gd name="T18" fmla="*/ 1018 w 4753"/>
                  <a:gd name="T19" fmla="*/ 2944 h 4323"/>
                  <a:gd name="T20" fmla="*/ 220 w 4753"/>
                  <a:gd name="T21" fmla="*/ 4256 h 4323"/>
                  <a:gd name="T22" fmla="*/ 1264 w 4753"/>
                  <a:gd name="T23" fmla="*/ 2919 h 4323"/>
                  <a:gd name="T24" fmla="*/ 1513 w 4753"/>
                  <a:gd name="T25" fmla="*/ 2919 h 4323"/>
                  <a:gd name="T26" fmla="*/ 4646 w 4753"/>
                  <a:gd name="T27" fmla="*/ 3982 h 4323"/>
                  <a:gd name="T28" fmla="*/ 2918 w 4753"/>
                  <a:gd name="T29" fmla="*/ 3876 h 4323"/>
                  <a:gd name="T30" fmla="*/ 4540 w 4753"/>
                  <a:gd name="T31" fmla="*/ 3769 h 4323"/>
                  <a:gd name="T32" fmla="*/ 4336 w 4753"/>
                  <a:gd name="T33" fmla="*/ 698 h 4323"/>
                  <a:gd name="T34" fmla="*/ 3919 w 4753"/>
                  <a:gd name="T35" fmla="*/ 1582 h 4323"/>
                  <a:gd name="T36" fmla="*/ 2271 w 4753"/>
                  <a:gd name="T37" fmla="*/ 1797 h 4323"/>
                  <a:gd name="T38" fmla="*/ 2112 w 4753"/>
                  <a:gd name="T39" fmla="*/ 1704 h 4323"/>
                  <a:gd name="T40" fmla="*/ 2530 w 4753"/>
                  <a:gd name="T41" fmla="*/ 0 h 4323"/>
                  <a:gd name="T42" fmla="*/ 4336 w 4753"/>
                  <a:gd name="T43" fmla="*/ 418 h 4323"/>
                  <a:gd name="T44" fmla="*/ 4647 w 4753"/>
                  <a:gd name="T45" fmla="*/ 485 h 4323"/>
                  <a:gd name="T46" fmla="*/ 4753 w 4753"/>
                  <a:gd name="T47" fmla="*/ 3876 h 4323"/>
                  <a:gd name="T48" fmla="*/ 2530 w 4753"/>
                  <a:gd name="T49" fmla="*/ 214 h 4323"/>
                  <a:gd name="T50" fmla="*/ 2326 w 4753"/>
                  <a:gd name="T51" fmla="*/ 1522 h 4323"/>
                  <a:gd name="T52" fmla="*/ 2628 w 4753"/>
                  <a:gd name="T53" fmla="*/ 1368 h 4323"/>
                  <a:gd name="T54" fmla="*/ 4123 w 4753"/>
                  <a:gd name="T55" fmla="*/ 1164 h 4323"/>
                  <a:gd name="T56" fmla="*/ 3919 w 4753"/>
                  <a:gd name="T57" fmla="*/ 214 h 4323"/>
                  <a:gd name="T58" fmla="*/ 205 w 4753"/>
                  <a:gd name="T59" fmla="*/ 3049 h 4323"/>
                  <a:gd name="T60" fmla="*/ 99 w 4753"/>
                  <a:gd name="T61" fmla="*/ 591 h 4323"/>
                  <a:gd name="T62" fmla="*/ 1753 w 4753"/>
                  <a:gd name="T63" fmla="*/ 485 h 4323"/>
                  <a:gd name="T64" fmla="*/ 1753 w 4753"/>
                  <a:gd name="T65" fmla="*/ 698 h 4323"/>
                  <a:gd name="T66" fmla="*/ 312 w 4753"/>
                  <a:gd name="T67" fmla="*/ 2942 h 4323"/>
                  <a:gd name="T68" fmla="*/ 1393 w 4753"/>
                  <a:gd name="T69" fmla="*/ 2511 h 4323"/>
                  <a:gd name="T70" fmla="*/ 1228 w 4753"/>
                  <a:gd name="T71" fmla="*/ 1359 h 4323"/>
                  <a:gd name="T72" fmla="*/ 1393 w 4753"/>
                  <a:gd name="T73" fmla="*/ 1336 h 4323"/>
                  <a:gd name="T74" fmla="*/ 1981 w 4753"/>
                  <a:gd name="T75" fmla="*/ 1923 h 4323"/>
                  <a:gd name="T76" fmla="*/ 1186 w 4753"/>
                  <a:gd name="T77" fmla="*/ 1611 h 4323"/>
                  <a:gd name="T78" fmla="*/ 1393 w 4753"/>
                  <a:gd name="T79" fmla="*/ 2298 h 4323"/>
                  <a:gd name="T80" fmla="*/ 1740 w 4753"/>
                  <a:gd name="T81" fmla="*/ 2000 h 4323"/>
                  <a:gd name="T82" fmla="*/ 1391 w 4753"/>
                  <a:gd name="T83" fmla="*/ 1549 h 4323"/>
                  <a:gd name="T84" fmla="*/ 1742 w 4753"/>
                  <a:gd name="T85" fmla="*/ 1787 h 4323"/>
                  <a:gd name="T86" fmla="*/ 1391 w 4753"/>
                  <a:gd name="T87" fmla="*/ 1549 h 4323"/>
                  <a:gd name="T88" fmla="*/ 2749 w 4753"/>
                  <a:gd name="T89" fmla="*/ 1112 h 4323"/>
                  <a:gd name="T90" fmla="*/ 2749 w 4753"/>
                  <a:gd name="T91" fmla="*/ 899 h 4323"/>
                  <a:gd name="T92" fmla="*/ 3708 w 4753"/>
                  <a:gd name="T93" fmla="*/ 1006 h 4323"/>
                  <a:gd name="T94" fmla="*/ 3338 w 4753"/>
                  <a:gd name="T95" fmla="*/ 683 h 4323"/>
                  <a:gd name="T96" fmla="*/ 2642 w 4753"/>
                  <a:gd name="T97" fmla="*/ 577 h 4323"/>
                  <a:gd name="T98" fmla="*/ 3338 w 4753"/>
                  <a:gd name="T99" fmla="*/ 470 h 4323"/>
                  <a:gd name="T100" fmla="*/ 3338 w 4753"/>
                  <a:gd name="T101" fmla="*/ 683 h 4323"/>
                  <a:gd name="T102" fmla="*/ 1319 w 4753"/>
                  <a:gd name="T103" fmla="*/ 214 h 4323"/>
                  <a:gd name="T104" fmla="*/ 1319 w 4753"/>
                  <a:gd name="T105" fmla="*/ 0 h 4323"/>
                  <a:gd name="T106" fmla="*/ 1841 w 4753"/>
                  <a:gd name="T107" fmla="*/ 107 h 4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53" h="4323">
                    <a:moveTo>
                      <a:pt x="121" y="4323"/>
                    </a:moveTo>
                    <a:cubicBezTo>
                      <a:pt x="107" y="4323"/>
                      <a:pt x="94" y="4320"/>
                      <a:pt x="81" y="4315"/>
                    </a:cubicBezTo>
                    <a:cubicBezTo>
                      <a:pt x="26" y="4293"/>
                      <a:pt x="0" y="4231"/>
                      <a:pt x="22" y="4176"/>
                    </a:cubicBezTo>
                    <a:lnTo>
                      <a:pt x="316" y="3451"/>
                    </a:lnTo>
                    <a:cubicBezTo>
                      <a:pt x="446" y="3131"/>
                      <a:pt x="679" y="2706"/>
                      <a:pt x="1198" y="2706"/>
                    </a:cubicBezTo>
                    <a:lnTo>
                      <a:pt x="1588" y="2706"/>
                    </a:lnTo>
                    <a:cubicBezTo>
                      <a:pt x="2108" y="2706"/>
                      <a:pt x="2341" y="3131"/>
                      <a:pt x="2470" y="3451"/>
                    </a:cubicBezTo>
                    <a:lnTo>
                      <a:pt x="2508" y="3544"/>
                    </a:lnTo>
                    <a:lnTo>
                      <a:pt x="3299" y="2813"/>
                    </a:lnTo>
                    <a:cubicBezTo>
                      <a:pt x="3342" y="2773"/>
                      <a:pt x="3410" y="2776"/>
                      <a:pt x="3450" y="2819"/>
                    </a:cubicBezTo>
                    <a:cubicBezTo>
                      <a:pt x="3490" y="2863"/>
                      <a:pt x="3487" y="2930"/>
                      <a:pt x="3444" y="2970"/>
                    </a:cubicBezTo>
                    <a:lnTo>
                      <a:pt x="2540" y="3806"/>
                    </a:lnTo>
                    <a:cubicBezTo>
                      <a:pt x="2514" y="3829"/>
                      <a:pt x="2478" y="3839"/>
                      <a:pt x="2444" y="3831"/>
                    </a:cubicBezTo>
                    <a:cubicBezTo>
                      <a:pt x="2410" y="3824"/>
                      <a:pt x="2382" y="3800"/>
                      <a:pt x="2369" y="3767"/>
                    </a:cubicBezTo>
                    <a:lnTo>
                      <a:pt x="2273" y="3531"/>
                    </a:lnTo>
                    <a:cubicBezTo>
                      <a:pt x="2134" y="3188"/>
                      <a:pt x="1975" y="3002"/>
                      <a:pt x="1761" y="2942"/>
                    </a:cubicBezTo>
                    <a:lnTo>
                      <a:pt x="1475" y="3333"/>
                    </a:lnTo>
                    <a:cubicBezTo>
                      <a:pt x="1455" y="3361"/>
                      <a:pt x="1423" y="3377"/>
                      <a:pt x="1389" y="3377"/>
                    </a:cubicBezTo>
                    <a:cubicBezTo>
                      <a:pt x="1355" y="3377"/>
                      <a:pt x="1323" y="3361"/>
                      <a:pt x="1302" y="3333"/>
                    </a:cubicBezTo>
                    <a:lnTo>
                      <a:pt x="1018" y="2944"/>
                    </a:lnTo>
                    <a:cubicBezTo>
                      <a:pt x="808" y="3007"/>
                      <a:pt x="651" y="3192"/>
                      <a:pt x="514" y="3531"/>
                    </a:cubicBezTo>
                    <a:lnTo>
                      <a:pt x="220" y="4256"/>
                    </a:lnTo>
                    <a:cubicBezTo>
                      <a:pt x="203" y="4298"/>
                      <a:pt x="163" y="4323"/>
                      <a:pt x="121" y="4323"/>
                    </a:cubicBezTo>
                    <a:close/>
                    <a:moveTo>
                      <a:pt x="1264" y="2919"/>
                    </a:moveTo>
                    <a:lnTo>
                      <a:pt x="1389" y="3089"/>
                    </a:lnTo>
                    <a:lnTo>
                      <a:pt x="1513" y="2919"/>
                    </a:lnTo>
                    <a:lnTo>
                      <a:pt x="1264" y="2919"/>
                    </a:lnTo>
                    <a:close/>
                    <a:moveTo>
                      <a:pt x="4646" y="3982"/>
                    </a:moveTo>
                    <a:lnTo>
                      <a:pt x="3025" y="3982"/>
                    </a:lnTo>
                    <a:cubicBezTo>
                      <a:pt x="2966" y="3982"/>
                      <a:pt x="2918" y="3935"/>
                      <a:pt x="2918" y="3876"/>
                    </a:cubicBezTo>
                    <a:cubicBezTo>
                      <a:pt x="2918" y="3817"/>
                      <a:pt x="2966" y="3769"/>
                      <a:pt x="3025" y="3769"/>
                    </a:cubicBezTo>
                    <a:lnTo>
                      <a:pt x="4540" y="3769"/>
                    </a:lnTo>
                    <a:lnTo>
                      <a:pt x="4540" y="698"/>
                    </a:lnTo>
                    <a:lnTo>
                      <a:pt x="4336" y="698"/>
                    </a:lnTo>
                    <a:lnTo>
                      <a:pt x="4336" y="1164"/>
                    </a:lnTo>
                    <a:cubicBezTo>
                      <a:pt x="4336" y="1395"/>
                      <a:pt x="4149" y="1582"/>
                      <a:pt x="3919" y="1582"/>
                    </a:cubicBezTo>
                    <a:lnTo>
                      <a:pt x="2656" y="1582"/>
                    </a:lnTo>
                    <a:lnTo>
                      <a:pt x="2271" y="1797"/>
                    </a:lnTo>
                    <a:cubicBezTo>
                      <a:pt x="2238" y="1816"/>
                      <a:pt x="2198" y="1816"/>
                      <a:pt x="2165" y="1796"/>
                    </a:cubicBezTo>
                    <a:cubicBezTo>
                      <a:pt x="2132" y="1777"/>
                      <a:pt x="2112" y="1742"/>
                      <a:pt x="2112" y="1704"/>
                    </a:cubicBezTo>
                    <a:lnTo>
                      <a:pt x="2112" y="418"/>
                    </a:lnTo>
                    <a:cubicBezTo>
                      <a:pt x="2112" y="188"/>
                      <a:pt x="2300" y="0"/>
                      <a:pt x="2530" y="0"/>
                    </a:cubicBezTo>
                    <a:lnTo>
                      <a:pt x="3919" y="0"/>
                    </a:lnTo>
                    <a:cubicBezTo>
                      <a:pt x="4149" y="0"/>
                      <a:pt x="4336" y="188"/>
                      <a:pt x="4336" y="418"/>
                    </a:cubicBezTo>
                    <a:lnTo>
                      <a:pt x="4336" y="485"/>
                    </a:lnTo>
                    <a:lnTo>
                      <a:pt x="4647" y="485"/>
                    </a:lnTo>
                    <a:cubicBezTo>
                      <a:pt x="4705" y="485"/>
                      <a:pt x="4753" y="532"/>
                      <a:pt x="4753" y="591"/>
                    </a:cubicBezTo>
                    <a:lnTo>
                      <a:pt x="4753" y="3876"/>
                    </a:lnTo>
                    <a:cubicBezTo>
                      <a:pt x="4753" y="3935"/>
                      <a:pt x="4705" y="3982"/>
                      <a:pt x="4646" y="3982"/>
                    </a:cubicBezTo>
                    <a:close/>
                    <a:moveTo>
                      <a:pt x="2530" y="214"/>
                    </a:moveTo>
                    <a:cubicBezTo>
                      <a:pt x="2417" y="214"/>
                      <a:pt x="2326" y="305"/>
                      <a:pt x="2326" y="418"/>
                    </a:cubicBezTo>
                    <a:lnTo>
                      <a:pt x="2326" y="1522"/>
                    </a:lnTo>
                    <a:lnTo>
                      <a:pt x="2576" y="1382"/>
                    </a:lnTo>
                    <a:cubicBezTo>
                      <a:pt x="2592" y="1373"/>
                      <a:pt x="2610" y="1368"/>
                      <a:pt x="2628" y="1368"/>
                    </a:cubicBezTo>
                    <a:lnTo>
                      <a:pt x="3919" y="1368"/>
                    </a:lnTo>
                    <a:cubicBezTo>
                      <a:pt x="4031" y="1368"/>
                      <a:pt x="4123" y="1277"/>
                      <a:pt x="4123" y="1164"/>
                    </a:cubicBezTo>
                    <a:lnTo>
                      <a:pt x="4123" y="418"/>
                    </a:lnTo>
                    <a:cubicBezTo>
                      <a:pt x="4123" y="305"/>
                      <a:pt x="4031" y="214"/>
                      <a:pt x="3919" y="214"/>
                    </a:cubicBezTo>
                    <a:lnTo>
                      <a:pt x="2530" y="214"/>
                    </a:lnTo>
                    <a:close/>
                    <a:moveTo>
                      <a:pt x="205" y="3049"/>
                    </a:moveTo>
                    <a:cubicBezTo>
                      <a:pt x="146" y="3049"/>
                      <a:pt x="99" y="3001"/>
                      <a:pt x="99" y="2942"/>
                    </a:cubicBezTo>
                    <a:lnTo>
                      <a:pt x="99" y="591"/>
                    </a:lnTo>
                    <a:cubicBezTo>
                      <a:pt x="99" y="532"/>
                      <a:pt x="146" y="485"/>
                      <a:pt x="205" y="485"/>
                    </a:cubicBezTo>
                    <a:lnTo>
                      <a:pt x="1753" y="485"/>
                    </a:lnTo>
                    <a:cubicBezTo>
                      <a:pt x="1812" y="485"/>
                      <a:pt x="1860" y="532"/>
                      <a:pt x="1860" y="591"/>
                    </a:cubicBezTo>
                    <a:cubicBezTo>
                      <a:pt x="1860" y="650"/>
                      <a:pt x="1812" y="698"/>
                      <a:pt x="1753" y="698"/>
                    </a:cubicBezTo>
                    <a:lnTo>
                      <a:pt x="312" y="698"/>
                    </a:lnTo>
                    <a:lnTo>
                      <a:pt x="312" y="2942"/>
                    </a:lnTo>
                    <a:cubicBezTo>
                      <a:pt x="312" y="3001"/>
                      <a:pt x="264" y="3049"/>
                      <a:pt x="205" y="3049"/>
                    </a:cubicBezTo>
                    <a:close/>
                    <a:moveTo>
                      <a:pt x="1393" y="2511"/>
                    </a:moveTo>
                    <a:cubicBezTo>
                      <a:pt x="1069" y="2511"/>
                      <a:pt x="805" y="2247"/>
                      <a:pt x="805" y="1923"/>
                    </a:cubicBezTo>
                    <a:cubicBezTo>
                      <a:pt x="805" y="1657"/>
                      <a:pt x="984" y="1431"/>
                      <a:pt x="1228" y="1359"/>
                    </a:cubicBezTo>
                    <a:cubicBezTo>
                      <a:pt x="1230" y="1359"/>
                      <a:pt x="1231" y="1358"/>
                      <a:pt x="1232" y="1358"/>
                    </a:cubicBezTo>
                    <a:cubicBezTo>
                      <a:pt x="1284" y="1343"/>
                      <a:pt x="1339" y="1336"/>
                      <a:pt x="1393" y="1336"/>
                    </a:cubicBezTo>
                    <a:cubicBezTo>
                      <a:pt x="1688" y="1336"/>
                      <a:pt x="1934" y="1551"/>
                      <a:pt x="1975" y="1840"/>
                    </a:cubicBezTo>
                    <a:cubicBezTo>
                      <a:pt x="1979" y="1867"/>
                      <a:pt x="1981" y="1895"/>
                      <a:pt x="1981" y="1923"/>
                    </a:cubicBezTo>
                    <a:cubicBezTo>
                      <a:pt x="1981" y="2247"/>
                      <a:pt x="1717" y="2511"/>
                      <a:pt x="1393" y="2511"/>
                    </a:cubicBezTo>
                    <a:close/>
                    <a:moveTo>
                      <a:pt x="1186" y="1611"/>
                    </a:moveTo>
                    <a:cubicBezTo>
                      <a:pt x="1085" y="1678"/>
                      <a:pt x="1019" y="1793"/>
                      <a:pt x="1019" y="1923"/>
                    </a:cubicBezTo>
                    <a:cubicBezTo>
                      <a:pt x="1019" y="2130"/>
                      <a:pt x="1187" y="2298"/>
                      <a:pt x="1393" y="2298"/>
                    </a:cubicBezTo>
                    <a:cubicBezTo>
                      <a:pt x="1573" y="2298"/>
                      <a:pt x="1724" y="2170"/>
                      <a:pt x="1760" y="2000"/>
                    </a:cubicBezTo>
                    <a:cubicBezTo>
                      <a:pt x="1753" y="2000"/>
                      <a:pt x="1747" y="2000"/>
                      <a:pt x="1740" y="2000"/>
                    </a:cubicBezTo>
                    <a:cubicBezTo>
                      <a:pt x="1486" y="2000"/>
                      <a:pt x="1268" y="1841"/>
                      <a:pt x="1186" y="1611"/>
                    </a:cubicBezTo>
                    <a:close/>
                    <a:moveTo>
                      <a:pt x="1391" y="1549"/>
                    </a:moveTo>
                    <a:cubicBezTo>
                      <a:pt x="1445" y="1690"/>
                      <a:pt x="1582" y="1787"/>
                      <a:pt x="1740" y="1787"/>
                    </a:cubicBezTo>
                    <a:lnTo>
                      <a:pt x="1742" y="1787"/>
                    </a:lnTo>
                    <a:cubicBezTo>
                      <a:pt x="1687" y="1648"/>
                      <a:pt x="1552" y="1549"/>
                      <a:pt x="1393" y="1549"/>
                    </a:cubicBezTo>
                    <a:lnTo>
                      <a:pt x="1391" y="1549"/>
                    </a:lnTo>
                    <a:close/>
                    <a:moveTo>
                      <a:pt x="3602" y="1112"/>
                    </a:moveTo>
                    <a:lnTo>
                      <a:pt x="2749" y="1112"/>
                    </a:lnTo>
                    <a:cubicBezTo>
                      <a:pt x="2690" y="1112"/>
                      <a:pt x="2642" y="1065"/>
                      <a:pt x="2642" y="1006"/>
                    </a:cubicBezTo>
                    <a:cubicBezTo>
                      <a:pt x="2642" y="947"/>
                      <a:pt x="2690" y="899"/>
                      <a:pt x="2749" y="899"/>
                    </a:cubicBezTo>
                    <a:lnTo>
                      <a:pt x="3602" y="899"/>
                    </a:lnTo>
                    <a:cubicBezTo>
                      <a:pt x="3661" y="899"/>
                      <a:pt x="3708" y="947"/>
                      <a:pt x="3708" y="1006"/>
                    </a:cubicBezTo>
                    <a:cubicBezTo>
                      <a:pt x="3708" y="1065"/>
                      <a:pt x="3661" y="1112"/>
                      <a:pt x="3602" y="1112"/>
                    </a:cubicBezTo>
                    <a:close/>
                    <a:moveTo>
                      <a:pt x="3338" y="683"/>
                    </a:moveTo>
                    <a:lnTo>
                      <a:pt x="2749" y="683"/>
                    </a:lnTo>
                    <a:cubicBezTo>
                      <a:pt x="2690" y="683"/>
                      <a:pt x="2642" y="635"/>
                      <a:pt x="2642" y="577"/>
                    </a:cubicBezTo>
                    <a:cubicBezTo>
                      <a:pt x="2642" y="518"/>
                      <a:pt x="2690" y="470"/>
                      <a:pt x="2749" y="470"/>
                    </a:cubicBezTo>
                    <a:lnTo>
                      <a:pt x="3338" y="470"/>
                    </a:lnTo>
                    <a:cubicBezTo>
                      <a:pt x="3397" y="470"/>
                      <a:pt x="3445" y="518"/>
                      <a:pt x="3445" y="577"/>
                    </a:cubicBezTo>
                    <a:cubicBezTo>
                      <a:pt x="3445" y="635"/>
                      <a:pt x="3397" y="683"/>
                      <a:pt x="3338" y="683"/>
                    </a:cubicBezTo>
                    <a:close/>
                    <a:moveTo>
                      <a:pt x="1735" y="214"/>
                    </a:moveTo>
                    <a:lnTo>
                      <a:pt x="1319" y="214"/>
                    </a:lnTo>
                    <a:cubicBezTo>
                      <a:pt x="1260" y="214"/>
                      <a:pt x="1212" y="166"/>
                      <a:pt x="1212" y="107"/>
                    </a:cubicBezTo>
                    <a:cubicBezTo>
                      <a:pt x="1212" y="48"/>
                      <a:pt x="1260" y="0"/>
                      <a:pt x="1319" y="0"/>
                    </a:cubicBezTo>
                    <a:lnTo>
                      <a:pt x="1735" y="0"/>
                    </a:lnTo>
                    <a:cubicBezTo>
                      <a:pt x="1794" y="0"/>
                      <a:pt x="1841" y="48"/>
                      <a:pt x="1841" y="107"/>
                    </a:cubicBezTo>
                    <a:cubicBezTo>
                      <a:pt x="1841" y="166"/>
                      <a:pt x="1794" y="214"/>
                      <a:pt x="1735" y="214"/>
                    </a:cubicBezTo>
                    <a:close/>
                  </a:path>
                </a:pathLst>
              </a:custGeom>
              <a:solidFill>
                <a:schemeClr val="bg1"/>
              </a:solidFill>
              <a:ln>
                <a:noFill/>
              </a:ln>
            </p:spPr>
            <p:txBody>
              <a:bodyPr vert="horz" wrap="square" lIns="182832" tIns="91416" rIns="182832" bIns="91416"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7198" dirty="0">
                  <a:solidFill>
                    <a:schemeClr val="bg1"/>
                  </a:solidFill>
                </a:endParaRPr>
              </a:p>
            </p:txBody>
          </p:sp>
        </p:grpSp>
        <p:sp>
          <p:nvSpPr>
            <p:cNvPr id="11" name="ïṧḻîḑê">
              <a:extLst>
                <a:ext uri="{FF2B5EF4-FFF2-40B4-BE49-F238E27FC236}">
                  <a16:creationId xmlns:a16="http://schemas.microsoft.com/office/drawing/2014/main" id="{3050CF51-F44D-4771-AD9C-A97B3FFD872D}"/>
                </a:ext>
              </a:extLst>
            </p:cNvPr>
            <p:cNvSpPr txBox="1"/>
            <p:nvPr/>
          </p:nvSpPr>
          <p:spPr>
            <a:xfrm>
              <a:off x="4236230" y="5944843"/>
              <a:ext cx="2236721" cy="499702"/>
            </a:xfrm>
            <a:prstGeom prst="rect">
              <a:avLst/>
            </a:prstGeom>
            <a:noFill/>
          </p:spPr>
          <p:txBody>
            <a:bodyPr wrap="none" lIns="90000" tIns="46800" rIns="90000" bIns="46800" rtlCol="0" anchor="ctr" anchorCtr="0">
              <a:normAutofit/>
            </a:bodyPr>
            <a:lstStyle/>
            <a:p>
              <a:r>
                <a:rPr lang="zh-CN" altLang="en-US" b="1" dirty="0">
                  <a:solidFill>
                    <a:schemeClr val="accent1"/>
                  </a:solidFill>
                </a:rPr>
                <a:t>指导老师：</a:t>
              </a:r>
              <a:r>
                <a:rPr lang="zh-CN" altLang="en-US" b="1" dirty="0"/>
                <a:t>输入姓名</a:t>
              </a:r>
              <a:endParaRPr lang="en-US" altLang="zh-CN" b="1" dirty="0"/>
            </a:p>
          </p:txBody>
        </p:sp>
      </p:grpSp>
    </p:spTree>
    <p:extLst>
      <p:ext uri="{BB962C8B-B14F-4D97-AF65-F5344CB8AC3E}">
        <p14:creationId xmlns:p14="http://schemas.microsoft.com/office/powerpoint/2010/main" val="109753835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组合 17">
            <a:extLst>
              <a:ext uri="{FF2B5EF4-FFF2-40B4-BE49-F238E27FC236}">
                <a16:creationId xmlns:a16="http://schemas.microsoft.com/office/drawing/2014/main" id="{C69D973D-5E9E-4EB3-9717-8C11BF31C239}"/>
              </a:ext>
            </a:extLst>
          </p:cNvPr>
          <p:cNvGrpSpPr/>
          <p:nvPr/>
        </p:nvGrpSpPr>
        <p:grpSpPr>
          <a:xfrm>
            <a:off x="660400" y="1838418"/>
            <a:ext cx="5017166" cy="3587564"/>
            <a:chOff x="660400" y="1838418"/>
            <a:chExt cx="5017166" cy="3587564"/>
          </a:xfrm>
        </p:grpSpPr>
        <p:grpSp>
          <p:nvGrpSpPr>
            <p:cNvPr id="19" name="组合 18">
              <a:extLst>
                <a:ext uri="{FF2B5EF4-FFF2-40B4-BE49-F238E27FC236}">
                  <a16:creationId xmlns:a16="http://schemas.microsoft.com/office/drawing/2014/main" id="{1A848850-7275-4AD0-A700-AB5DFC734B66}"/>
                </a:ext>
              </a:extLst>
            </p:cNvPr>
            <p:cNvGrpSpPr/>
            <p:nvPr/>
          </p:nvGrpSpPr>
          <p:grpSpPr>
            <a:xfrm>
              <a:off x="660400" y="1838418"/>
              <a:ext cx="4887039" cy="3503077"/>
              <a:chOff x="5944827" y="1962468"/>
              <a:chExt cx="4887039" cy="3503077"/>
            </a:xfrm>
          </p:grpSpPr>
          <p:sp>
            <p:nvSpPr>
              <p:cNvPr id="22" name="îšlïḋé">
                <a:extLst>
                  <a:ext uri="{FF2B5EF4-FFF2-40B4-BE49-F238E27FC236}">
                    <a16:creationId xmlns:a16="http://schemas.microsoft.com/office/drawing/2014/main" id="{EEDA79FB-8F2D-47F5-8D29-C2D0950982AA}"/>
                  </a:ext>
                </a:extLst>
              </p:cNvPr>
              <p:cNvSpPr/>
              <p:nvPr/>
            </p:nvSpPr>
            <p:spPr bwMode="auto">
              <a:xfrm>
                <a:off x="5944827" y="2054959"/>
                <a:ext cx="4887039" cy="3410586"/>
              </a:xfrm>
              <a:prstGeom prst="rect">
                <a:avLst/>
              </a:prstGeom>
              <a:solidFill>
                <a:srgbClr val="ECEDF0"/>
              </a:solidFill>
              <a:ln>
                <a:noFill/>
              </a:ln>
              <a:extLst/>
            </p:spPr>
            <p:txBody>
              <a:bodyPr wrap="square" lIns="90000" tIns="46800" rIns="90000" bIns="46800" rtlCol="0">
                <a:normAutofit/>
              </a:bodyPr>
              <a:lstStyle/>
              <a:p>
                <a:pPr algn="ctr">
                  <a:lnSpc>
                    <a:spcPct val="150000"/>
                  </a:lnSpc>
                </a:pPr>
                <a:endParaRPr lang="en-US" altLang="zh-CN" dirty="0">
                  <a:solidFill>
                    <a:schemeClr val="bg1"/>
                  </a:solidFill>
                </a:endParaRPr>
              </a:p>
            </p:txBody>
          </p:sp>
          <p:sp>
            <p:nvSpPr>
              <p:cNvPr id="23" name="直角三角形 22">
                <a:extLst>
                  <a:ext uri="{FF2B5EF4-FFF2-40B4-BE49-F238E27FC236}">
                    <a16:creationId xmlns:a16="http://schemas.microsoft.com/office/drawing/2014/main" id="{3AC6BF5D-0A1C-4010-A495-A76162DC8099}"/>
                  </a:ext>
                </a:extLst>
              </p:cNvPr>
              <p:cNvSpPr/>
              <p:nvPr/>
            </p:nvSpPr>
            <p:spPr>
              <a:xfrm rot="18900000" flipH="1" flipV="1">
                <a:off x="6705138" y="1962468"/>
                <a:ext cx="603445" cy="570854"/>
              </a:xfrm>
              <a:prstGeom prst="rtTriangle">
                <a:avLst/>
              </a:prstGeom>
              <a:solidFill>
                <a:srgbClr val="ECED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îšlïḋé">
              <a:extLst>
                <a:ext uri="{FF2B5EF4-FFF2-40B4-BE49-F238E27FC236}">
                  <a16:creationId xmlns:a16="http://schemas.microsoft.com/office/drawing/2014/main" id="{9FCB50F3-3939-4DF3-830B-ED0A820B8640}"/>
                </a:ext>
              </a:extLst>
            </p:cNvPr>
            <p:cNvSpPr/>
            <p:nvPr/>
          </p:nvSpPr>
          <p:spPr bwMode="auto">
            <a:xfrm>
              <a:off x="741342" y="2015396"/>
              <a:ext cx="4936224" cy="3410586"/>
            </a:xfrm>
            <a:prstGeom prst="rect">
              <a:avLst/>
            </a:prstGeom>
            <a:solidFill>
              <a:schemeClr val="accent1"/>
            </a:solidFill>
            <a:ln>
              <a:noFill/>
            </a:ln>
            <a:extLst/>
          </p:spPr>
          <p:txBody>
            <a:bodyPr wrap="square" lIns="0" tIns="46800" rIns="90000" bIns="46800" rtlCol="0">
              <a:normAutofit/>
            </a:bodyPr>
            <a:lstStyle/>
            <a:p>
              <a:pPr algn="ctr">
                <a:lnSpc>
                  <a:spcPct val="150000"/>
                </a:lnSpc>
              </a:pPr>
              <a:endParaRPr lang="en-US" altLang="zh-CN" dirty="0">
                <a:solidFill>
                  <a:schemeClr val="bg1"/>
                </a:solidFill>
              </a:endParaRPr>
            </a:p>
          </p:txBody>
        </p:sp>
        <p:sp>
          <p:nvSpPr>
            <p:cNvPr id="21" name="直角三角形 20">
              <a:extLst>
                <a:ext uri="{FF2B5EF4-FFF2-40B4-BE49-F238E27FC236}">
                  <a16:creationId xmlns:a16="http://schemas.microsoft.com/office/drawing/2014/main" id="{FE399BE2-4E29-4823-843C-0C69B61D3CAB}"/>
                </a:ext>
              </a:extLst>
            </p:cNvPr>
            <p:cNvSpPr/>
            <p:nvPr/>
          </p:nvSpPr>
          <p:spPr>
            <a:xfrm rot="18900000" flipH="1" flipV="1">
              <a:off x="1420873" y="1946103"/>
              <a:ext cx="603445" cy="570854"/>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矩形 23">
            <a:extLst>
              <a:ext uri="{FF2B5EF4-FFF2-40B4-BE49-F238E27FC236}">
                <a16:creationId xmlns:a16="http://schemas.microsoft.com/office/drawing/2014/main" id="{0D942E50-50A1-4C50-AE7E-831D523753B5}"/>
              </a:ext>
            </a:extLst>
          </p:cNvPr>
          <p:cNvSpPr/>
          <p:nvPr/>
        </p:nvSpPr>
        <p:spPr>
          <a:xfrm>
            <a:off x="933022" y="2668331"/>
            <a:ext cx="1088283"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占位符 7">
            <a:extLst>
              <a:ext uri="{FF2B5EF4-FFF2-40B4-BE49-F238E27FC236}">
                <a16:creationId xmlns:a16="http://schemas.microsoft.com/office/drawing/2014/main" id="{B53C12AC-F159-43BA-8269-B0CACA771295}"/>
              </a:ext>
            </a:extLst>
          </p:cNvPr>
          <p:cNvSpPr>
            <a:spLocks noGrp="1"/>
          </p:cNvSpPr>
          <p:nvPr>
            <p:ph type="body" sz="quarter" idx="11"/>
          </p:nvPr>
        </p:nvSpPr>
        <p:spPr/>
        <p:txBody>
          <a:bodyPr>
            <a:noAutofit/>
          </a:bodyPr>
          <a:lstStyle/>
          <a:p>
            <a:r>
              <a:rPr lang="zh-CN" altLang="zh-CN" dirty="0"/>
              <a:t>视频提供了功能强大的方法帮助您证明您的观点。当您单击联机视频时，可以在想要添加的视频的嵌入代码中进行粘贴。您也可以键入一个关键字以联机搜索最适合您的文档的视频</a:t>
            </a:r>
            <a:r>
              <a:rPr lang="zh-CN" altLang="en-US" dirty="0"/>
              <a:t>。</a:t>
            </a:r>
          </a:p>
        </p:txBody>
      </p:sp>
      <p:sp>
        <p:nvSpPr>
          <p:cNvPr id="9" name="文本占位符 8">
            <a:extLst>
              <a:ext uri="{FF2B5EF4-FFF2-40B4-BE49-F238E27FC236}">
                <a16:creationId xmlns:a16="http://schemas.microsoft.com/office/drawing/2014/main" id="{DF497A12-34CC-4B39-806E-871426520588}"/>
              </a:ext>
            </a:extLst>
          </p:cNvPr>
          <p:cNvSpPr>
            <a:spLocks noGrp="1"/>
          </p:cNvSpPr>
          <p:nvPr>
            <p:ph type="body" sz="quarter" idx="12"/>
          </p:nvPr>
        </p:nvSpPr>
        <p:spPr/>
        <p:txBody>
          <a:bodyPr/>
          <a:lstStyle/>
          <a:p>
            <a:r>
              <a:rPr lang="zh-CN" altLang="en-US" dirty="0"/>
              <a:t>小标题</a:t>
            </a:r>
          </a:p>
        </p:txBody>
      </p:sp>
      <p:sp>
        <p:nvSpPr>
          <p:cNvPr id="7" name="标题 6">
            <a:extLst>
              <a:ext uri="{FF2B5EF4-FFF2-40B4-BE49-F238E27FC236}">
                <a16:creationId xmlns:a16="http://schemas.microsoft.com/office/drawing/2014/main" id="{70AD91A7-A632-43FE-89F5-E182F0051D50}"/>
              </a:ext>
            </a:extLst>
          </p:cNvPr>
          <p:cNvSpPr>
            <a:spLocks noGrp="1"/>
          </p:cNvSpPr>
          <p:nvPr>
            <p:ph type="title"/>
          </p:nvPr>
        </p:nvSpPr>
        <p:spPr>
          <a:xfrm>
            <a:off x="1363494" y="452582"/>
            <a:ext cx="7499950" cy="576118"/>
          </a:xfrm>
        </p:spPr>
        <p:txBody>
          <a:bodyPr>
            <a:no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文献综述：纯文字型</a:t>
            </a:r>
            <a:endParaRPr lang="zh-CN" altLang="en-US" dirty="0"/>
          </a:p>
        </p:txBody>
      </p:sp>
      <p:sp>
        <p:nvSpPr>
          <p:cNvPr id="10" name="文本占位符 9">
            <a:extLst>
              <a:ext uri="{FF2B5EF4-FFF2-40B4-BE49-F238E27FC236}">
                <a16:creationId xmlns:a16="http://schemas.microsoft.com/office/drawing/2014/main" id="{EA8A4DBA-4D51-408A-A0F8-78FBF47A7BF5}"/>
              </a:ext>
            </a:extLst>
          </p:cNvPr>
          <p:cNvSpPr>
            <a:spLocks noGrp="1"/>
          </p:cNvSpPr>
          <p:nvPr>
            <p:ph type="body" sz="quarter" idx="13"/>
          </p:nvPr>
        </p:nvSpPr>
        <p:spPr/>
        <p:txBody>
          <a:bodyPr>
            <a:noAutofit/>
          </a:bodyPr>
          <a:lstStyle/>
          <a:p>
            <a:r>
              <a:rPr lang="zh-CN" altLang="zh-CN" sz="1400" b="0" dirty="0">
                <a:solidFill>
                  <a:schemeClr val="bg1">
                    <a:lumMod val="65000"/>
                  </a:schemeClr>
                </a:solidFill>
              </a:rPr>
              <a:t>视频提供了功能强大的方法帮助您证明您的观点。当您单击联机视频时，可以在想要添加的视频的嵌入代码中进行粘贴视频</a:t>
            </a:r>
            <a:r>
              <a:rPr lang="zh-CN" altLang="en-US" sz="1400" b="0" dirty="0">
                <a:solidFill>
                  <a:schemeClr val="bg1">
                    <a:lumMod val="65000"/>
                  </a:schemeClr>
                </a:solidFill>
              </a:rPr>
              <a:t>。</a:t>
            </a:r>
          </a:p>
        </p:txBody>
      </p:sp>
      <p:sp>
        <p:nvSpPr>
          <p:cNvPr id="11" name="文本占位符 10">
            <a:extLst>
              <a:ext uri="{FF2B5EF4-FFF2-40B4-BE49-F238E27FC236}">
                <a16:creationId xmlns:a16="http://schemas.microsoft.com/office/drawing/2014/main" id="{1C2D8C03-1465-4D7C-9420-9D79F4D4B386}"/>
              </a:ext>
            </a:extLst>
          </p:cNvPr>
          <p:cNvSpPr>
            <a:spLocks noGrp="1"/>
          </p:cNvSpPr>
          <p:nvPr>
            <p:ph type="body" sz="quarter" idx="14"/>
          </p:nvPr>
        </p:nvSpPr>
        <p:spPr/>
        <p:txBody>
          <a:bodyPr>
            <a:noAutofit/>
          </a:bodyPr>
          <a:lstStyle/>
          <a:p>
            <a:pPr lvl="0"/>
            <a:r>
              <a:rPr lang="zh-CN" altLang="en-US" sz="1600" b="1" dirty="0">
                <a:solidFill>
                  <a:srgbClr val="000000"/>
                </a:solidFill>
              </a:rPr>
              <a:t>在这里填写关键性结论的一句话在这里填写关键性结论的一句话在这里填写关键性结论的一句话在这里填写关键性结论的一句话</a:t>
            </a:r>
          </a:p>
          <a:p>
            <a:endParaRPr lang="zh-CN" altLang="en-US" dirty="0"/>
          </a:p>
        </p:txBody>
      </p:sp>
      <p:sp>
        <p:nvSpPr>
          <p:cNvPr id="12" name="文本占位符 11">
            <a:extLst>
              <a:ext uri="{FF2B5EF4-FFF2-40B4-BE49-F238E27FC236}">
                <a16:creationId xmlns:a16="http://schemas.microsoft.com/office/drawing/2014/main" id="{DF335592-CA2B-4DB4-82A2-EB29A3EAB9B1}"/>
              </a:ext>
            </a:extLst>
          </p:cNvPr>
          <p:cNvSpPr>
            <a:spLocks noGrp="1"/>
          </p:cNvSpPr>
          <p:nvPr>
            <p:ph type="body" sz="quarter" idx="15"/>
          </p:nvPr>
        </p:nvSpPr>
        <p:spPr/>
        <p:txBody>
          <a:bodyPr>
            <a:noAutofit/>
          </a:bodyPr>
          <a:lstStyle/>
          <a:p>
            <a:r>
              <a:rPr lang="zh-CN" altLang="zh-CN" dirty="0"/>
              <a:t>视频提供了功能强大的方法帮助您证明您的观点。当您单击联机视频时，可以在想要添加的视频的嵌入代码中进行粘贴视频</a:t>
            </a:r>
            <a:r>
              <a:rPr lang="zh-CN" altLang="en-US" dirty="0"/>
              <a:t>。</a:t>
            </a:r>
          </a:p>
          <a:p>
            <a:endParaRPr lang="zh-CN" altLang="en-US" dirty="0"/>
          </a:p>
        </p:txBody>
      </p:sp>
      <p:cxnSp>
        <p:nvCxnSpPr>
          <p:cNvPr id="13" name="直接连接符 12">
            <a:extLst>
              <a:ext uri="{FF2B5EF4-FFF2-40B4-BE49-F238E27FC236}">
                <a16:creationId xmlns:a16="http://schemas.microsoft.com/office/drawing/2014/main" id="{0E5F2D6D-C5E1-4CAA-941E-ECC009D4A0ED}"/>
              </a:ext>
            </a:extLst>
          </p:cNvPr>
          <p:cNvCxnSpPr>
            <a:cxnSpLocks/>
          </p:cNvCxnSpPr>
          <p:nvPr/>
        </p:nvCxnSpPr>
        <p:spPr>
          <a:xfrm>
            <a:off x="6096000" y="1411274"/>
            <a:ext cx="0" cy="4886325"/>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14" name="íŝ1íďé">
            <a:extLst>
              <a:ext uri="{FF2B5EF4-FFF2-40B4-BE49-F238E27FC236}">
                <a16:creationId xmlns:a16="http://schemas.microsoft.com/office/drawing/2014/main" id="{442AE10C-8797-491B-948B-13F9936B0D14}"/>
              </a:ext>
            </a:extLst>
          </p:cNvPr>
          <p:cNvSpPr/>
          <p:nvPr/>
        </p:nvSpPr>
        <p:spPr bwMode="auto">
          <a:xfrm>
            <a:off x="6744083" y="1780521"/>
            <a:ext cx="409192" cy="409192"/>
          </a:xfrm>
          <a:prstGeom prst="ellipse">
            <a:avLst/>
          </a:prstGeom>
          <a:solidFill>
            <a:schemeClr val="accent2"/>
          </a:solidFill>
          <a:ln w="38100">
            <a:no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en-US" altLang="zh-CN" sz="1400" dirty="0">
                <a:solidFill>
                  <a:schemeClr val="bg1"/>
                </a:solidFill>
                <a:latin typeface="Impact" panose="020B0806030902050204" pitchFamily="34" charset="0"/>
              </a:rPr>
              <a:t>01</a:t>
            </a:r>
            <a:endParaRPr lang="zh-CN" altLang="en-US" sz="1400" dirty="0">
              <a:solidFill>
                <a:schemeClr val="bg1"/>
              </a:solidFill>
              <a:latin typeface="Impact" panose="020B0806030902050204" pitchFamily="34" charset="0"/>
            </a:endParaRPr>
          </a:p>
        </p:txBody>
      </p:sp>
      <p:sp>
        <p:nvSpPr>
          <p:cNvPr id="15" name="iSļïḑê">
            <a:extLst>
              <a:ext uri="{FF2B5EF4-FFF2-40B4-BE49-F238E27FC236}">
                <a16:creationId xmlns:a16="http://schemas.microsoft.com/office/drawing/2014/main" id="{894E0151-3DE8-4D4E-8D80-AA7D0FC49758}"/>
              </a:ext>
            </a:extLst>
          </p:cNvPr>
          <p:cNvSpPr/>
          <p:nvPr/>
        </p:nvSpPr>
        <p:spPr bwMode="auto">
          <a:xfrm>
            <a:off x="6734458" y="3441156"/>
            <a:ext cx="409192" cy="409192"/>
          </a:xfrm>
          <a:prstGeom prst="ellipse">
            <a:avLst/>
          </a:prstGeom>
          <a:solidFill>
            <a:schemeClr val="accent1"/>
          </a:solidFill>
          <a:ln w="38100">
            <a:no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en-US" altLang="zh-CN" sz="1400" dirty="0">
                <a:solidFill>
                  <a:schemeClr val="bg1"/>
                </a:solidFill>
                <a:latin typeface="Impact" panose="020B0806030902050204" pitchFamily="34" charset="0"/>
              </a:rPr>
              <a:t>02</a:t>
            </a:r>
            <a:endParaRPr lang="zh-CN" altLang="en-US" sz="1400" dirty="0">
              <a:solidFill>
                <a:schemeClr val="bg1"/>
              </a:solidFill>
              <a:latin typeface="Impact" panose="020B0806030902050204" pitchFamily="34" charset="0"/>
            </a:endParaRPr>
          </a:p>
        </p:txBody>
      </p:sp>
      <p:sp>
        <p:nvSpPr>
          <p:cNvPr id="16" name="ïslïḋè">
            <a:extLst>
              <a:ext uri="{FF2B5EF4-FFF2-40B4-BE49-F238E27FC236}">
                <a16:creationId xmlns:a16="http://schemas.microsoft.com/office/drawing/2014/main" id="{A93F96A0-5C6D-4605-8A58-035983E359A2}"/>
              </a:ext>
            </a:extLst>
          </p:cNvPr>
          <p:cNvSpPr/>
          <p:nvPr/>
        </p:nvSpPr>
        <p:spPr bwMode="auto">
          <a:xfrm>
            <a:off x="6713752" y="5014310"/>
            <a:ext cx="409192" cy="409192"/>
          </a:xfrm>
          <a:prstGeom prst="ellipse">
            <a:avLst/>
          </a:prstGeom>
          <a:solidFill>
            <a:schemeClr val="accent3"/>
          </a:solidFill>
          <a:ln w="38100">
            <a:no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en-US" altLang="zh-CN" sz="1400" dirty="0">
                <a:solidFill>
                  <a:schemeClr val="bg1"/>
                </a:solidFill>
                <a:latin typeface="Impact" panose="020B0806030902050204" pitchFamily="34" charset="0"/>
              </a:rPr>
              <a:t>03</a:t>
            </a:r>
            <a:endParaRPr lang="zh-CN" altLang="en-US" sz="1400" dirty="0">
              <a:solidFill>
                <a:schemeClr val="bg1"/>
              </a:solidFill>
              <a:latin typeface="Impact" panose="020B0806030902050204" pitchFamily="34" charset="0"/>
            </a:endParaRPr>
          </a:p>
        </p:txBody>
      </p:sp>
      <p:sp>
        <p:nvSpPr>
          <p:cNvPr id="17" name="iṧḻíḑè">
            <a:extLst>
              <a:ext uri="{FF2B5EF4-FFF2-40B4-BE49-F238E27FC236}">
                <a16:creationId xmlns:a16="http://schemas.microsoft.com/office/drawing/2014/main" id="{0273F4EA-5D1F-4FC7-BE60-B11165816237}"/>
              </a:ext>
            </a:extLst>
          </p:cNvPr>
          <p:cNvSpPr/>
          <p:nvPr/>
        </p:nvSpPr>
        <p:spPr bwMode="auto">
          <a:xfrm>
            <a:off x="6038572" y="3578406"/>
            <a:ext cx="114857" cy="114857"/>
          </a:xfrm>
          <a:prstGeom prst="ellipse">
            <a:avLst/>
          </a:prstGeom>
          <a:solidFill>
            <a:schemeClr val="tx1">
              <a:lumMod val="60000"/>
              <a:lumOff val="40000"/>
            </a:schemeClr>
          </a:solidFill>
          <a:ln w="19050">
            <a:noFill/>
            <a:round/>
            <a:headEnd/>
            <a:tailEnd/>
          </a:ln>
        </p:spPr>
        <p:txBody>
          <a:bodyPr anchor="ctr"/>
          <a:lstStyle/>
          <a:p>
            <a:pPr algn="ctr"/>
            <a:endParaRPr/>
          </a:p>
        </p:txBody>
      </p:sp>
    </p:spTree>
    <p:extLst>
      <p:ext uri="{BB962C8B-B14F-4D97-AF65-F5344CB8AC3E}">
        <p14:creationId xmlns:p14="http://schemas.microsoft.com/office/powerpoint/2010/main" val="16800423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组合 17">
            <a:extLst>
              <a:ext uri="{FF2B5EF4-FFF2-40B4-BE49-F238E27FC236}">
                <a16:creationId xmlns:a16="http://schemas.microsoft.com/office/drawing/2014/main" id="{05CAD157-13D8-4916-8388-11A1C8B95686}"/>
              </a:ext>
            </a:extLst>
          </p:cNvPr>
          <p:cNvGrpSpPr/>
          <p:nvPr/>
        </p:nvGrpSpPr>
        <p:grpSpPr>
          <a:xfrm>
            <a:off x="660400" y="1838418"/>
            <a:ext cx="5017166" cy="3587564"/>
            <a:chOff x="660400" y="1838418"/>
            <a:chExt cx="5017166" cy="3587564"/>
          </a:xfrm>
        </p:grpSpPr>
        <p:grpSp>
          <p:nvGrpSpPr>
            <p:cNvPr id="19" name="组合 18">
              <a:extLst>
                <a:ext uri="{FF2B5EF4-FFF2-40B4-BE49-F238E27FC236}">
                  <a16:creationId xmlns:a16="http://schemas.microsoft.com/office/drawing/2014/main" id="{D0B7C7F2-C0C0-4DC6-9966-5A62B1BA6699}"/>
                </a:ext>
              </a:extLst>
            </p:cNvPr>
            <p:cNvGrpSpPr/>
            <p:nvPr/>
          </p:nvGrpSpPr>
          <p:grpSpPr>
            <a:xfrm>
              <a:off x="660400" y="1838418"/>
              <a:ext cx="4887039" cy="3503077"/>
              <a:chOff x="5944827" y="1962468"/>
              <a:chExt cx="4887039" cy="3503077"/>
            </a:xfrm>
          </p:grpSpPr>
          <p:sp>
            <p:nvSpPr>
              <p:cNvPr id="22" name="îšlïḋé">
                <a:extLst>
                  <a:ext uri="{FF2B5EF4-FFF2-40B4-BE49-F238E27FC236}">
                    <a16:creationId xmlns:a16="http://schemas.microsoft.com/office/drawing/2014/main" id="{39F0DC8F-9B4D-4255-85DB-45E7B244832B}"/>
                  </a:ext>
                </a:extLst>
              </p:cNvPr>
              <p:cNvSpPr/>
              <p:nvPr/>
            </p:nvSpPr>
            <p:spPr bwMode="auto">
              <a:xfrm>
                <a:off x="5944827" y="2054959"/>
                <a:ext cx="4887039" cy="3410586"/>
              </a:xfrm>
              <a:prstGeom prst="rect">
                <a:avLst/>
              </a:prstGeom>
              <a:solidFill>
                <a:srgbClr val="ECEDF0"/>
              </a:solidFill>
              <a:ln>
                <a:noFill/>
              </a:ln>
              <a:extLst/>
            </p:spPr>
            <p:txBody>
              <a:bodyPr wrap="square" lIns="90000" tIns="46800" rIns="90000" bIns="46800" rtlCol="0">
                <a:normAutofit/>
              </a:bodyPr>
              <a:lstStyle/>
              <a:p>
                <a:pPr algn="ctr">
                  <a:lnSpc>
                    <a:spcPct val="150000"/>
                  </a:lnSpc>
                </a:pPr>
                <a:endParaRPr lang="en-US" altLang="zh-CN" dirty="0">
                  <a:solidFill>
                    <a:schemeClr val="bg1"/>
                  </a:solidFill>
                </a:endParaRPr>
              </a:p>
            </p:txBody>
          </p:sp>
          <p:sp>
            <p:nvSpPr>
              <p:cNvPr id="23" name="直角三角形 22">
                <a:extLst>
                  <a:ext uri="{FF2B5EF4-FFF2-40B4-BE49-F238E27FC236}">
                    <a16:creationId xmlns:a16="http://schemas.microsoft.com/office/drawing/2014/main" id="{40ECCE2F-75FD-44F3-B49C-18CE1EE3D2F0}"/>
                  </a:ext>
                </a:extLst>
              </p:cNvPr>
              <p:cNvSpPr/>
              <p:nvPr/>
            </p:nvSpPr>
            <p:spPr>
              <a:xfrm rot="18900000" flipH="1" flipV="1">
                <a:off x="6705138" y="1962468"/>
                <a:ext cx="603445" cy="570854"/>
              </a:xfrm>
              <a:prstGeom prst="rtTriangle">
                <a:avLst/>
              </a:prstGeom>
              <a:solidFill>
                <a:srgbClr val="ECED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 name="îšlïḋé">
              <a:extLst>
                <a:ext uri="{FF2B5EF4-FFF2-40B4-BE49-F238E27FC236}">
                  <a16:creationId xmlns:a16="http://schemas.microsoft.com/office/drawing/2014/main" id="{FFCF02FF-7788-40A2-88E5-BCE77666D1E1}"/>
                </a:ext>
              </a:extLst>
            </p:cNvPr>
            <p:cNvSpPr/>
            <p:nvPr/>
          </p:nvSpPr>
          <p:spPr bwMode="auto">
            <a:xfrm>
              <a:off x="741342" y="2015396"/>
              <a:ext cx="4936224" cy="3410586"/>
            </a:xfrm>
            <a:prstGeom prst="rect">
              <a:avLst/>
            </a:prstGeom>
            <a:solidFill>
              <a:schemeClr val="accent1"/>
            </a:solidFill>
            <a:ln>
              <a:noFill/>
            </a:ln>
            <a:extLst/>
          </p:spPr>
          <p:txBody>
            <a:bodyPr wrap="square" lIns="0" tIns="46800" rIns="90000" bIns="46800" rtlCol="0">
              <a:normAutofit/>
            </a:bodyPr>
            <a:lstStyle/>
            <a:p>
              <a:pPr algn="ctr">
                <a:lnSpc>
                  <a:spcPct val="150000"/>
                </a:lnSpc>
              </a:pPr>
              <a:endParaRPr lang="en-US" altLang="zh-CN" dirty="0">
                <a:solidFill>
                  <a:schemeClr val="bg1"/>
                </a:solidFill>
              </a:endParaRPr>
            </a:p>
          </p:txBody>
        </p:sp>
        <p:sp>
          <p:nvSpPr>
            <p:cNvPr id="21" name="直角三角形 20">
              <a:extLst>
                <a:ext uri="{FF2B5EF4-FFF2-40B4-BE49-F238E27FC236}">
                  <a16:creationId xmlns:a16="http://schemas.microsoft.com/office/drawing/2014/main" id="{77A64B1B-B839-47A7-92FE-400E548DC20B}"/>
                </a:ext>
              </a:extLst>
            </p:cNvPr>
            <p:cNvSpPr/>
            <p:nvPr/>
          </p:nvSpPr>
          <p:spPr>
            <a:xfrm rot="18900000" flipH="1" flipV="1">
              <a:off x="1420873" y="1946103"/>
              <a:ext cx="603445" cy="570854"/>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矩形 23">
            <a:extLst>
              <a:ext uri="{FF2B5EF4-FFF2-40B4-BE49-F238E27FC236}">
                <a16:creationId xmlns:a16="http://schemas.microsoft.com/office/drawing/2014/main" id="{11795187-934A-4AFA-995A-F0B9B491A7A2}"/>
              </a:ext>
            </a:extLst>
          </p:cNvPr>
          <p:cNvSpPr/>
          <p:nvPr/>
        </p:nvSpPr>
        <p:spPr>
          <a:xfrm>
            <a:off x="933022" y="2668331"/>
            <a:ext cx="1088283"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占位符 7">
            <a:extLst>
              <a:ext uri="{FF2B5EF4-FFF2-40B4-BE49-F238E27FC236}">
                <a16:creationId xmlns:a16="http://schemas.microsoft.com/office/drawing/2014/main" id="{B53C12AC-F159-43BA-8269-B0CACA771295}"/>
              </a:ext>
            </a:extLst>
          </p:cNvPr>
          <p:cNvSpPr>
            <a:spLocks noGrp="1"/>
          </p:cNvSpPr>
          <p:nvPr>
            <p:ph type="body" sz="quarter" idx="11"/>
          </p:nvPr>
        </p:nvSpPr>
        <p:spPr/>
        <p:txBody>
          <a:bodyPr>
            <a:noAutofit/>
          </a:bodyPr>
          <a:lstStyle/>
          <a:p>
            <a:r>
              <a:rPr lang="zh-CN" altLang="zh-CN" dirty="0"/>
              <a:t>视频提供了功能强大的方法帮助您证明您的观点。当您单击联机视频时，可以在想要添加的视频的嵌入代码中进行粘贴。您也可以键入一个关键字以联机搜索最适合您的文档的视频</a:t>
            </a:r>
            <a:r>
              <a:rPr lang="zh-CN" altLang="en-US" dirty="0"/>
              <a:t>。</a:t>
            </a:r>
          </a:p>
        </p:txBody>
      </p:sp>
      <p:sp>
        <p:nvSpPr>
          <p:cNvPr id="9" name="文本占位符 8">
            <a:extLst>
              <a:ext uri="{FF2B5EF4-FFF2-40B4-BE49-F238E27FC236}">
                <a16:creationId xmlns:a16="http://schemas.microsoft.com/office/drawing/2014/main" id="{DF497A12-34CC-4B39-806E-871426520588}"/>
              </a:ext>
            </a:extLst>
          </p:cNvPr>
          <p:cNvSpPr>
            <a:spLocks noGrp="1"/>
          </p:cNvSpPr>
          <p:nvPr>
            <p:ph type="body" sz="quarter" idx="12"/>
          </p:nvPr>
        </p:nvSpPr>
        <p:spPr/>
        <p:txBody>
          <a:bodyPr/>
          <a:lstStyle/>
          <a:p>
            <a:r>
              <a:rPr lang="zh-CN" altLang="en-US" dirty="0"/>
              <a:t>小标题</a:t>
            </a:r>
          </a:p>
        </p:txBody>
      </p:sp>
      <p:sp>
        <p:nvSpPr>
          <p:cNvPr id="7" name="标题 6">
            <a:extLst>
              <a:ext uri="{FF2B5EF4-FFF2-40B4-BE49-F238E27FC236}">
                <a16:creationId xmlns:a16="http://schemas.microsoft.com/office/drawing/2014/main" id="{70AD91A7-A632-43FE-89F5-E182F0051D50}"/>
              </a:ext>
            </a:extLst>
          </p:cNvPr>
          <p:cNvSpPr>
            <a:spLocks noGrp="1"/>
          </p:cNvSpPr>
          <p:nvPr>
            <p:ph type="title"/>
          </p:nvPr>
        </p:nvSpPr>
        <p:spPr>
          <a:xfrm>
            <a:off x="1363494" y="452582"/>
            <a:ext cx="7499950" cy="576118"/>
          </a:xfrm>
        </p:spPr>
        <p:txBody>
          <a:bodyPr>
            <a:no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文献综述：纯文字型</a:t>
            </a:r>
            <a:endParaRPr lang="zh-CN" altLang="en-US" dirty="0"/>
          </a:p>
        </p:txBody>
      </p:sp>
      <p:sp>
        <p:nvSpPr>
          <p:cNvPr id="10" name="文本占位符 9">
            <a:extLst>
              <a:ext uri="{FF2B5EF4-FFF2-40B4-BE49-F238E27FC236}">
                <a16:creationId xmlns:a16="http://schemas.microsoft.com/office/drawing/2014/main" id="{EA8A4DBA-4D51-408A-A0F8-78FBF47A7BF5}"/>
              </a:ext>
            </a:extLst>
          </p:cNvPr>
          <p:cNvSpPr>
            <a:spLocks noGrp="1"/>
          </p:cNvSpPr>
          <p:nvPr>
            <p:ph type="body" sz="quarter" idx="13"/>
          </p:nvPr>
        </p:nvSpPr>
        <p:spPr/>
        <p:txBody>
          <a:bodyPr>
            <a:noAutofit/>
          </a:bodyPr>
          <a:lstStyle/>
          <a:p>
            <a:r>
              <a:rPr lang="zh-CN" altLang="zh-CN" sz="1400" b="0" dirty="0">
                <a:solidFill>
                  <a:schemeClr val="bg1">
                    <a:lumMod val="65000"/>
                  </a:schemeClr>
                </a:solidFill>
              </a:rPr>
              <a:t>视频提供了功能强大的方法帮助您证明您的观点。当您单击联机视频时，可以在想要添加的视频的嵌入代码中进行粘贴视频</a:t>
            </a:r>
            <a:r>
              <a:rPr lang="zh-CN" altLang="en-US" sz="1400" b="0" dirty="0">
                <a:solidFill>
                  <a:schemeClr val="bg1">
                    <a:lumMod val="65000"/>
                  </a:schemeClr>
                </a:solidFill>
              </a:rPr>
              <a:t>。</a:t>
            </a:r>
          </a:p>
        </p:txBody>
      </p:sp>
      <p:sp>
        <p:nvSpPr>
          <p:cNvPr id="11" name="文本占位符 10">
            <a:extLst>
              <a:ext uri="{FF2B5EF4-FFF2-40B4-BE49-F238E27FC236}">
                <a16:creationId xmlns:a16="http://schemas.microsoft.com/office/drawing/2014/main" id="{1C2D8C03-1465-4D7C-9420-9D79F4D4B386}"/>
              </a:ext>
            </a:extLst>
          </p:cNvPr>
          <p:cNvSpPr>
            <a:spLocks noGrp="1"/>
          </p:cNvSpPr>
          <p:nvPr>
            <p:ph type="body" sz="quarter" idx="14"/>
          </p:nvPr>
        </p:nvSpPr>
        <p:spPr/>
        <p:txBody>
          <a:bodyPr>
            <a:noAutofit/>
          </a:bodyPr>
          <a:lstStyle/>
          <a:p>
            <a:r>
              <a:rPr lang="zh-CN" altLang="zh-CN" dirty="0"/>
              <a:t>视频提供了功能强大的方法帮助您证明您的观点。当您单击联机视频时，可以在想要添加的视频的嵌入代码中进行粘贴视频</a:t>
            </a:r>
            <a:r>
              <a:rPr lang="zh-CN" altLang="en-US" dirty="0"/>
              <a:t>。</a:t>
            </a:r>
          </a:p>
          <a:p>
            <a:endParaRPr lang="zh-CN" altLang="en-US" dirty="0"/>
          </a:p>
        </p:txBody>
      </p:sp>
      <p:sp>
        <p:nvSpPr>
          <p:cNvPr id="12" name="文本占位符 11">
            <a:extLst>
              <a:ext uri="{FF2B5EF4-FFF2-40B4-BE49-F238E27FC236}">
                <a16:creationId xmlns:a16="http://schemas.microsoft.com/office/drawing/2014/main" id="{DF335592-CA2B-4DB4-82A2-EB29A3EAB9B1}"/>
              </a:ext>
            </a:extLst>
          </p:cNvPr>
          <p:cNvSpPr>
            <a:spLocks noGrp="1"/>
          </p:cNvSpPr>
          <p:nvPr>
            <p:ph type="body" sz="quarter" idx="15"/>
          </p:nvPr>
        </p:nvSpPr>
        <p:spPr/>
        <p:txBody>
          <a:bodyPr>
            <a:noAutofit/>
          </a:bodyPr>
          <a:lstStyle/>
          <a:p>
            <a:pPr lvl="0"/>
            <a:r>
              <a:rPr lang="zh-CN" altLang="en-US" sz="1600" b="1" dirty="0">
                <a:solidFill>
                  <a:srgbClr val="000000"/>
                </a:solidFill>
              </a:rPr>
              <a:t>在这里填写关键性结论的一句话在这里填写关键性结论的一句话在这里填写关键性结论的一句话在这里填写关键性结论的一句话</a:t>
            </a:r>
          </a:p>
          <a:p>
            <a:endParaRPr lang="zh-CN" altLang="en-US" dirty="0"/>
          </a:p>
        </p:txBody>
      </p:sp>
      <p:cxnSp>
        <p:nvCxnSpPr>
          <p:cNvPr id="13" name="直接连接符 12">
            <a:extLst>
              <a:ext uri="{FF2B5EF4-FFF2-40B4-BE49-F238E27FC236}">
                <a16:creationId xmlns:a16="http://schemas.microsoft.com/office/drawing/2014/main" id="{0E5F2D6D-C5E1-4CAA-941E-ECC009D4A0ED}"/>
              </a:ext>
            </a:extLst>
          </p:cNvPr>
          <p:cNvCxnSpPr>
            <a:cxnSpLocks/>
          </p:cNvCxnSpPr>
          <p:nvPr/>
        </p:nvCxnSpPr>
        <p:spPr>
          <a:xfrm>
            <a:off x="6096000" y="1411274"/>
            <a:ext cx="0" cy="4886325"/>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14" name="íŝ1íďé">
            <a:extLst>
              <a:ext uri="{FF2B5EF4-FFF2-40B4-BE49-F238E27FC236}">
                <a16:creationId xmlns:a16="http://schemas.microsoft.com/office/drawing/2014/main" id="{442AE10C-8797-491B-948B-13F9936B0D14}"/>
              </a:ext>
            </a:extLst>
          </p:cNvPr>
          <p:cNvSpPr/>
          <p:nvPr/>
        </p:nvSpPr>
        <p:spPr bwMode="auto">
          <a:xfrm>
            <a:off x="6744083" y="1780521"/>
            <a:ext cx="409192" cy="409192"/>
          </a:xfrm>
          <a:prstGeom prst="ellipse">
            <a:avLst/>
          </a:prstGeom>
          <a:solidFill>
            <a:schemeClr val="accent2"/>
          </a:solidFill>
          <a:ln w="38100">
            <a:no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en-US" altLang="zh-CN" sz="1400" dirty="0">
                <a:solidFill>
                  <a:schemeClr val="bg1"/>
                </a:solidFill>
                <a:latin typeface="Impact" panose="020B0806030902050204" pitchFamily="34" charset="0"/>
              </a:rPr>
              <a:t>01</a:t>
            </a:r>
            <a:endParaRPr lang="zh-CN" altLang="en-US" sz="1400" dirty="0">
              <a:solidFill>
                <a:schemeClr val="bg1"/>
              </a:solidFill>
              <a:latin typeface="Impact" panose="020B0806030902050204" pitchFamily="34" charset="0"/>
            </a:endParaRPr>
          </a:p>
        </p:txBody>
      </p:sp>
      <p:sp>
        <p:nvSpPr>
          <p:cNvPr id="15" name="iSļïḑê">
            <a:extLst>
              <a:ext uri="{FF2B5EF4-FFF2-40B4-BE49-F238E27FC236}">
                <a16:creationId xmlns:a16="http://schemas.microsoft.com/office/drawing/2014/main" id="{894E0151-3DE8-4D4E-8D80-AA7D0FC49758}"/>
              </a:ext>
            </a:extLst>
          </p:cNvPr>
          <p:cNvSpPr/>
          <p:nvPr/>
        </p:nvSpPr>
        <p:spPr bwMode="auto">
          <a:xfrm>
            <a:off x="6734458" y="3441156"/>
            <a:ext cx="409192" cy="409192"/>
          </a:xfrm>
          <a:prstGeom prst="ellipse">
            <a:avLst/>
          </a:prstGeom>
          <a:solidFill>
            <a:schemeClr val="accent2"/>
          </a:solidFill>
          <a:ln w="38100">
            <a:no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en-US" altLang="zh-CN" sz="1400" dirty="0">
                <a:solidFill>
                  <a:schemeClr val="bg1"/>
                </a:solidFill>
                <a:latin typeface="Impact" panose="020B0806030902050204" pitchFamily="34" charset="0"/>
              </a:rPr>
              <a:t>02</a:t>
            </a:r>
            <a:endParaRPr lang="zh-CN" altLang="en-US" sz="1400" dirty="0">
              <a:solidFill>
                <a:schemeClr val="bg1"/>
              </a:solidFill>
              <a:latin typeface="Impact" panose="020B0806030902050204" pitchFamily="34" charset="0"/>
            </a:endParaRPr>
          </a:p>
        </p:txBody>
      </p:sp>
      <p:sp>
        <p:nvSpPr>
          <p:cNvPr id="16" name="ïslïḋè">
            <a:extLst>
              <a:ext uri="{FF2B5EF4-FFF2-40B4-BE49-F238E27FC236}">
                <a16:creationId xmlns:a16="http://schemas.microsoft.com/office/drawing/2014/main" id="{A93F96A0-5C6D-4605-8A58-035983E359A2}"/>
              </a:ext>
            </a:extLst>
          </p:cNvPr>
          <p:cNvSpPr/>
          <p:nvPr/>
        </p:nvSpPr>
        <p:spPr bwMode="auto">
          <a:xfrm>
            <a:off x="6713752" y="5014310"/>
            <a:ext cx="409192" cy="409192"/>
          </a:xfrm>
          <a:prstGeom prst="ellipse">
            <a:avLst/>
          </a:prstGeom>
          <a:solidFill>
            <a:schemeClr val="accent1"/>
          </a:solidFill>
          <a:ln w="38100">
            <a:no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en-US" altLang="zh-CN" sz="1400" dirty="0">
                <a:solidFill>
                  <a:schemeClr val="bg1"/>
                </a:solidFill>
                <a:latin typeface="Impact" panose="020B0806030902050204" pitchFamily="34" charset="0"/>
              </a:rPr>
              <a:t>03</a:t>
            </a:r>
            <a:endParaRPr lang="zh-CN" altLang="en-US" sz="1400" dirty="0">
              <a:solidFill>
                <a:schemeClr val="bg1"/>
              </a:solidFill>
              <a:latin typeface="Impact" panose="020B0806030902050204" pitchFamily="34" charset="0"/>
            </a:endParaRPr>
          </a:p>
        </p:txBody>
      </p:sp>
      <p:sp>
        <p:nvSpPr>
          <p:cNvPr id="17" name="iṧḻíḑè">
            <a:extLst>
              <a:ext uri="{FF2B5EF4-FFF2-40B4-BE49-F238E27FC236}">
                <a16:creationId xmlns:a16="http://schemas.microsoft.com/office/drawing/2014/main" id="{0273F4EA-5D1F-4FC7-BE60-B11165816237}"/>
              </a:ext>
            </a:extLst>
          </p:cNvPr>
          <p:cNvSpPr/>
          <p:nvPr/>
        </p:nvSpPr>
        <p:spPr bwMode="auto">
          <a:xfrm>
            <a:off x="6038572" y="5161478"/>
            <a:ext cx="114857" cy="114857"/>
          </a:xfrm>
          <a:prstGeom prst="ellipse">
            <a:avLst/>
          </a:prstGeom>
          <a:solidFill>
            <a:schemeClr val="tx1">
              <a:lumMod val="60000"/>
              <a:lumOff val="40000"/>
            </a:schemeClr>
          </a:solidFill>
          <a:ln w="19050">
            <a:noFill/>
            <a:round/>
            <a:headEnd/>
            <a:tailEnd/>
          </a:ln>
        </p:spPr>
        <p:txBody>
          <a:bodyPr anchor="ctr"/>
          <a:lstStyle/>
          <a:p>
            <a:pPr algn="ctr"/>
            <a:endParaRPr/>
          </a:p>
        </p:txBody>
      </p:sp>
    </p:spTree>
    <p:extLst>
      <p:ext uri="{BB962C8B-B14F-4D97-AF65-F5344CB8AC3E}">
        <p14:creationId xmlns:p14="http://schemas.microsoft.com/office/powerpoint/2010/main" val="235388847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26">
            <a:extLst>
              <a:ext uri="{FF2B5EF4-FFF2-40B4-BE49-F238E27FC236}">
                <a16:creationId xmlns:a16="http://schemas.microsoft.com/office/drawing/2014/main" id="{4DDA01E9-4154-41F4-B07C-440B1419AF67}"/>
              </a:ext>
            </a:extLst>
          </p:cNvPr>
          <p:cNvSpPr>
            <a:spLocks noGrp="1"/>
          </p:cNvSpPr>
          <p:nvPr>
            <p:ph type="title"/>
          </p:nvPr>
        </p:nvSpPr>
        <p:spPr>
          <a:xfrm>
            <a:off x="1363494" y="452582"/>
            <a:ext cx="7499950" cy="576118"/>
          </a:xfrm>
        </p:spPr>
        <p:txBody>
          <a:bodyPr/>
          <a:lstStyle/>
          <a:p>
            <a:r>
              <a:rPr lang="zh-CN" altLang="en-US" dirty="0"/>
              <a:t>文献综述：内容框架</a:t>
            </a:r>
          </a:p>
        </p:txBody>
      </p:sp>
      <p:sp>
        <p:nvSpPr>
          <p:cNvPr id="28" name="文本占位符 27">
            <a:extLst>
              <a:ext uri="{FF2B5EF4-FFF2-40B4-BE49-F238E27FC236}">
                <a16:creationId xmlns:a16="http://schemas.microsoft.com/office/drawing/2014/main" id="{777CCA34-1A58-4136-84A3-A895ECA944E3}"/>
              </a:ext>
            </a:extLst>
          </p:cNvPr>
          <p:cNvSpPr>
            <a:spLocks noGrp="1"/>
          </p:cNvSpPr>
          <p:nvPr>
            <p:ph type="body" sz="quarter" idx="10"/>
          </p:nvPr>
        </p:nvSpPr>
        <p:spPr>
          <a:xfrm>
            <a:off x="4936655" y="1512204"/>
            <a:ext cx="2317749" cy="378509"/>
          </a:xfrm>
          <a:ln>
            <a:solidFill>
              <a:schemeClr val="accent1"/>
            </a:solidFill>
          </a:ln>
        </p:spPr>
        <p:txBody>
          <a:bodyPr/>
          <a:lstStyle/>
          <a:p>
            <a:r>
              <a:rPr lang="en-US" altLang="zh-CN" dirty="0"/>
              <a:t>A </a:t>
            </a:r>
            <a:endParaRPr lang="zh-CN" altLang="en-US" dirty="0"/>
          </a:p>
        </p:txBody>
      </p:sp>
      <p:sp>
        <p:nvSpPr>
          <p:cNvPr id="29" name="文本占位符 28">
            <a:extLst>
              <a:ext uri="{FF2B5EF4-FFF2-40B4-BE49-F238E27FC236}">
                <a16:creationId xmlns:a16="http://schemas.microsoft.com/office/drawing/2014/main" id="{136F2736-900C-4DA0-9D44-7569536178FA}"/>
              </a:ext>
            </a:extLst>
          </p:cNvPr>
          <p:cNvSpPr>
            <a:spLocks noGrp="1"/>
          </p:cNvSpPr>
          <p:nvPr>
            <p:ph type="body" sz="quarter" idx="11"/>
          </p:nvPr>
        </p:nvSpPr>
        <p:spPr>
          <a:xfrm>
            <a:off x="4936655" y="1891132"/>
            <a:ext cx="2317749" cy="641350"/>
          </a:xfrm>
        </p:spPr>
        <p:txBody>
          <a:bodyPr>
            <a:normAutofit/>
          </a:bodyPr>
          <a:lstStyle/>
          <a:p>
            <a:r>
              <a:rPr lang="zh-CN" altLang="zh-CN" sz="1400" dirty="0"/>
              <a:t>视频提供了功能强大的方法帮助您证明您的观点。</a:t>
            </a:r>
            <a:endParaRPr lang="zh-CN" altLang="en-US" sz="1400" dirty="0"/>
          </a:p>
        </p:txBody>
      </p:sp>
      <p:sp>
        <p:nvSpPr>
          <p:cNvPr id="30" name="文本占位符 29">
            <a:extLst>
              <a:ext uri="{FF2B5EF4-FFF2-40B4-BE49-F238E27FC236}">
                <a16:creationId xmlns:a16="http://schemas.microsoft.com/office/drawing/2014/main" id="{3E5C0349-F4A7-4CC8-9418-35830D3C2DAA}"/>
              </a:ext>
            </a:extLst>
          </p:cNvPr>
          <p:cNvSpPr>
            <a:spLocks noGrp="1"/>
          </p:cNvSpPr>
          <p:nvPr>
            <p:ph type="body" sz="quarter" idx="12"/>
          </p:nvPr>
        </p:nvSpPr>
        <p:spPr>
          <a:xfrm>
            <a:off x="3213102" y="3160029"/>
            <a:ext cx="2317749" cy="378509"/>
          </a:xfrm>
          <a:solidFill>
            <a:schemeClr val="bg1">
              <a:lumMod val="95000"/>
            </a:schemeClr>
          </a:solidFill>
          <a:ln>
            <a:solidFill>
              <a:schemeClr val="bg1">
                <a:lumMod val="85000"/>
              </a:schemeClr>
            </a:solidFill>
          </a:ln>
        </p:spPr>
        <p:txBody>
          <a:bodyPr/>
          <a:lstStyle/>
          <a:p>
            <a:r>
              <a:rPr lang="en-US" altLang="zh-CN" dirty="0"/>
              <a:t>B</a:t>
            </a:r>
            <a:endParaRPr lang="zh-CN" altLang="en-US" dirty="0"/>
          </a:p>
        </p:txBody>
      </p:sp>
      <p:sp>
        <p:nvSpPr>
          <p:cNvPr id="31" name="文本占位符 30">
            <a:extLst>
              <a:ext uri="{FF2B5EF4-FFF2-40B4-BE49-F238E27FC236}">
                <a16:creationId xmlns:a16="http://schemas.microsoft.com/office/drawing/2014/main" id="{3971E124-59E3-4386-9D53-D2B3029F10E2}"/>
              </a:ext>
            </a:extLst>
          </p:cNvPr>
          <p:cNvSpPr>
            <a:spLocks noGrp="1"/>
          </p:cNvSpPr>
          <p:nvPr>
            <p:ph type="body" sz="quarter" idx="13"/>
          </p:nvPr>
        </p:nvSpPr>
        <p:spPr>
          <a:xfrm>
            <a:off x="3212631" y="3538957"/>
            <a:ext cx="2317749" cy="641350"/>
          </a:xfrm>
        </p:spPr>
        <p:txBody>
          <a:bodyPr>
            <a:normAutofit lnSpcReduction="10000"/>
          </a:bodyPr>
          <a:lstStyle/>
          <a:p>
            <a:r>
              <a:rPr lang="zh-CN" altLang="zh-CN" dirty="0"/>
              <a:t>视频提供了功能强大的方法帮助您证明您的观点。</a:t>
            </a:r>
            <a:endParaRPr lang="zh-CN" altLang="en-US" dirty="0"/>
          </a:p>
          <a:p>
            <a:endParaRPr lang="zh-CN" altLang="en-US" dirty="0"/>
          </a:p>
        </p:txBody>
      </p:sp>
      <p:sp>
        <p:nvSpPr>
          <p:cNvPr id="32" name="文本占位符 31">
            <a:extLst>
              <a:ext uri="{FF2B5EF4-FFF2-40B4-BE49-F238E27FC236}">
                <a16:creationId xmlns:a16="http://schemas.microsoft.com/office/drawing/2014/main" id="{B13ED93E-3F7E-4EAB-AB98-A0E5C3BA10B0}"/>
              </a:ext>
            </a:extLst>
          </p:cNvPr>
          <p:cNvSpPr>
            <a:spLocks noGrp="1"/>
          </p:cNvSpPr>
          <p:nvPr>
            <p:ph type="body" sz="quarter" idx="14"/>
          </p:nvPr>
        </p:nvSpPr>
        <p:spPr>
          <a:xfrm>
            <a:off x="6674591" y="3160029"/>
            <a:ext cx="2317749" cy="378509"/>
          </a:xfrm>
          <a:solidFill>
            <a:schemeClr val="bg1">
              <a:lumMod val="95000"/>
            </a:schemeClr>
          </a:solidFill>
        </p:spPr>
        <p:txBody>
          <a:bodyPr/>
          <a:lstStyle/>
          <a:p>
            <a:r>
              <a:rPr lang="en-US" altLang="zh-CN" dirty="0"/>
              <a:t>C</a:t>
            </a:r>
            <a:endParaRPr lang="zh-CN" altLang="en-US" dirty="0"/>
          </a:p>
        </p:txBody>
      </p:sp>
      <p:sp>
        <p:nvSpPr>
          <p:cNvPr id="33" name="文本占位符 32">
            <a:extLst>
              <a:ext uri="{FF2B5EF4-FFF2-40B4-BE49-F238E27FC236}">
                <a16:creationId xmlns:a16="http://schemas.microsoft.com/office/drawing/2014/main" id="{EB9AC8E5-B885-4658-B1F3-023A5755EB5F}"/>
              </a:ext>
            </a:extLst>
          </p:cNvPr>
          <p:cNvSpPr>
            <a:spLocks noGrp="1"/>
          </p:cNvSpPr>
          <p:nvPr>
            <p:ph type="body" sz="quarter" idx="15"/>
          </p:nvPr>
        </p:nvSpPr>
        <p:spPr>
          <a:xfrm>
            <a:off x="6674120" y="3538957"/>
            <a:ext cx="2317749" cy="641350"/>
          </a:xfrm>
        </p:spPr>
        <p:txBody>
          <a:bodyPr>
            <a:normAutofit lnSpcReduction="10000"/>
          </a:bodyPr>
          <a:lstStyle/>
          <a:p>
            <a:r>
              <a:rPr lang="zh-CN" altLang="zh-CN" dirty="0"/>
              <a:t>视频提供了功能强大的方法帮助您证明您的观点。</a:t>
            </a:r>
            <a:endParaRPr lang="zh-CN" altLang="en-US" dirty="0"/>
          </a:p>
          <a:p>
            <a:endParaRPr lang="zh-CN" altLang="en-US" dirty="0"/>
          </a:p>
        </p:txBody>
      </p:sp>
      <p:sp>
        <p:nvSpPr>
          <p:cNvPr id="34" name="文本占位符 33">
            <a:extLst>
              <a:ext uri="{FF2B5EF4-FFF2-40B4-BE49-F238E27FC236}">
                <a16:creationId xmlns:a16="http://schemas.microsoft.com/office/drawing/2014/main" id="{40A2DA91-D7A8-4E34-A899-6C169DB15759}"/>
              </a:ext>
            </a:extLst>
          </p:cNvPr>
          <p:cNvSpPr>
            <a:spLocks noGrp="1"/>
          </p:cNvSpPr>
          <p:nvPr>
            <p:ph type="body" sz="quarter" idx="16"/>
          </p:nvPr>
        </p:nvSpPr>
        <p:spPr>
          <a:xfrm>
            <a:off x="1675977" y="4773192"/>
            <a:ext cx="2317749" cy="378509"/>
          </a:xfrm>
          <a:ln>
            <a:solidFill>
              <a:schemeClr val="bg1">
                <a:lumMod val="95000"/>
              </a:schemeClr>
            </a:solidFill>
          </a:ln>
        </p:spPr>
        <p:txBody>
          <a:bodyPr/>
          <a:lstStyle/>
          <a:p>
            <a:r>
              <a:rPr lang="en-US" altLang="zh-CN" dirty="0"/>
              <a:t>D</a:t>
            </a:r>
            <a:endParaRPr lang="zh-CN" altLang="en-US" dirty="0"/>
          </a:p>
        </p:txBody>
      </p:sp>
      <p:sp>
        <p:nvSpPr>
          <p:cNvPr id="35" name="文本占位符 34">
            <a:extLst>
              <a:ext uri="{FF2B5EF4-FFF2-40B4-BE49-F238E27FC236}">
                <a16:creationId xmlns:a16="http://schemas.microsoft.com/office/drawing/2014/main" id="{7D97499D-C3B0-4EC8-A9D0-7F86D2E89530}"/>
              </a:ext>
            </a:extLst>
          </p:cNvPr>
          <p:cNvSpPr>
            <a:spLocks noGrp="1"/>
          </p:cNvSpPr>
          <p:nvPr>
            <p:ph type="body" sz="quarter" idx="17"/>
          </p:nvPr>
        </p:nvSpPr>
        <p:spPr>
          <a:xfrm>
            <a:off x="1675506" y="5152120"/>
            <a:ext cx="2317749" cy="641350"/>
          </a:xfrm>
        </p:spPr>
        <p:txBody>
          <a:bodyPr>
            <a:normAutofit lnSpcReduction="10000"/>
          </a:bodyPr>
          <a:lstStyle/>
          <a:p>
            <a:pPr lvl="0">
              <a:lnSpc>
                <a:spcPct val="130000"/>
              </a:lnSpc>
            </a:pPr>
            <a:r>
              <a:rPr lang="zh-CN" altLang="zh-CN" dirty="0">
                <a:solidFill>
                  <a:srgbClr val="000000"/>
                </a:solidFill>
              </a:rPr>
              <a:t>视频提供了功能强大的方法帮助您证明您的观点。</a:t>
            </a:r>
            <a:endParaRPr lang="zh-CN" altLang="en-US" dirty="0">
              <a:solidFill>
                <a:srgbClr val="000000"/>
              </a:solidFill>
            </a:endParaRPr>
          </a:p>
          <a:p>
            <a:endParaRPr lang="zh-CN" altLang="en-US" dirty="0"/>
          </a:p>
        </p:txBody>
      </p:sp>
      <p:sp>
        <p:nvSpPr>
          <p:cNvPr id="36" name="文本占位符 35">
            <a:extLst>
              <a:ext uri="{FF2B5EF4-FFF2-40B4-BE49-F238E27FC236}">
                <a16:creationId xmlns:a16="http://schemas.microsoft.com/office/drawing/2014/main" id="{A6103B89-894A-4841-819D-F0887C6A4CDA}"/>
              </a:ext>
            </a:extLst>
          </p:cNvPr>
          <p:cNvSpPr>
            <a:spLocks noGrp="1"/>
          </p:cNvSpPr>
          <p:nvPr>
            <p:ph type="body" sz="quarter" idx="18"/>
          </p:nvPr>
        </p:nvSpPr>
        <p:spPr>
          <a:xfrm>
            <a:off x="4948605" y="4773192"/>
            <a:ext cx="2317749" cy="378509"/>
          </a:xfrm>
          <a:ln>
            <a:solidFill>
              <a:schemeClr val="bg1">
                <a:lumMod val="95000"/>
              </a:schemeClr>
            </a:solidFill>
          </a:ln>
        </p:spPr>
        <p:txBody>
          <a:bodyPr/>
          <a:lstStyle/>
          <a:p>
            <a:r>
              <a:rPr lang="en-US" altLang="zh-CN" dirty="0"/>
              <a:t>E</a:t>
            </a:r>
            <a:endParaRPr lang="zh-CN" altLang="en-US" dirty="0"/>
          </a:p>
        </p:txBody>
      </p:sp>
      <p:sp>
        <p:nvSpPr>
          <p:cNvPr id="37" name="文本占位符 36">
            <a:extLst>
              <a:ext uri="{FF2B5EF4-FFF2-40B4-BE49-F238E27FC236}">
                <a16:creationId xmlns:a16="http://schemas.microsoft.com/office/drawing/2014/main" id="{DFC16555-C5C7-4D36-A50B-A570A7F65BBC}"/>
              </a:ext>
            </a:extLst>
          </p:cNvPr>
          <p:cNvSpPr>
            <a:spLocks noGrp="1"/>
          </p:cNvSpPr>
          <p:nvPr>
            <p:ph type="body" sz="quarter" idx="19"/>
          </p:nvPr>
        </p:nvSpPr>
        <p:spPr>
          <a:xfrm>
            <a:off x="8221233" y="4773192"/>
            <a:ext cx="2317749" cy="378509"/>
          </a:xfrm>
          <a:ln>
            <a:solidFill>
              <a:schemeClr val="bg1">
                <a:lumMod val="95000"/>
              </a:schemeClr>
            </a:solidFill>
          </a:ln>
        </p:spPr>
        <p:txBody>
          <a:bodyPr/>
          <a:lstStyle/>
          <a:p>
            <a:r>
              <a:rPr lang="en-US" altLang="zh-CN" dirty="0"/>
              <a:t>F</a:t>
            </a:r>
            <a:endParaRPr lang="zh-CN" altLang="en-US" dirty="0"/>
          </a:p>
        </p:txBody>
      </p:sp>
      <p:sp>
        <p:nvSpPr>
          <p:cNvPr id="38" name="文本占位符 37">
            <a:extLst>
              <a:ext uri="{FF2B5EF4-FFF2-40B4-BE49-F238E27FC236}">
                <a16:creationId xmlns:a16="http://schemas.microsoft.com/office/drawing/2014/main" id="{74C18D64-27F1-47BE-9CE3-900B59CB26A8}"/>
              </a:ext>
            </a:extLst>
          </p:cNvPr>
          <p:cNvSpPr>
            <a:spLocks noGrp="1"/>
          </p:cNvSpPr>
          <p:nvPr>
            <p:ph type="body" sz="quarter" idx="22"/>
          </p:nvPr>
        </p:nvSpPr>
        <p:spPr>
          <a:xfrm>
            <a:off x="4948133" y="5152120"/>
            <a:ext cx="2317749" cy="641350"/>
          </a:xfrm>
        </p:spPr>
        <p:txBody>
          <a:bodyPr>
            <a:normAutofit lnSpcReduction="10000"/>
          </a:bodyPr>
          <a:lstStyle/>
          <a:p>
            <a:pPr lvl="0">
              <a:lnSpc>
                <a:spcPct val="130000"/>
              </a:lnSpc>
            </a:pPr>
            <a:r>
              <a:rPr lang="zh-CN" altLang="zh-CN" dirty="0">
                <a:solidFill>
                  <a:srgbClr val="000000"/>
                </a:solidFill>
              </a:rPr>
              <a:t>视频提供了功能强大的方法帮助您证明您的观点。</a:t>
            </a:r>
            <a:endParaRPr lang="zh-CN" altLang="en-US" dirty="0">
              <a:solidFill>
                <a:srgbClr val="000000"/>
              </a:solidFill>
            </a:endParaRPr>
          </a:p>
          <a:p>
            <a:endParaRPr lang="zh-CN" altLang="en-US" dirty="0"/>
          </a:p>
        </p:txBody>
      </p:sp>
      <p:sp>
        <p:nvSpPr>
          <p:cNvPr id="39" name="文本占位符 38">
            <a:extLst>
              <a:ext uri="{FF2B5EF4-FFF2-40B4-BE49-F238E27FC236}">
                <a16:creationId xmlns:a16="http://schemas.microsoft.com/office/drawing/2014/main" id="{F39779A1-BBEA-4946-8865-869E5DFA9077}"/>
              </a:ext>
            </a:extLst>
          </p:cNvPr>
          <p:cNvSpPr>
            <a:spLocks noGrp="1"/>
          </p:cNvSpPr>
          <p:nvPr>
            <p:ph type="body" sz="quarter" idx="23"/>
          </p:nvPr>
        </p:nvSpPr>
        <p:spPr>
          <a:xfrm>
            <a:off x="8220760" y="5152120"/>
            <a:ext cx="2317749" cy="641350"/>
          </a:xfrm>
        </p:spPr>
        <p:txBody>
          <a:bodyPr>
            <a:normAutofit lnSpcReduction="10000"/>
          </a:bodyPr>
          <a:lstStyle/>
          <a:p>
            <a:pPr lvl="0">
              <a:lnSpc>
                <a:spcPct val="130000"/>
              </a:lnSpc>
            </a:pPr>
            <a:r>
              <a:rPr lang="zh-CN" altLang="zh-CN" dirty="0">
                <a:solidFill>
                  <a:srgbClr val="000000"/>
                </a:solidFill>
              </a:rPr>
              <a:t>视频提供了功能强大的方法帮助您证明您的观点。</a:t>
            </a:r>
            <a:endParaRPr lang="zh-CN" altLang="en-US" dirty="0">
              <a:solidFill>
                <a:srgbClr val="000000"/>
              </a:solidFill>
            </a:endParaRPr>
          </a:p>
          <a:p>
            <a:endParaRPr lang="zh-CN" altLang="en-US" dirty="0"/>
          </a:p>
        </p:txBody>
      </p:sp>
    </p:spTree>
    <p:extLst>
      <p:ext uri="{BB962C8B-B14F-4D97-AF65-F5344CB8AC3E}">
        <p14:creationId xmlns:p14="http://schemas.microsoft.com/office/powerpoint/2010/main" val="272690319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图片占位符 13" descr="图片包含 建筑物, 户外, 天空, 树&#10;&#10;自动生成的说明">
            <a:extLst>
              <a:ext uri="{FF2B5EF4-FFF2-40B4-BE49-F238E27FC236}">
                <a16:creationId xmlns:a16="http://schemas.microsoft.com/office/drawing/2014/main" id="{24526826-9BA0-4149-9F95-A6FF08F0230F}"/>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13375" b="13375"/>
          <a:stretch>
            <a:fillRect/>
          </a:stretch>
        </p:blipFill>
        <p:spPr/>
      </p:pic>
      <p:sp>
        <p:nvSpPr>
          <p:cNvPr id="5" name="îṡḷïḍê">
            <a:extLst>
              <a:ext uri="{FF2B5EF4-FFF2-40B4-BE49-F238E27FC236}">
                <a16:creationId xmlns:a16="http://schemas.microsoft.com/office/drawing/2014/main" id="{A8E21839-F9A1-4316-A46E-BEF228FFF58A}"/>
              </a:ext>
            </a:extLst>
          </p:cNvPr>
          <p:cNvSpPr/>
          <p:nvPr/>
        </p:nvSpPr>
        <p:spPr bwMode="auto">
          <a:xfrm>
            <a:off x="0" y="1028700"/>
            <a:ext cx="3737200" cy="2400300"/>
          </a:xfrm>
          <a:prstGeom prst="flowChartProcess">
            <a:avLst/>
          </a:prstGeom>
          <a:solidFill>
            <a:schemeClr val="accent1">
              <a:alpha val="63000"/>
            </a:schemeClr>
          </a:solidFill>
          <a:ln w="38100">
            <a:noFill/>
          </a:ln>
          <a:extLst/>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dirty="0">
              <a:solidFill>
                <a:schemeClr val="dk1"/>
              </a:solidFill>
            </a:endParaRPr>
          </a:p>
        </p:txBody>
      </p:sp>
      <p:sp>
        <p:nvSpPr>
          <p:cNvPr id="15" name="文本占位符 14">
            <a:extLst>
              <a:ext uri="{FF2B5EF4-FFF2-40B4-BE49-F238E27FC236}">
                <a16:creationId xmlns:a16="http://schemas.microsoft.com/office/drawing/2014/main" id="{C67B35FD-3375-4B16-AD41-4A04842F06AA}"/>
              </a:ext>
            </a:extLst>
          </p:cNvPr>
          <p:cNvSpPr>
            <a:spLocks noGrp="1"/>
          </p:cNvSpPr>
          <p:nvPr>
            <p:ph type="body" sz="quarter" idx="11"/>
          </p:nvPr>
        </p:nvSpPr>
        <p:spPr/>
        <p:txBody>
          <a:bodyPr/>
          <a:lstStyle/>
          <a:p>
            <a:r>
              <a:rPr lang="zh-CN" altLang="en-US" dirty="0"/>
              <a:t>小标题</a:t>
            </a:r>
          </a:p>
        </p:txBody>
      </p:sp>
      <p:sp>
        <p:nvSpPr>
          <p:cNvPr id="16" name="文本占位符 15">
            <a:extLst>
              <a:ext uri="{FF2B5EF4-FFF2-40B4-BE49-F238E27FC236}">
                <a16:creationId xmlns:a16="http://schemas.microsoft.com/office/drawing/2014/main" id="{AEF47E6D-8705-4299-8A5B-D617327E4692}"/>
              </a:ext>
            </a:extLst>
          </p:cNvPr>
          <p:cNvSpPr>
            <a:spLocks noGrp="1"/>
          </p:cNvSpPr>
          <p:nvPr>
            <p:ph type="body" sz="quarter" idx="12"/>
          </p:nvPr>
        </p:nvSpPr>
        <p:spPr/>
        <p:txBody>
          <a:bodyPr/>
          <a:lstStyle/>
          <a:p>
            <a:pPr lvl="0" algn="just">
              <a:lnSpc>
                <a:spcPct val="130000"/>
              </a:lnSpc>
              <a:spcBef>
                <a:spcPts val="0"/>
              </a:spcBef>
            </a:pPr>
            <a:r>
              <a:rPr lang="zh-CN" altLang="zh-CN" dirty="0"/>
              <a:t>视频提供了功能强大的方法帮助您证明您的观点。当您单击联机视频时，可以在想要添加的视频的嵌入代码中进行粘贴。您也可以键入一个关键字以联机搜索最适合您的文档的视频。</a:t>
            </a:r>
          </a:p>
          <a:p>
            <a:endParaRPr lang="zh-CN" altLang="en-US" dirty="0"/>
          </a:p>
        </p:txBody>
      </p:sp>
      <p:sp>
        <p:nvSpPr>
          <p:cNvPr id="17" name="文本占位符 16">
            <a:extLst>
              <a:ext uri="{FF2B5EF4-FFF2-40B4-BE49-F238E27FC236}">
                <a16:creationId xmlns:a16="http://schemas.microsoft.com/office/drawing/2014/main" id="{3B97CB92-7108-466C-AF62-380BE3295829}"/>
              </a:ext>
            </a:extLst>
          </p:cNvPr>
          <p:cNvSpPr>
            <a:spLocks noGrp="1"/>
          </p:cNvSpPr>
          <p:nvPr>
            <p:ph type="body" sz="quarter" idx="13"/>
          </p:nvPr>
        </p:nvSpPr>
        <p:spPr/>
        <p:txBody>
          <a:bodyPr/>
          <a:lstStyle/>
          <a:p>
            <a:r>
              <a:rPr lang="en-US" altLang="zh-CN" dirty="0"/>
              <a:t>03</a:t>
            </a:r>
            <a:endParaRPr lang="zh-CN" altLang="en-US" dirty="0"/>
          </a:p>
        </p:txBody>
      </p:sp>
      <p:sp>
        <p:nvSpPr>
          <p:cNvPr id="18" name="文本占位符 17">
            <a:extLst>
              <a:ext uri="{FF2B5EF4-FFF2-40B4-BE49-F238E27FC236}">
                <a16:creationId xmlns:a16="http://schemas.microsoft.com/office/drawing/2014/main" id="{09FD6D51-A957-4AA2-98CB-88063373A505}"/>
              </a:ext>
            </a:extLst>
          </p:cNvPr>
          <p:cNvSpPr>
            <a:spLocks noGrp="1"/>
          </p:cNvSpPr>
          <p:nvPr>
            <p:ph type="body" sz="quarter" idx="14"/>
          </p:nvPr>
        </p:nvSpPr>
        <p:spPr/>
        <p:txBody>
          <a:bodyPr/>
          <a:lstStyle/>
          <a:p>
            <a:r>
              <a:rPr lang="zh-CN" altLang="en-US" dirty="0"/>
              <a:t>研究内容</a:t>
            </a:r>
          </a:p>
        </p:txBody>
      </p:sp>
      <p:cxnSp>
        <p:nvCxnSpPr>
          <p:cNvPr id="8" name="直接连接符 7">
            <a:extLst>
              <a:ext uri="{FF2B5EF4-FFF2-40B4-BE49-F238E27FC236}">
                <a16:creationId xmlns:a16="http://schemas.microsoft.com/office/drawing/2014/main" id="{54ECE493-85AE-4D40-9541-42907EC10018}"/>
              </a:ext>
            </a:extLst>
          </p:cNvPr>
          <p:cNvCxnSpPr>
            <a:cxnSpLocks/>
          </p:cNvCxnSpPr>
          <p:nvPr/>
        </p:nvCxnSpPr>
        <p:spPr>
          <a:xfrm>
            <a:off x="3737200" y="3564000"/>
            <a:ext cx="0" cy="1971512"/>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pic>
        <p:nvPicPr>
          <p:cNvPr id="69" name="图片 68">
            <a:extLst>
              <a:ext uri="{FF2B5EF4-FFF2-40B4-BE49-F238E27FC236}">
                <a16:creationId xmlns:a16="http://schemas.microsoft.com/office/drawing/2014/main" id="{7F7E922F-AE28-48AA-B625-5426BE62F21D}"/>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2791" b="86240" l="21250" r="81146">
                        <a14:foregroundMark x1="29635" y1="21705" x2="29635" y2="21705"/>
                        <a14:foregroundMark x1="33177" y1="21318" x2="33177" y2="21318"/>
                        <a14:foregroundMark x1="41719" y1="33527" x2="41719" y2="33527"/>
                        <a14:foregroundMark x1="36563" y1="60853" x2="36563" y2="60853"/>
                        <a14:foregroundMark x1="41458" y1="56008" x2="41458" y2="56008"/>
                        <a14:foregroundMark x1="37969" y1="51938" x2="37969" y2="51938"/>
                        <a14:foregroundMark x1="37760" y1="52326" x2="37760" y2="52326"/>
                        <a14:foregroundMark x1="40781" y1="46318" x2="40781" y2="46318"/>
                        <a14:foregroundMark x1="40938" y1="46318" x2="40938" y2="46318"/>
                        <a14:foregroundMark x1="41354" y1="46124" x2="41354" y2="46124"/>
                        <a14:foregroundMark x1="41458" y1="44961" x2="41458" y2="44961"/>
                        <a14:foregroundMark x1="41458" y1="44961" x2="41458" y2="44961"/>
                        <a14:foregroundMark x1="54844" y1="18605" x2="54844" y2="18605"/>
                        <a14:foregroundMark x1="50052" y1="38372" x2="50052" y2="38372"/>
                        <a14:foregroundMark x1="48958" y1="33527" x2="48958" y2="33527"/>
                        <a14:foregroundMark x1="50573" y1="32364" x2="50573" y2="32364"/>
                        <a14:foregroundMark x1="51719" y1="36822" x2="51719" y2="36822"/>
                        <a14:foregroundMark x1="52188" y1="70155" x2="52188" y2="70155"/>
                        <a14:foregroundMark x1="52344" y1="69767" x2="52344" y2="69767"/>
                        <a14:foregroundMark x1="52083" y1="70736" x2="52083" y2="70736"/>
                        <a14:foregroundMark x1="64010" y1="57946" x2="64010" y2="57946"/>
                        <a14:foregroundMark x1="77813" y1="30814" x2="77813" y2="30814"/>
                        <a14:foregroundMark x1="78177" y1="31783" x2="78177" y2="31783"/>
                        <a14:foregroundMark x1="77760" y1="50969" x2="77760" y2="50969"/>
                        <a14:foregroundMark x1="76927" y1="63372" x2="76927" y2="63372"/>
                        <a14:foregroundMark x1="71250" y1="55814" x2="71250" y2="55814"/>
                        <a14:foregroundMark x1="81146" y1="68992" x2="81146" y2="68992"/>
                        <a14:foregroundMark x1="73490" y1="39729" x2="73490" y2="39729"/>
                        <a14:foregroundMark x1="74635" y1="45736" x2="74635" y2="45736"/>
                        <a14:foregroundMark x1="80781" y1="33333" x2="80781" y2="33333"/>
                        <a14:foregroundMark x1="76771" y1="44186" x2="76771" y2="44186"/>
                        <a14:foregroundMark x1="64531" y1="25581" x2="64531" y2="25581"/>
                        <a14:foregroundMark x1="60365" y1="52519" x2="60365" y2="52519"/>
                        <a14:foregroundMark x1="51823" y1="55620" x2="51823" y2="55620"/>
                        <a14:foregroundMark x1="52240" y1="70930" x2="52240" y2="70930"/>
                        <a14:foregroundMark x1="52188" y1="70736" x2="52188" y2="70736"/>
                        <a14:foregroundMark x1="52240" y1="70349" x2="52240" y2="70349"/>
                        <a14:foregroundMark x1="52240" y1="70349" x2="52240" y2="70349"/>
                        <a14:foregroundMark x1="52448" y1="70736" x2="52448" y2="70736"/>
                        <a14:foregroundMark x1="52448" y1="70736" x2="52448" y2="70736"/>
                        <a14:foregroundMark x1="52448" y1="70736" x2="52448" y2="70736"/>
                        <a14:foregroundMark x1="52344" y1="69574" x2="52344" y2="69574"/>
                        <a14:foregroundMark x1="35417" y1="46899" x2="35417" y2="46899"/>
                        <a14:foregroundMark x1="32813" y1="50388" x2="32813" y2="50388"/>
                        <a14:foregroundMark x1="69010" y1="41860" x2="69010" y2="41860"/>
                        <a14:foregroundMark x1="68646" y1="23062" x2="68646" y2="23062"/>
                        <a14:foregroundMark x1="66979" y1="24419" x2="66979" y2="24419"/>
                        <a14:backgroundMark x1="49844" y1="63760" x2="49844" y2="63760"/>
                        <a14:backgroundMark x1="41302" y1="50000" x2="41302" y2="50000"/>
                        <a14:backgroundMark x1="41719" y1="44767" x2="41719" y2="44767"/>
                        <a14:backgroundMark x1="40729" y1="47287" x2="40729" y2="47287"/>
                        <a14:backgroundMark x1="41094" y1="46124" x2="41094" y2="46124"/>
                        <a14:backgroundMark x1="41198" y1="45930" x2="41198" y2="45930"/>
                        <a14:backgroundMark x1="40417" y1="47868" x2="40417" y2="47868"/>
                        <a14:backgroundMark x1="40885" y1="46318" x2="40885" y2="46318"/>
                        <a14:backgroundMark x1="41406" y1="45543" x2="41406" y2="45543"/>
                        <a14:backgroundMark x1="40781" y1="46318" x2="40781" y2="46318"/>
                        <a14:backgroundMark x1="40990" y1="46705" x2="40990" y2="46705"/>
                        <a14:backgroundMark x1="41406" y1="44961" x2="41406" y2="44961"/>
                        <a14:backgroundMark x1="41458" y1="45155" x2="41458" y2="45155"/>
                        <a14:backgroundMark x1="55000" y1="60853" x2="55000" y2="60853"/>
                        <a14:backgroundMark x1="65677" y1="39729" x2="65677" y2="39729"/>
                        <a14:backgroundMark x1="34167" y1="22674" x2="34167" y2="22674"/>
                        <a14:backgroundMark x1="32292" y1="35659" x2="32292" y2="35659"/>
                        <a14:backgroundMark x1="31302" y1="38760" x2="31302" y2="38760"/>
                        <a14:backgroundMark x1="31198" y1="51163" x2="31198" y2="51163"/>
                        <a14:backgroundMark x1="31042" y1="55233" x2="31042" y2="55233"/>
                        <a14:backgroundMark x1="33177" y1="50581" x2="33177" y2="50581"/>
                        <a14:backgroundMark x1="28958" y1="33333" x2="28958" y2="33333"/>
                        <a14:backgroundMark x1="32604" y1="51550" x2="32604" y2="51550"/>
                        <a14:backgroundMark x1="50885" y1="49612" x2="50885" y2="49612"/>
                      </a14:backgroundRemoval>
                    </a14:imgEffect>
                  </a14:imgLayer>
                </a14:imgProps>
              </a:ext>
              <a:ext uri="{28A0092B-C50C-407E-A947-70E740481C1C}">
                <a14:useLocalDpi xmlns:a14="http://schemas.microsoft.com/office/drawing/2010/main" val="0"/>
              </a:ext>
            </a:extLst>
          </a:blip>
          <a:srcRect l="14208" t="3942" r="14962" b="4344"/>
          <a:stretch/>
        </p:blipFill>
        <p:spPr>
          <a:xfrm>
            <a:off x="10298120" y="5941534"/>
            <a:ext cx="1690680" cy="588332"/>
          </a:xfrm>
          <a:prstGeom prst="rect">
            <a:avLst/>
          </a:prstGeom>
        </p:spPr>
      </p:pic>
    </p:spTree>
    <p:extLst>
      <p:ext uri="{BB962C8B-B14F-4D97-AF65-F5344CB8AC3E}">
        <p14:creationId xmlns:p14="http://schemas.microsoft.com/office/powerpoint/2010/main" val="37623250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标题 31">
            <a:extLst>
              <a:ext uri="{FF2B5EF4-FFF2-40B4-BE49-F238E27FC236}">
                <a16:creationId xmlns:a16="http://schemas.microsoft.com/office/drawing/2014/main" id="{60227A8A-EE3D-4BFC-B144-641DEFA32BF9}"/>
              </a:ext>
            </a:extLst>
          </p:cNvPr>
          <p:cNvSpPr>
            <a:spLocks noGrp="1"/>
          </p:cNvSpPr>
          <p:nvPr>
            <p:ph type="title"/>
          </p:nvPr>
        </p:nvSpPr>
        <p:spPr>
          <a:xfrm>
            <a:off x="1363494" y="452582"/>
            <a:ext cx="7499950" cy="576118"/>
          </a:xfrm>
        </p:spPr>
        <p:txBody>
          <a:bodyPr/>
          <a:lstStyle/>
          <a:p>
            <a:r>
              <a:rPr lang="zh-CN" altLang="en-US" dirty="0"/>
              <a:t>研究内容</a:t>
            </a:r>
          </a:p>
        </p:txBody>
      </p:sp>
      <p:sp>
        <p:nvSpPr>
          <p:cNvPr id="33" name="文本占位符 32">
            <a:extLst>
              <a:ext uri="{FF2B5EF4-FFF2-40B4-BE49-F238E27FC236}">
                <a16:creationId xmlns:a16="http://schemas.microsoft.com/office/drawing/2014/main" id="{62969598-73D5-4C6D-8486-0DE4A20AC3E7}"/>
              </a:ext>
            </a:extLst>
          </p:cNvPr>
          <p:cNvSpPr>
            <a:spLocks noGrp="1"/>
          </p:cNvSpPr>
          <p:nvPr>
            <p:ph type="body" sz="quarter" idx="10"/>
          </p:nvPr>
        </p:nvSpPr>
        <p:spPr/>
        <p:txBody>
          <a:bodyPr/>
          <a:lstStyle/>
          <a:p>
            <a:r>
              <a:rPr lang="zh-CN" altLang="en-US" dirty="0"/>
              <a:t>第一部分</a:t>
            </a:r>
          </a:p>
        </p:txBody>
      </p:sp>
      <p:sp>
        <p:nvSpPr>
          <p:cNvPr id="34" name="文本占位符 33">
            <a:extLst>
              <a:ext uri="{FF2B5EF4-FFF2-40B4-BE49-F238E27FC236}">
                <a16:creationId xmlns:a16="http://schemas.microsoft.com/office/drawing/2014/main" id="{8E50F3FA-D0F4-4524-AF6B-AD64518B5516}"/>
              </a:ext>
            </a:extLst>
          </p:cNvPr>
          <p:cNvSpPr>
            <a:spLocks noGrp="1"/>
          </p:cNvSpPr>
          <p:nvPr>
            <p:ph type="body" sz="quarter" idx="11"/>
          </p:nvPr>
        </p:nvSpPr>
        <p:spPr/>
        <p:txBody>
          <a:bodyPr/>
          <a:lstStyle/>
          <a:p>
            <a:pPr lvl="0" algn="just">
              <a:lnSpc>
                <a:spcPct val="130000"/>
              </a:lnSpc>
              <a:spcBef>
                <a:spcPts val="0"/>
              </a:spcBef>
            </a:pPr>
            <a:r>
              <a:rPr lang="zh-CN" altLang="zh-CN" dirty="0">
                <a:solidFill>
                  <a:srgbClr val="000000"/>
                </a:solidFill>
              </a:rPr>
              <a:t>视频提供了功能强大的方法帮助您证明您的观点。当您单击联机视频时，可以在想要添加的视频的嵌入代码中进行粘贴。您也可以键入一个关键字以联机搜索最适合您的文档的视频。视频提供了功能强大的方法帮助您证明您的观点。当您单击联机视频时</a:t>
            </a:r>
            <a:r>
              <a:rPr lang="zh-CN" altLang="en-US" dirty="0">
                <a:solidFill>
                  <a:srgbClr val="000000"/>
                </a:solidFill>
              </a:rPr>
              <a:t>，</a:t>
            </a:r>
            <a:r>
              <a:rPr lang="zh-CN" altLang="zh-CN" dirty="0">
                <a:solidFill>
                  <a:srgbClr val="000000"/>
                </a:solidFill>
              </a:rPr>
              <a:t>可以在想要添加的视频的嵌入代码中进行粘贴。</a:t>
            </a:r>
          </a:p>
        </p:txBody>
      </p:sp>
      <p:grpSp>
        <p:nvGrpSpPr>
          <p:cNvPr id="8" name="组合 7">
            <a:extLst>
              <a:ext uri="{FF2B5EF4-FFF2-40B4-BE49-F238E27FC236}">
                <a16:creationId xmlns:a16="http://schemas.microsoft.com/office/drawing/2014/main" id="{19588F12-A93F-4721-869B-BE7A753912E0}"/>
              </a:ext>
            </a:extLst>
          </p:cNvPr>
          <p:cNvGrpSpPr/>
          <p:nvPr/>
        </p:nvGrpSpPr>
        <p:grpSpPr>
          <a:xfrm>
            <a:off x="1211739" y="3480994"/>
            <a:ext cx="9772356" cy="2362169"/>
            <a:chOff x="1211739" y="3480994"/>
            <a:chExt cx="9772356" cy="2362169"/>
          </a:xfrm>
        </p:grpSpPr>
        <p:cxnSp>
          <p:nvCxnSpPr>
            <p:cNvPr id="9" name="直接连接符 8">
              <a:extLst>
                <a:ext uri="{FF2B5EF4-FFF2-40B4-BE49-F238E27FC236}">
                  <a16:creationId xmlns:a16="http://schemas.microsoft.com/office/drawing/2014/main" id="{340D148E-E9C7-4559-95D0-8312702EC308}"/>
                </a:ext>
              </a:extLst>
            </p:cNvPr>
            <p:cNvCxnSpPr>
              <a:cxnSpLocks/>
            </p:cNvCxnSpPr>
            <p:nvPr userDrawn="1"/>
          </p:nvCxnSpPr>
          <p:spPr>
            <a:xfrm>
              <a:off x="9533546" y="3517900"/>
              <a:ext cx="0" cy="704169"/>
            </a:xfrm>
            <a:prstGeom prst="line">
              <a:avLst/>
            </a:prstGeom>
            <a:ln w="3175" cap="rnd">
              <a:solidFill>
                <a:schemeClr val="bg1">
                  <a:lumMod val="75000"/>
                </a:schemeClr>
              </a:solidFill>
              <a:prstDash val="dash"/>
              <a:round/>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230430B8-F7F8-4FAD-B03C-CB2F040379B8}"/>
                </a:ext>
              </a:extLst>
            </p:cNvPr>
            <p:cNvCxnSpPr/>
            <p:nvPr userDrawn="1"/>
          </p:nvCxnSpPr>
          <p:spPr>
            <a:xfrm>
              <a:off x="4517332" y="4585811"/>
              <a:ext cx="0" cy="1257352"/>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3F373226-A61D-4849-9175-B55030B22460}"/>
                </a:ext>
              </a:extLst>
            </p:cNvPr>
            <p:cNvCxnSpPr/>
            <p:nvPr userDrawn="1"/>
          </p:nvCxnSpPr>
          <p:spPr>
            <a:xfrm>
              <a:off x="7727369" y="4585811"/>
              <a:ext cx="0" cy="1257352"/>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grpSp>
          <p:nvGrpSpPr>
            <p:cNvPr id="12" name="îšliḑé">
              <a:extLst>
                <a:ext uri="{FF2B5EF4-FFF2-40B4-BE49-F238E27FC236}">
                  <a16:creationId xmlns:a16="http://schemas.microsoft.com/office/drawing/2014/main" id="{1B358B1A-BFCD-41DB-BD9B-93753FED35D1}"/>
                </a:ext>
              </a:extLst>
            </p:cNvPr>
            <p:cNvGrpSpPr/>
            <p:nvPr userDrawn="1"/>
          </p:nvGrpSpPr>
          <p:grpSpPr>
            <a:xfrm>
              <a:off x="2435699" y="3499801"/>
              <a:ext cx="953230" cy="953228"/>
              <a:chOff x="7828426" y="1707625"/>
              <a:chExt cx="682538" cy="682537"/>
            </a:xfrm>
          </p:grpSpPr>
          <p:sp>
            <p:nvSpPr>
              <p:cNvPr id="29" name="í$ļiḑé">
                <a:extLst>
                  <a:ext uri="{FF2B5EF4-FFF2-40B4-BE49-F238E27FC236}">
                    <a16:creationId xmlns:a16="http://schemas.microsoft.com/office/drawing/2014/main" id="{53726469-5502-43BE-9E34-88E844C526C7}"/>
                  </a:ext>
                </a:extLst>
              </p:cNvPr>
              <p:cNvSpPr/>
              <p:nvPr/>
            </p:nvSpPr>
            <p:spPr>
              <a:xfrm>
                <a:off x="7828426" y="1707625"/>
                <a:ext cx="682538" cy="682537"/>
              </a:xfrm>
              <a:prstGeom prst="ellipse">
                <a:avLst/>
              </a:prstGeom>
              <a:solidFill>
                <a:schemeClr val="accent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zh-CN" altLang="en-US" sz="1600" b="1" i="1" dirty="0">
                  <a:solidFill>
                    <a:schemeClr val="accent1"/>
                  </a:solidFill>
                </a:endParaRPr>
              </a:p>
            </p:txBody>
          </p:sp>
          <p:sp>
            <p:nvSpPr>
              <p:cNvPr id="30" name="ïśľídè">
                <a:extLst>
                  <a:ext uri="{FF2B5EF4-FFF2-40B4-BE49-F238E27FC236}">
                    <a16:creationId xmlns:a16="http://schemas.microsoft.com/office/drawing/2014/main" id="{5AA4F916-F069-4257-AAF2-A82EFF4B84A9}"/>
                  </a:ext>
                </a:extLst>
              </p:cNvPr>
              <p:cNvSpPr/>
              <p:nvPr/>
            </p:nvSpPr>
            <p:spPr bwMode="auto">
              <a:xfrm>
                <a:off x="8066864" y="1842685"/>
                <a:ext cx="205663" cy="412418"/>
              </a:xfrm>
              <a:custGeom>
                <a:avLst/>
                <a:gdLst>
                  <a:gd name="connsiteX0" fmla="*/ 102172 w 302980"/>
                  <a:gd name="connsiteY0" fmla="*/ 160819 h 607568"/>
                  <a:gd name="connsiteX1" fmla="*/ 108318 w 302980"/>
                  <a:gd name="connsiteY1" fmla="*/ 160819 h 607568"/>
                  <a:gd name="connsiteX2" fmla="*/ 151491 w 302980"/>
                  <a:gd name="connsiteY2" fmla="*/ 170638 h 607568"/>
                  <a:gd name="connsiteX3" fmla="*/ 194663 w 302980"/>
                  <a:gd name="connsiteY3" fmla="*/ 160819 h 607568"/>
                  <a:gd name="connsiteX4" fmla="*/ 200809 w 302980"/>
                  <a:gd name="connsiteY4" fmla="*/ 160819 h 607568"/>
                  <a:gd name="connsiteX5" fmla="*/ 285157 w 302980"/>
                  <a:gd name="connsiteY5" fmla="*/ 238141 h 607568"/>
                  <a:gd name="connsiteX6" fmla="*/ 302826 w 302980"/>
                  <a:gd name="connsiteY6" fmla="*/ 361948 h 607568"/>
                  <a:gd name="connsiteX7" fmla="*/ 297602 w 302980"/>
                  <a:gd name="connsiteY7" fmla="*/ 373148 h 607568"/>
                  <a:gd name="connsiteX8" fmla="*/ 246901 w 302980"/>
                  <a:gd name="connsiteY8" fmla="*/ 404598 h 607568"/>
                  <a:gd name="connsiteX9" fmla="*/ 223240 w 302980"/>
                  <a:gd name="connsiteY9" fmla="*/ 570288 h 607568"/>
                  <a:gd name="connsiteX10" fmla="*/ 182833 w 302980"/>
                  <a:gd name="connsiteY10" fmla="*/ 607568 h 607568"/>
                  <a:gd name="connsiteX11" fmla="*/ 120148 w 302980"/>
                  <a:gd name="connsiteY11" fmla="*/ 607568 h 607568"/>
                  <a:gd name="connsiteX12" fmla="*/ 79741 w 302980"/>
                  <a:gd name="connsiteY12" fmla="*/ 570134 h 607568"/>
                  <a:gd name="connsiteX13" fmla="*/ 56080 w 302980"/>
                  <a:gd name="connsiteY13" fmla="*/ 404598 h 607568"/>
                  <a:gd name="connsiteX14" fmla="*/ 5379 w 302980"/>
                  <a:gd name="connsiteY14" fmla="*/ 373148 h 607568"/>
                  <a:gd name="connsiteX15" fmla="*/ 155 w 302980"/>
                  <a:gd name="connsiteY15" fmla="*/ 361948 h 607568"/>
                  <a:gd name="connsiteX16" fmla="*/ 17824 w 302980"/>
                  <a:gd name="connsiteY16" fmla="*/ 238294 h 607568"/>
                  <a:gd name="connsiteX17" fmla="*/ 102172 w 302980"/>
                  <a:gd name="connsiteY17" fmla="*/ 160819 h 607568"/>
                  <a:gd name="connsiteX18" fmla="*/ 151490 w 302980"/>
                  <a:gd name="connsiteY18" fmla="*/ 0 h 607568"/>
                  <a:gd name="connsiteX19" fmla="*/ 222020 w 302980"/>
                  <a:gd name="connsiteY19" fmla="*/ 70813 h 607568"/>
                  <a:gd name="connsiteX20" fmla="*/ 151490 w 302980"/>
                  <a:gd name="connsiteY20" fmla="*/ 141626 h 607568"/>
                  <a:gd name="connsiteX21" fmla="*/ 80960 w 302980"/>
                  <a:gd name="connsiteY21" fmla="*/ 70813 h 607568"/>
                  <a:gd name="connsiteX22" fmla="*/ 151490 w 302980"/>
                  <a:gd name="connsiteY22" fmla="*/ 0 h 60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2980" h="607568">
                    <a:moveTo>
                      <a:pt x="102172" y="160819"/>
                    </a:moveTo>
                    <a:lnTo>
                      <a:pt x="108318" y="160819"/>
                    </a:lnTo>
                    <a:cubicBezTo>
                      <a:pt x="121377" y="167109"/>
                      <a:pt x="136127" y="170638"/>
                      <a:pt x="151491" y="170638"/>
                    </a:cubicBezTo>
                    <a:cubicBezTo>
                      <a:pt x="166855" y="170638"/>
                      <a:pt x="181604" y="167109"/>
                      <a:pt x="194663" y="160819"/>
                    </a:cubicBezTo>
                    <a:lnTo>
                      <a:pt x="200809" y="160819"/>
                    </a:lnTo>
                    <a:cubicBezTo>
                      <a:pt x="240755" y="160819"/>
                      <a:pt x="278704" y="195491"/>
                      <a:pt x="285157" y="238141"/>
                    </a:cubicBezTo>
                    <a:lnTo>
                      <a:pt x="302826" y="361948"/>
                    </a:lnTo>
                    <a:cubicBezTo>
                      <a:pt x="303594" y="366397"/>
                      <a:pt x="301443" y="370846"/>
                      <a:pt x="297602" y="373148"/>
                    </a:cubicBezTo>
                    <a:lnTo>
                      <a:pt x="246901" y="404598"/>
                    </a:lnTo>
                    <a:lnTo>
                      <a:pt x="223240" y="570288"/>
                    </a:lnTo>
                    <a:cubicBezTo>
                      <a:pt x="220475" y="591153"/>
                      <a:pt x="202653" y="607568"/>
                      <a:pt x="182833" y="607568"/>
                    </a:cubicBezTo>
                    <a:lnTo>
                      <a:pt x="120148" y="607568"/>
                    </a:lnTo>
                    <a:cubicBezTo>
                      <a:pt x="100328" y="607568"/>
                      <a:pt x="82506" y="591153"/>
                      <a:pt x="79741" y="570134"/>
                    </a:cubicBezTo>
                    <a:lnTo>
                      <a:pt x="56080" y="404598"/>
                    </a:lnTo>
                    <a:lnTo>
                      <a:pt x="5379" y="373148"/>
                    </a:lnTo>
                    <a:cubicBezTo>
                      <a:pt x="1538" y="370846"/>
                      <a:pt x="-613" y="366397"/>
                      <a:pt x="155" y="361948"/>
                    </a:cubicBezTo>
                    <a:lnTo>
                      <a:pt x="17824" y="238294"/>
                    </a:lnTo>
                    <a:cubicBezTo>
                      <a:pt x="24277" y="195491"/>
                      <a:pt x="62226" y="160819"/>
                      <a:pt x="102172" y="160819"/>
                    </a:cubicBezTo>
                    <a:close/>
                    <a:moveTo>
                      <a:pt x="151490" y="0"/>
                    </a:moveTo>
                    <a:cubicBezTo>
                      <a:pt x="190443" y="0"/>
                      <a:pt x="222020" y="31704"/>
                      <a:pt x="222020" y="70813"/>
                    </a:cubicBezTo>
                    <a:cubicBezTo>
                      <a:pt x="222020" y="109922"/>
                      <a:pt x="190443" y="141626"/>
                      <a:pt x="151490" y="141626"/>
                    </a:cubicBezTo>
                    <a:cubicBezTo>
                      <a:pt x="112537" y="141626"/>
                      <a:pt x="80960" y="109922"/>
                      <a:pt x="80960" y="70813"/>
                    </a:cubicBezTo>
                    <a:cubicBezTo>
                      <a:pt x="80960" y="31704"/>
                      <a:pt x="112537" y="0"/>
                      <a:pt x="151490" y="0"/>
                    </a:cubicBezTo>
                    <a:close/>
                  </a:path>
                </a:pathLst>
              </a:custGeom>
              <a:solidFill>
                <a:schemeClr val="bg1"/>
              </a:solidFill>
              <a:ln>
                <a:noFill/>
              </a:ln>
            </p:spPr>
            <p:txBody>
              <a:bodyPr wrap="square" lIns="91440" tIns="45720" rIns="91440" bIns="45720">
                <a:normAutofit/>
              </a:bodyPr>
              <a:lstStyle/>
              <a:p>
                <a:endParaRPr lang="zh-CN" altLang="en-US"/>
              </a:p>
            </p:txBody>
          </p:sp>
        </p:grpSp>
        <p:grpSp>
          <p:nvGrpSpPr>
            <p:cNvPr id="13" name="i$ḷîďè">
              <a:extLst>
                <a:ext uri="{FF2B5EF4-FFF2-40B4-BE49-F238E27FC236}">
                  <a16:creationId xmlns:a16="http://schemas.microsoft.com/office/drawing/2014/main" id="{F4DF9ABF-D3AA-4223-9C1C-8871EC4F9E24}"/>
                </a:ext>
              </a:extLst>
            </p:cNvPr>
            <p:cNvGrpSpPr/>
            <p:nvPr userDrawn="1"/>
          </p:nvGrpSpPr>
          <p:grpSpPr>
            <a:xfrm>
              <a:off x="5619384" y="3480994"/>
              <a:ext cx="953230" cy="953228"/>
              <a:chOff x="7828426" y="1707625"/>
              <a:chExt cx="682538" cy="682537"/>
            </a:xfrm>
          </p:grpSpPr>
          <p:sp>
            <p:nvSpPr>
              <p:cNvPr id="27" name="íṣḷîďe">
                <a:extLst>
                  <a:ext uri="{FF2B5EF4-FFF2-40B4-BE49-F238E27FC236}">
                    <a16:creationId xmlns:a16="http://schemas.microsoft.com/office/drawing/2014/main" id="{14EE4553-992C-4D5E-9C6D-1370D34330F8}"/>
                  </a:ext>
                </a:extLst>
              </p:cNvPr>
              <p:cNvSpPr/>
              <p:nvPr/>
            </p:nvSpPr>
            <p:spPr>
              <a:xfrm>
                <a:off x="7828426" y="1707625"/>
                <a:ext cx="682538" cy="68253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zh-CN" altLang="en-US" sz="1600" b="1" i="1" dirty="0">
                  <a:solidFill>
                    <a:schemeClr val="accent1"/>
                  </a:solidFill>
                </a:endParaRPr>
              </a:p>
            </p:txBody>
          </p:sp>
          <p:sp>
            <p:nvSpPr>
              <p:cNvPr id="28" name="iśḻidè">
                <a:extLst>
                  <a:ext uri="{FF2B5EF4-FFF2-40B4-BE49-F238E27FC236}">
                    <a16:creationId xmlns:a16="http://schemas.microsoft.com/office/drawing/2014/main" id="{AEE574CC-3F57-49C2-9A78-851BDA98929E}"/>
                  </a:ext>
                </a:extLst>
              </p:cNvPr>
              <p:cNvSpPr/>
              <p:nvPr/>
            </p:nvSpPr>
            <p:spPr bwMode="auto">
              <a:xfrm>
                <a:off x="8066864" y="1842685"/>
                <a:ext cx="205663" cy="412418"/>
              </a:xfrm>
              <a:custGeom>
                <a:avLst/>
                <a:gdLst>
                  <a:gd name="connsiteX0" fmla="*/ 102172 w 302980"/>
                  <a:gd name="connsiteY0" fmla="*/ 160819 h 607568"/>
                  <a:gd name="connsiteX1" fmla="*/ 108318 w 302980"/>
                  <a:gd name="connsiteY1" fmla="*/ 160819 h 607568"/>
                  <a:gd name="connsiteX2" fmla="*/ 151491 w 302980"/>
                  <a:gd name="connsiteY2" fmla="*/ 170638 h 607568"/>
                  <a:gd name="connsiteX3" fmla="*/ 194663 w 302980"/>
                  <a:gd name="connsiteY3" fmla="*/ 160819 h 607568"/>
                  <a:gd name="connsiteX4" fmla="*/ 200809 w 302980"/>
                  <a:gd name="connsiteY4" fmla="*/ 160819 h 607568"/>
                  <a:gd name="connsiteX5" fmla="*/ 285157 w 302980"/>
                  <a:gd name="connsiteY5" fmla="*/ 238141 h 607568"/>
                  <a:gd name="connsiteX6" fmla="*/ 302826 w 302980"/>
                  <a:gd name="connsiteY6" fmla="*/ 361948 h 607568"/>
                  <a:gd name="connsiteX7" fmla="*/ 297602 w 302980"/>
                  <a:gd name="connsiteY7" fmla="*/ 373148 h 607568"/>
                  <a:gd name="connsiteX8" fmla="*/ 246901 w 302980"/>
                  <a:gd name="connsiteY8" fmla="*/ 404598 h 607568"/>
                  <a:gd name="connsiteX9" fmla="*/ 223240 w 302980"/>
                  <a:gd name="connsiteY9" fmla="*/ 570288 h 607568"/>
                  <a:gd name="connsiteX10" fmla="*/ 182833 w 302980"/>
                  <a:gd name="connsiteY10" fmla="*/ 607568 h 607568"/>
                  <a:gd name="connsiteX11" fmla="*/ 120148 w 302980"/>
                  <a:gd name="connsiteY11" fmla="*/ 607568 h 607568"/>
                  <a:gd name="connsiteX12" fmla="*/ 79741 w 302980"/>
                  <a:gd name="connsiteY12" fmla="*/ 570134 h 607568"/>
                  <a:gd name="connsiteX13" fmla="*/ 56080 w 302980"/>
                  <a:gd name="connsiteY13" fmla="*/ 404598 h 607568"/>
                  <a:gd name="connsiteX14" fmla="*/ 5379 w 302980"/>
                  <a:gd name="connsiteY14" fmla="*/ 373148 h 607568"/>
                  <a:gd name="connsiteX15" fmla="*/ 155 w 302980"/>
                  <a:gd name="connsiteY15" fmla="*/ 361948 h 607568"/>
                  <a:gd name="connsiteX16" fmla="*/ 17824 w 302980"/>
                  <a:gd name="connsiteY16" fmla="*/ 238294 h 607568"/>
                  <a:gd name="connsiteX17" fmla="*/ 102172 w 302980"/>
                  <a:gd name="connsiteY17" fmla="*/ 160819 h 607568"/>
                  <a:gd name="connsiteX18" fmla="*/ 151490 w 302980"/>
                  <a:gd name="connsiteY18" fmla="*/ 0 h 607568"/>
                  <a:gd name="connsiteX19" fmla="*/ 222020 w 302980"/>
                  <a:gd name="connsiteY19" fmla="*/ 70813 h 607568"/>
                  <a:gd name="connsiteX20" fmla="*/ 151490 w 302980"/>
                  <a:gd name="connsiteY20" fmla="*/ 141626 h 607568"/>
                  <a:gd name="connsiteX21" fmla="*/ 80960 w 302980"/>
                  <a:gd name="connsiteY21" fmla="*/ 70813 h 607568"/>
                  <a:gd name="connsiteX22" fmla="*/ 151490 w 302980"/>
                  <a:gd name="connsiteY22" fmla="*/ 0 h 60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2980" h="607568">
                    <a:moveTo>
                      <a:pt x="102172" y="160819"/>
                    </a:moveTo>
                    <a:lnTo>
                      <a:pt x="108318" y="160819"/>
                    </a:lnTo>
                    <a:cubicBezTo>
                      <a:pt x="121377" y="167109"/>
                      <a:pt x="136127" y="170638"/>
                      <a:pt x="151491" y="170638"/>
                    </a:cubicBezTo>
                    <a:cubicBezTo>
                      <a:pt x="166855" y="170638"/>
                      <a:pt x="181604" y="167109"/>
                      <a:pt x="194663" y="160819"/>
                    </a:cubicBezTo>
                    <a:lnTo>
                      <a:pt x="200809" y="160819"/>
                    </a:lnTo>
                    <a:cubicBezTo>
                      <a:pt x="240755" y="160819"/>
                      <a:pt x="278704" y="195491"/>
                      <a:pt x="285157" y="238141"/>
                    </a:cubicBezTo>
                    <a:lnTo>
                      <a:pt x="302826" y="361948"/>
                    </a:lnTo>
                    <a:cubicBezTo>
                      <a:pt x="303594" y="366397"/>
                      <a:pt x="301443" y="370846"/>
                      <a:pt x="297602" y="373148"/>
                    </a:cubicBezTo>
                    <a:lnTo>
                      <a:pt x="246901" y="404598"/>
                    </a:lnTo>
                    <a:lnTo>
                      <a:pt x="223240" y="570288"/>
                    </a:lnTo>
                    <a:cubicBezTo>
                      <a:pt x="220475" y="591153"/>
                      <a:pt x="202653" y="607568"/>
                      <a:pt x="182833" y="607568"/>
                    </a:cubicBezTo>
                    <a:lnTo>
                      <a:pt x="120148" y="607568"/>
                    </a:lnTo>
                    <a:cubicBezTo>
                      <a:pt x="100328" y="607568"/>
                      <a:pt x="82506" y="591153"/>
                      <a:pt x="79741" y="570134"/>
                    </a:cubicBezTo>
                    <a:lnTo>
                      <a:pt x="56080" y="404598"/>
                    </a:lnTo>
                    <a:lnTo>
                      <a:pt x="5379" y="373148"/>
                    </a:lnTo>
                    <a:cubicBezTo>
                      <a:pt x="1538" y="370846"/>
                      <a:pt x="-613" y="366397"/>
                      <a:pt x="155" y="361948"/>
                    </a:cubicBezTo>
                    <a:lnTo>
                      <a:pt x="17824" y="238294"/>
                    </a:lnTo>
                    <a:cubicBezTo>
                      <a:pt x="24277" y="195491"/>
                      <a:pt x="62226" y="160819"/>
                      <a:pt x="102172" y="160819"/>
                    </a:cubicBezTo>
                    <a:close/>
                    <a:moveTo>
                      <a:pt x="151490" y="0"/>
                    </a:moveTo>
                    <a:cubicBezTo>
                      <a:pt x="190443" y="0"/>
                      <a:pt x="222020" y="31704"/>
                      <a:pt x="222020" y="70813"/>
                    </a:cubicBezTo>
                    <a:cubicBezTo>
                      <a:pt x="222020" y="109922"/>
                      <a:pt x="190443" y="141626"/>
                      <a:pt x="151490" y="141626"/>
                    </a:cubicBezTo>
                    <a:cubicBezTo>
                      <a:pt x="112537" y="141626"/>
                      <a:pt x="80960" y="109922"/>
                      <a:pt x="80960" y="70813"/>
                    </a:cubicBezTo>
                    <a:cubicBezTo>
                      <a:pt x="80960" y="31704"/>
                      <a:pt x="112537" y="0"/>
                      <a:pt x="151490" y="0"/>
                    </a:cubicBezTo>
                    <a:close/>
                  </a:path>
                </a:pathLst>
              </a:custGeom>
              <a:solidFill>
                <a:schemeClr val="bg1"/>
              </a:solidFill>
              <a:ln>
                <a:noFill/>
              </a:ln>
            </p:spPr>
            <p:txBody>
              <a:bodyPr wrap="square" lIns="91440" tIns="45720" rIns="91440" bIns="45720">
                <a:normAutofit/>
              </a:bodyPr>
              <a:lstStyle/>
              <a:p>
                <a:endParaRPr lang="zh-CN" altLang="en-US"/>
              </a:p>
            </p:txBody>
          </p:sp>
        </p:grpSp>
        <p:grpSp>
          <p:nvGrpSpPr>
            <p:cNvPr id="14" name="îšliḑé">
              <a:extLst>
                <a:ext uri="{FF2B5EF4-FFF2-40B4-BE49-F238E27FC236}">
                  <a16:creationId xmlns:a16="http://schemas.microsoft.com/office/drawing/2014/main" id="{CD5B4065-333F-44EC-8FD3-74490F677695}"/>
                </a:ext>
              </a:extLst>
            </p:cNvPr>
            <p:cNvGrpSpPr/>
            <p:nvPr userDrawn="1"/>
          </p:nvGrpSpPr>
          <p:grpSpPr>
            <a:xfrm>
              <a:off x="8803069" y="3496700"/>
              <a:ext cx="953230" cy="953228"/>
              <a:chOff x="7828426" y="1707625"/>
              <a:chExt cx="682538" cy="682537"/>
            </a:xfrm>
          </p:grpSpPr>
          <p:sp>
            <p:nvSpPr>
              <p:cNvPr id="25" name="í$ļiḑé">
                <a:extLst>
                  <a:ext uri="{FF2B5EF4-FFF2-40B4-BE49-F238E27FC236}">
                    <a16:creationId xmlns:a16="http://schemas.microsoft.com/office/drawing/2014/main" id="{8A2038FD-7A1C-4642-8794-ACB3B0B2E21D}"/>
                  </a:ext>
                </a:extLst>
              </p:cNvPr>
              <p:cNvSpPr/>
              <p:nvPr/>
            </p:nvSpPr>
            <p:spPr>
              <a:xfrm>
                <a:off x="7828426" y="1707625"/>
                <a:ext cx="682538" cy="682537"/>
              </a:xfrm>
              <a:prstGeom prst="ellipse">
                <a:avLst/>
              </a:prstGeom>
              <a:solidFill>
                <a:schemeClr val="bg1">
                  <a:lumMod val="6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zh-CN" altLang="en-US" sz="1600" b="1" i="1" dirty="0">
                  <a:solidFill>
                    <a:schemeClr val="accent1"/>
                  </a:solidFill>
                </a:endParaRPr>
              </a:p>
            </p:txBody>
          </p:sp>
          <p:sp>
            <p:nvSpPr>
              <p:cNvPr id="26" name="ïśľídè">
                <a:extLst>
                  <a:ext uri="{FF2B5EF4-FFF2-40B4-BE49-F238E27FC236}">
                    <a16:creationId xmlns:a16="http://schemas.microsoft.com/office/drawing/2014/main" id="{0CAD441D-7003-466F-BA70-C732D6A96831}"/>
                  </a:ext>
                </a:extLst>
              </p:cNvPr>
              <p:cNvSpPr/>
              <p:nvPr/>
            </p:nvSpPr>
            <p:spPr bwMode="auto">
              <a:xfrm>
                <a:off x="8066864" y="1842685"/>
                <a:ext cx="205663" cy="412418"/>
              </a:xfrm>
              <a:custGeom>
                <a:avLst/>
                <a:gdLst>
                  <a:gd name="connsiteX0" fmla="*/ 102172 w 302980"/>
                  <a:gd name="connsiteY0" fmla="*/ 160819 h 607568"/>
                  <a:gd name="connsiteX1" fmla="*/ 108318 w 302980"/>
                  <a:gd name="connsiteY1" fmla="*/ 160819 h 607568"/>
                  <a:gd name="connsiteX2" fmla="*/ 151491 w 302980"/>
                  <a:gd name="connsiteY2" fmla="*/ 170638 h 607568"/>
                  <a:gd name="connsiteX3" fmla="*/ 194663 w 302980"/>
                  <a:gd name="connsiteY3" fmla="*/ 160819 h 607568"/>
                  <a:gd name="connsiteX4" fmla="*/ 200809 w 302980"/>
                  <a:gd name="connsiteY4" fmla="*/ 160819 h 607568"/>
                  <a:gd name="connsiteX5" fmla="*/ 285157 w 302980"/>
                  <a:gd name="connsiteY5" fmla="*/ 238141 h 607568"/>
                  <a:gd name="connsiteX6" fmla="*/ 302826 w 302980"/>
                  <a:gd name="connsiteY6" fmla="*/ 361948 h 607568"/>
                  <a:gd name="connsiteX7" fmla="*/ 297602 w 302980"/>
                  <a:gd name="connsiteY7" fmla="*/ 373148 h 607568"/>
                  <a:gd name="connsiteX8" fmla="*/ 246901 w 302980"/>
                  <a:gd name="connsiteY8" fmla="*/ 404598 h 607568"/>
                  <a:gd name="connsiteX9" fmla="*/ 223240 w 302980"/>
                  <a:gd name="connsiteY9" fmla="*/ 570288 h 607568"/>
                  <a:gd name="connsiteX10" fmla="*/ 182833 w 302980"/>
                  <a:gd name="connsiteY10" fmla="*/ 607568 h 607568"/>
                  <a:gd name="connsiteX11" fmla="*/ 120148 w 302980"/>
                  <a:gd name="connsiteY11" fmla="*/ 607568 h 607568"/>
                  <a:gd name="connsiteX12" fmla="*/ 79741 w 302980"/>
                  <a:gd name="connsiteY12" fmla="*/ 570134 h 607568"/>
                  <a:gd name="connsiteX13" fmla="*/ 56080 w 302980"/>
                  <a:gd name="connsiteY13" fmla="*/ 404598 h 607568"/>
                  <a:gd name="connsiteX14" fmla="*/ 5379 w 302980"/>
                  <a:gd name="connsiteY14" fmla="*/ 373148 h 607568"/>
                  <a:gd name="connsiteX15" fmla="*/ 155 w 302980"/>
                  <a:gd name="connsiteY15" fmla="*/ 361948 h 607568"/>
                  <a:gd name="connsiteX16" fmla="*/ 17824 w 302980"/>
                  <a:gd name="connsiteY16" fmla="*/ 238294 h 607568"/>
                  <a:gd name="connsiteX17" fmla="*/ 102172 w 302980"/>
                  <a:gd name="connsiteY17" fmla="*/ 160819 h 607568"/>
                  <a:gd name="connsiteX18" fmla="*/ 151490 w 302980"/>
                  <a:gd name="connsiteY18" fmla="*/ 0 h 607568"/>
                  <a:gd name="connsiteX19" fmla="*/ 222020 w 302980"/>
                  <a:gd name="connsiteY19" fmla="*/ 70813 h 607568"/>
                  <a:gd name="connsiteX20" fmla="*/ 151490 w 302980"/>
                  <a:gd name="connsiteY20" fmla="*/ 141626 h 607568"/>
                  <a:gd name="connsiteX21" fmla="*/ 80960 w 302980"/>
                  <a:gd name="connsiteY21" fmla="*/ 70813 h 607568"/>
                  <a:gd name="connsiteX22" fmla="*/ 151490 w 302980"/>
                  <a:gd name="connsiteY22" fmla="*/ 0 h 60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2980" h="607568">
                    <a:moveTo>
                      <a:pt x="102172" y="160819"/>
                    </a:moveTo>
                    <a:lnTo>
                      <a:pt x="108318" y="160819"/>
                    </a:lnTo>
                    <a:cubicBezTo>
                      <a:pt x="121377" y="167109"/>
                      <a:pt x="136127" y="170638"/>
                      <a:pt x="151491" y="170638"/>
                    </a:cubicBezTo>
                    <a:cubicBezTo>
                      <a:pt x="166855" y="170638"/>
                      <a:pt x="181604" y="167109"/>
                      <a:pt x="194663" y="160819"/>
                    </a:cubicBezTo>
                    <a:lnTo>
                      <a:pt x="200809" y="160819"/>
                    </a:lnTo>
                    <a:cubicBezTo>
                      <a:pt x="240755" y="160819"/>
                      <a:pt x="278704" y="195491"/>
                      <a:pt x="285157" y="238141"/>
                    </a:cubicBezTo>
                    <a:lnTo>
                      <a:pt x="302826" y="361948"/>
                    </a:lnTo>
                    <a:cubicBezTo>
                      <a:pt x="303594" y="366397"/>
                      <a:pt x="301443" y="370846"/>
                      <a:pt x="297602" y="373148"/>
                    </a:cubicBezTo>
                    <a:lnTo>
                      <a:pt x="246901" y="404598"/>
                    </a:lnTo>
                    <a:lnTo>
                      <a:pt x="223240" y="570288"/>
                    </a:lnTo>
                    <a:cubicBezTo>
                      <a:pt x="220475" y="591153"/>
                      <a:pt x="202653" y="607568"/>
                      <a:pt x="182833" y="607568"/>
                    </a:cubicBezTo>
                    <a:lnTo>
                      <a:pt x="120148" y="607568"/>
                    </a:lnTo>
                    <a:cubicBezTo>
                      <a:pt x="100328" y="607568"/>
                      <a:pt x="82506" y="591153"/>
                      <a:pt x="79741" y="570134"/>
                    </a:cubicBezTo>
                    <a:lnTo>
                      <a:pt x="56080" y="404598"/>
                    </a:lnTo>
                    <a:lnTo>
                      <a:pt x="5379" y="373148"/>
                    </a:lnTo>
                    <a:cubicBezTo>
                      <a:pt x="1538" y="370846"/>
                      <a:pt x="-613" y="366397"/>
                      <a:pt x="155" y="361948"/>
                    </a:cubicBezTo>
                    <a:lnTo>
                      <a:pt x="17824" y="238294"/>
                    </a:lnTo>
                    <a:cubicBezTo>
                      <a:pt x="24277" y="195491"/>
                      <a:pt x="62226" y="160819"/>
                      <a:pt x="102172" y="160819"/>
                    </a:cubicBezTo>
                    <a:close/>
                    <a:moveTo>
                      <a:pt x="151490" y="0"/>
                    </a:moveTo>
                    <a:cubicBezTo>
                      <a:pt x="190443" y="0"/>
                      <a:pt x="222020" y="31704"/>
                      <a:pt x="222020" y="70813"/>
                    </a:cubicBezTo>
                    <a:cubicBezTo>
                      <a:pt x="222020" y="109922"/>
                      <a:pt x="190443" y="141626"/>
                      <a:pt x="151490" y="141626"/>
                    </a:cubicBezTo>
                    <a:cubicBezTo>
                      <a:pt x="112537" y="141626"/>
                      <a:pt x="80960" y="109922"/>
                      <a:pt x="80960" y="70813"/>
                    </a:cubicBezTo>
                    <a:cubicBezTo>
                      <a:pt x="80960" y="31704"/>
                      <a:pt x="112537" y="0"/>
                      <a:pt x="151490" y="0"/>
                    </a:cubicBezTo>
                    <a:close/>
                  </a:path>
                </a:pathLst>
              </a:custGeom>
              <a:solidFill>
                <a:schemeClr val="bg1"/>
              </a:solidFill>
              <a:ln>
                <a:noFill/>
              </a:ln>
            </p:spPr>
            <p:txBody>
              <a:bodyPr wrap="square" lIns="91440" tIns="45720" rIns="91440" bIns="45720">
                <a:normAutofit/>
              </a:bodyPr>
              <a:lstStyle/>
              <a:p>
                <a:endParaRPr lang="zh-CN" altLang="en-US"/>
              </a:p>
            </p:txBody>
          </p:sp>
        </p:grpSp>
        <p:sp>
          <p:nvSpPr>
            <p:cNvPr id="15" name="iṩ1ïde">
              <a:extLst>
                <a:ext uri="{FF2B5EF4-FFF2-40B4-BE49-F238E27FC236}">
                  <a16:creationId xmlns:a16="http://schemas.microsoft.com/office/drawing/2014/main" id="{37652180-56C6-4CE8-9D00-9B4B0E44D58C}"/>
                </a:ext>
              </a:extLst>
            </p:cNvPr>
            <p:cNvSpPr/>
            <p:nvPr userDrawn="1"/>
          </p:nvSpPr>
          <p:spPr bwMode="auto">
            <a:xfrm>
              <a:off x="4757075" y="4910617"/>
              <a:ext cx="2677849" cy="815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just">
                <a:lnSpc>
                  <a:spcPct val="150000"/>
                </a:lnSpc>
              </a:pPr>
              <a:r>
                <a:rPr lang="zh-CN" altLang="zh-CN" sz="1600" dirty="0"/>
                <a:t>视频提供了功能强大的方法帮助您证明您的观点。</a:t>
              </a:r>
              <a:endParaRPr lang="en-US" altLang="zh-CN" sz="1600" dirty="0"/>
            </a:p>
          </p:txBody>
        </p:sp>
        <p:grpSp>
          <p:nvGrpSpPr>
            <p:cNvPr id="16" name="组合 15">
              <a:extLst>
                <a:ext uri="{FF2B5EF4-FFF2-40B4-BE49-F238E27FC236}">
                  <a16:creationId xmlns:a16="http://schemas.microsoft.com/office/drawing/2014/main" id="{66CF05C0-46CB-4B91-AD7A-4616CC9590DC}"/>
                </a:ext>
              </a:extLst>
            </p:cNvPr>
            <p:cNvGrpSpPr/>
            <p:nvPr userDrawn="1"/>
          </p:nvGrpSpPr>
          <p:grpSpPr>
            <a:xfrm>
              <a:off x="1573390" y="4526264"/>
              <a:ext cx="9045219" cy="1199900"/>
              <a:chOff x="1573390" y="4526264"/>
              <a:chExt cx="9045219" cy="1199900"/>
            </a:xfrm>
          </p:grpSpPr>
          <p:grpSp>
            <p:nvGrpSpPr>
              <p:cNvPr id="19" name="组合 18">
                <a:extLst>
                  <a:ext uri="{FF2B5EF4-FFF2-40B4-BE49-F238E27FC236}">
                    <a16:creationId xmlns:a16="http://schemas.microsoft.com/office/drawing/2014/main" id="{711DF8B9-8061-4D3B-BC24-854FDB46DAC1}"/>
                  </a:ext>
                </a:extLst>
              </p:cNvPr>
              <p:cNvGrpSpPr/>
              <p:nvPr/>
            </p:nvGrpSpPr>
            <p:grpSpPr>
              <a:xfrm>
                <a:off x="1573390" y="4526264"/>
                <a:ext cx="8873533" cy="1199900"/>
                <a:chOff x="1573390" y="4526264"/>
                <a:chExt cx="8873533" cy="1199900"/>
              </a:xfrm>
            </p:grpSpPr>
            <p:sp>
              <p:nvSpPr>
                <p:cNvPr id="21" name="iṩ1ïde">
                  <a:extLst>
                    <a:ext uri="{FF2B5EF4-FFF2-40B4-BE49-F238E27FC236}">
                      <a16:creationId xmlns:a16="http://schemas.microsoft.com/office/drawing/2014/main" id="{45454C8E-16F4-4527-90BC-6A03D277C56C}"/>
                    </a:ext>
                  </a:extLst>
                </p:cNvPr>
                <p:cNvSpPr/>
                <p:nvPr/>
              </p:nvSpPr>
              <p:spPr bwMode="auto">
                <a:xfrm>
                  <a:off x="1573390" y="4910617"/>
                  <a:ext cx="2677849" cy="815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just">
                    <a:lnSpc>
                      <a:spcPct val="150000"/>
                    </a:lnSpc>
                  </a:pPr>
                  <a:r>
                    <a:rPr lang="zh-CN" altLang="zh-CN" sz="1600" dirty="0"/>
                    <a:t>视频提供了功能强大的方法帮助您证明您的观点。</a:t>
                  </a:r>
                  <a:endParaRPr lang="en-US" altLang="zh-CN" sz="1600" dirty="0"/>
                </a:p>
              </p:txBody>
            </p:sp>
            <p:sp>
              <p:nvSpPr>
                <p:cNvPr id="22" name="矩形 21">
                  <a:extLst>
                    <a:ext uri="{FF2B5EF4-FFF2-40B4-BE49-F238E27FC236}">
                      <a16:creationId xmlns:a16="http://schemas.microsoft.com/office/drawing/2014/main" id="{19D47750-B444-4EDF-AA9B-85DB822ABD35}"/>
                    </a:ext>
                  </a:extLst>
                </p:cNvPr>
                <p:cNvSpPr/>
                <p:nvPr/>
              </p:nvSpPr>
              <p:spPr>
                <a:xfrm>
                  <a:off x="2191604" y="4526264"/>
                  <a:ext cx="1800493" cy="369332"/>
                </a:xfrm>
                <a:prstGeom prst="rect">
                  <a:avLst/>
                </a:prstGeom>
              </p:spPr>
              <p:txBody>
                <a:bodyPr wrap="none">
                  <a:spAutoFit/>
                </a:bodyPr>
                <a:lstStyle/>
                <a:p>
                  <a:pPr lvl="0"/>
                  <a:r>
                    <a:rPr lang="zh-CN" altLang="en-US" b="1" dirty="0">
                      <a:solidFill>
                        <a:srgbClr val="000000"/>
                      </a:solidFill>
                    </a:rPr>
                    <a:t>请输入你的标题</a:t>
                  </a:r>
                </a:p>
              </p:txBody>
            </p:sp>
            <p:sp>
              <p:nvSpPr>
                <p:cNvPr id="23" name="矩形 22">
                  <a:extLst>
                    <a:ext uri="{FF2B5EF4-FFF2-40B4-BE49-F238E27FC236}">
                      <a16:creationId xmlns:a16="http://schemas.microsoft.com/office/drawing/2014/main" id="{F0A4E361-1DBD-4787-889F-5F7FF9F6F812}"/>
                    </a:ext>
                  </a:extLst>
                </p:cNvPr>
                <p:cNvSpPr/>
                <p:nvPr/>
              </p:nvSpPr>
              <p:spPr>
                <a:xfrm>
                  <a:off x="5419017" y="4528782"/>
                  <a:ext cx="1800493" cy="369332"/>
                </a:xfrm>
                <a:prstGeom prst="rect">
                  <a:avLst/>
                </a:prstGeom>
              </p:spPr>
              <p:txBody>
                <a:bodyPr wrap="none">
                  <a:spAutoFit/>
                </a:bodyPr>
                <a:lstStyle/>
                <a:p>
                  <a:pPr lvl="0"/>
                  <a:r>
                    <a:rPr lang="zh-CN" altLang="en-US" b="1" dirty="0">
                      <a:solidFill>
                        <a:srgbClr val="000000"/>
                      </a:solidFill>
                    </a:rPr>
                    <a:t>请输入你的标题</a:t>
                  </a:r>
                </a:p>
              </p:txBody>
            </p:sp>
            <p:sp>
              <p:nvSpPr>
                <p:cNvPr id="24" name="矩形 23">
                  <a:extLst>
                    <a:ext uri="{FF2B5EF4-FFF2-40B4-BE49-F238E27FC236}">
                      <a16:creationId xmlns:a16="http://schemas.microsoft.com/office/drawing/2014/main" id="{B01F158F-F1B4-400E-A50A-69CE962877B3}"/>
                    </a:ext>
                  </a:extLst>
                </p:cNvPr>
                <p:cNvSpPr/>
                <p:nvPr/>
              </p:nvSpPr>
              <p:spPr>
                <a:xfrm>
                  <a:off x="8646430" y="4531300"/>
                  <a:ext cx="1800493" cy="369332"/>
                </a:xfrm>
                <a:prstGeom prst="rect">
                  <a:avLst/>
                </a:prstGeom>
              </p:spPr>
              <p:txBody>
                <a:bodyPr wrap="none">
                  <a:spAutoFit/>
                </a:bodyPr>
                <a:lstStyle/>
                <a:p>
                  <a:r>
                    <a:rPr lang="zh-CN" altLang="en-US" b="1" dirty="0">
                      <a:solidFill>
                        <a:srgbClr val="000000"/>
                      </a:solidFill>
                    </a:rPr>
                    <a:t>请输入你的标题</a:t>
                  </a:r>
                </a:p>
              </p:txBody>
            </p:sp>
          </p:grpSp>
          <p:sp>
            <p:nvSpPr>
              <p:cNvPr id="20" name="iṩ1ïde">
                <a:extLst>
                  <a:ext uri="{FF2B5EF4-FFF2-40B4-BE49-F238E27FC236}">
                    <a16:creationId xmlns:a16="http://schemas.microsoft.com/office/drawing/2014/main" id="{1063EB8A-382B-4290-A360-6E08F07C85FC}"/>
                  </a:ext>
                </a:extLst>
              </p:cNvPr>
              <p:cNvSpPr/>
              <p:nvPr/>
            </p:nvSpPr>
            <p:spPr bwMode="auto">
              <a:xfrm>
                <a:off x="7940760" y="4910617"/>
                <a:ext cx="2677849" cy="815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just">
                  <a:lnSpc>
                    <a:spcPct val="150000"/>
                  </a:lnSpc>
                </a:pPr>
                <a:r>
                  <a:rPr lang="zh-CN" altLang="zh-CN" sz="1600" dirty="0"/>
                  <a:t>视频提供了功能强大的方法帮助您证明您的观点。</a:t>
                </a:r>
                <a:endParaRPr lang="en-US" altLang="zh-CN" sz="1600" dirty="0"/>
              </a:p>
            </p:txBody>
          </p:sp>
        </p:grpSp>
        <p:cxnSp>
          <p:nvCxnSpPr>
            <p:cNvPr id="17" name="直接连接符 16">
              <a:extLst>
                <a:ext uri="{FF2B5EF4-FFF2-40B4-BE49-F238E27FC236}">
                  <a16:creationId xmlns:a16="http://schemas.microsoft.com/office/drawing/2014/main" id="{EA7766E5-D69A-4A38-BAAB-B56A866C5B84}"/>
                </a:ext>
              </a:extLst>
            </p:cNvPr>
            <p:cNvCxnSpPr/>
            <p:nvPr userDrawn="1"/>
          </p:nvCxnSpPr>
          <p:spPr>
            <a:xfrm>
              <a:off x="1211739" y="4585811"/>
              <a:ext cx="0" cy="1257352"/>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B145C293-2529-412F-8DD2-6E061BACDD3F}"/>
                </a:ext>
              </a:extLst>
            </p:cNvPr>
            <p:cNvCxnSpPr/>
            <p:nvPr userDrawn="1"/>
          </p:nvCxnSpPr>
          <p:spPr>
            <a:xfrm>
              <a:off x="10984095" y="4585811"/>
              <a:ext cx="0" cy="1257352"/>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6526004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8691FBE-E2FA-44DF-9328-6CF81F9DCFCF}"/>
              </a:ext>
            </a:extLst>
          </p:cNvPr>
          <p:cNvSpPr>
            <a:spLocks noGrp="1"/>
          </p:cNvSpPr>
          <p:nvPr>
            <p:ph type="title"/>
          </p:nvPr>
        </p:nvSpPr>
        <p:spPr>
          <a:xfrm>
            <a:off x="1363494" y="452582"/>
            <a:ext cx="5189123" cy="576118"/>
          </a:xfrm>
        </p:spPr>
        <p:txBody>
          <a:bodyPr>
            <a:normAutofit/>
          </a:bodyPr>
          <a:lstStyle/>
          <a:p>
            <a:r>
              <a:rPr lang="zh-CN" altLang="en-US" sz="2800" dirty="0"/>
              <a:t>研究内容</a:t>
            </a:r>
          </a:p>
        </p:txBody>
      </p:sp>
      <p:sp>
        <p:nvSpPr>
          <p:cNvPr id="2" name="文本占位符 1">
            <a:extLst>
              <a:ext uri="{FF2B5EF4-FFF2-40B4-BE49-F238E27FC236}">
                <a16:creationId xmlns:a16="http://schemas.microsoft.com/office/drawing/2014/main" id="{D53868A3-B498-4D3B-B503-DB6485765800}"/>
              </a:ext>
            </a:extLst>
          </p:cNvPr>
          <p:cNvSpPr>
            <a:spLocks noGrp="1"/>
          </p:cNvSpPr>
          <p:nvPr>
            <p:ph type="body" sz="quarter" idx="13"/>
          </p:nvPr>
        </p:nvSpPr>
        <p:spPr/>
        <p:txBody>
          <a:bodyPr>
            <a:noAutofit/>
          </a:bodyPr>
          <a:lstStyle/>
          <a:p>
            <a:pPr algn="just">
              <a:lnSpc>
                <a:spcPct val="130000"/>
              </a:lnSpc>
            </a:pPr>
            <a:r>
              <a:rPr lang="zh-CN" altLang="zh-CN" sz="1800" dirty="0">
                <a:solidFill>
                  <a:srgbClr val="000000"/>
                </a:solidFill>
              </a:rPr>
              <a:t>视频提供了功能强大的方法帮助您证明您的观点。当您单击联机视频时，可以在想要添加的视频的嵌入代码中进行粘贴。您也可以键入一个关键字以联机搜索最适合您的文档的视频。您也可以键入一个关键字以联机搜索最适合您的文档的视频。您也可以键入一个关键字以联机搜索最适合您的文档的视频。</a:t>
            </a:r>
          </a:p>
        </p:txBody>
      </p:sp>
      <p:sp>
        <p:nvSpPr>
          <p:cNvPr id="26" name="RelativeShape1">
            <a:extLst>
              <a:ext uri="{FF2B5EF4-FFF2-40B4-BE49-F238E27FC236}">
                <a16:creationId xmlns:a16="http://schemas.microsoft.com/office/drawing/2014/main" id="{BB665F13-ABE3-40E5-99AC-3B931DDFB8F3}"/>
              </a:ext>
            </a:extLst>
          </p:cNvPr>
          <p:cNvSpPr/>
          <p:nvPr/>
        </p:nvSpPr>
        <p:spPr bwMode="auto">
          <a:xfrm>
            <a:off x="9493406" y="2322881"/>
            <a:ext cx="812801" cy="3520594"/>
          </a:xfrm>
          <a:prstGeom prst="rect">
            <a:avLst/>
          </a:prstGeom>
          <a:noFill/>
          <a:ln>
            <a:noFill/>
          </a:ln>
          <a:extLst/>
        </p:spPr>
        <p:txBody>
          <a:bodyPr wrap="square" rtlCol="0" anchor="ctr">
            <a:noAutofit/>
          </a:bodyPr>
          <a:lstStyle/>
          <a:p>
            <a:pPr algn="ctr"/>
            <a:endParaRPr lang="zh-CN" altLang="en-US"/>
          </a:p>
        </p:txBody>
      </p:sp>
      <p:sp>
        <p:nvSpPr>
          <p:cNvPr id="29" name="RelativeShape2">
            <a:extLst>
              <a:ext uri="{FF2B5EF4-FFF2-40B4-BE49-F238E27FC236}">
                <a16:creationId xmlns:a16="http://schemas.microsoft.com/office/drawing/2014/main" id="{4591D840-1793-40EB-A993-6F5FBAA7F482}"/>
              </a:ext>
            </a:extLst>
          </p:cNvPr>
          <p:cNvSpPr/>
          <p:nvPr/>
        </p:nvSpPr>
        <p:spPr bwMode="auto">
          <a:xfrm>
            <a:off x="10596491" y="2322881"/>
            <a:ext cx="812801" cy="3520594"/>
          </a:xfrm>
          <a:prstGeom prst="rect">
            <a:avLst/>
          </a:prstGeom>
          <a:noFill/>
          <a:ln>
            <a:noFill/>
          </a:ln>
          <a:extLst/>
        </p:spPr>
        <p:txBody>
          <a:bodyPr wrap="square" rtlCol="0" anchor="ctr">
            <a:noAutofit/>
          </a:bodyPr>
          <a:lstStyle/>
          <a:p>
            <a:pPr algn="ctr"/>
            <a:endParaRPr lang="zh-CN" altLang="en-US"/>
          </a:p>
        </p:txBody>
      </p:sp>
      <p:grpSp>
        <p:nvGrpSpPr>
          <p:cNvPr id="3" name="组合 2">
            <a:extLst>
              <a:ext uri="{FF2B5EF4-FFF2-40B4-BE49-F238E27FC236}">
                <a16:creationId xmlns:a16="http://schemas.microsoft.com/office/drawing/2014/main" id="{4510697C-ABD3-4F99-B932-9317E9B1B777}"/>
              </a:ext>
            </a:extLst>
          </p:cNvPr>
          <p:cNvGrpSpPr/>
          <p:nvPr/>
        </p:nvGrpSpPr>
        <p:grpSpPr>
          <a:xfrm>
            <a:off x="8961643" y="2991526"/>
            <a:ext cx="2869620" cy="3085992"/>
            <a:chOff x="8984173" y="2757483"/>
            <a:chExt cx="2869620" cy="3085992"/>
          </a:xfrm>
        </p:grpSpPr>
        <p:sp>
          <p:nvSpPr>
            <p:cNvPr id="28" name="ValueShape1">
              <a:extLst>
                <a:ext uri="{FF2B5EF4-FFF2-40B4-BE49-F238E27FC236}">
                  <a16:creationId xmlns:a16="http://schemas.microsoft.com/office/drawing/2014/main" id="{87BE1FF1-5020-4E5D-8F04-09FF8DDEF6B6}"/>
                </a:ext>
              </a:extLst>
            </p:cNvPr>
            <p:cNvSpPr/>
            <p:nvPr/>
          </p:nvSpPr>
          <p:spPr bwMode="auto">
            <a:xfrm>
              <a:off x="9493406" y="3590295"/>
              <a:ext cx="812801" cy="2253180"/>
            </a:xfrm>
            <a:prstGeom prst="rect">
              <a:avLst/>
            </a:prstGeom>
            <a:solidFill>
              <a:schemeClr val="accent1"/>
            </a:solidFill>
            <a:ln>
              <a:noFill/>
            </a:ln>
            <a:extLst/>
          </p:spPr>
          <p:txBody>
            <a:bodyPr wrap="square" rtlCol="0" anchor="ctr">
              <a:noAutofit/>
            </a:bodyPr>
            <a:lstStyle/>
            <a:p>
              <a:pPr algn="ctr"/>
              <a:endParaRPr lang="zh-CN" altLang="en-US" dirty="0"/>
            </a:p>
          </p:txBody>
        </p:sp>
        <p:sp>
          <p:nvSpPr>
            <p:cNvPr id="30" name="ValueShape2">
              <a:extLst>
                <a:ext uri="{FF2B5EF4-FFF2-40B4-BE49-F238E27FC236}">
                  <a16:creationId xmlns:a16="http://schemas.microsoft.com/office/drawing/2014/main" id="{6C59C681-BC3F-4271-BC12-6BBDFD75B59F}"/>
                </a:ext>
              </a:extLst>
            </p:cNvPr>
            <p:cNvSpPr/>
            <p:nvPr/>
          </p:nvSpPr>
          <p:spPr bwMode="auto">
            <a:xfrm>
              <a:off x="10596491" y="4294414"/>
              <a:ext cx="812801" cy="1549061"/>
            </a:xfrm>
            <a:prstGeom prst="rect">
              <a:avLst/>
            </a:prstGeom>
            <a:solidFill>
              <a:schemeClr val="accent2"/>
            </a:solidFill>
            <a:ln>
              <a:noFill/>
            </a:ln>
            <a:extLst/>
          </p:spPr>
          <p:txBody>
            <a:bodyPr wrap="square" rtlCol="0" anchor="ctr">
              <a:noAutofit/>
            </a:bodyPr>
            <a:lstStyle/>
            <a:p>
              <a:pPr algn="ctr"/>
              <a:endParaRPr lang="zh-CN" altLang="en-US"/>
            </a:p>
          </p:txBody>
        </p:sp>
        <p:sp>
          <p:nvSpPr>
            <p:cNvPr id="31" name="IconShape1">
              <a:extLst>
                <a:ext uri="{FF2B5EF4-FFF2-40B4-BE49-F238E27FC236}">
                  <a16:creationId xmlns:a16="http://schemas.microsoft.com/office/drawing/2014/main" id="{07E80494-1FC6-471E-9B96-65B6034D8CC0}"/>
                </a:ext>
              </a:extLst>
            </p:cNvPr>
            <p:cNvSpPr/>
            <p:nvPr/>
          </p:nvSpPr>
          <p:spPr bwMode="auto">
            <a:xfrm>
              <a:off x="9648621" y="2757483"/>
              <a:ext cx="502372" cy="757102"/>
            </a:xfrm>
            <a:custGeom>
              <a:avLst/>
              <a:gdLst>
                <a:gd name="connsiteX0" fmla="*/ 337139 w 398058"/>
                <a:gd name="connsiteY0" fmla="*/ 332848 h 599895"/>
                <a:gd name="connsiteX1" fmla="*/ 398019 w 398058"/>
                <a:gd name="connsiteY1" fmla="*/ 517001 h 599895"/>
                <a:gd name="connsiteX2" fmla="*/ 363889 w 398058"/>
                <a:gd name="connsiteY2" fmla="*/ 560277 h 599895"/>
                <a:gd name="connsiteX3" fmla="*/ 325148 w 398058"/>
                <a:gd name="connsiteY3" fmla="*/ 562119 h 599895"/>
                <a:gd name="connsiteX4" fmla="*/ 230139 w 398058"/>
                <a:gd name="connsiteY4" fmla="*/ 598489 h 599895"/>
                <a:gd name="connsiteX5" fmla="*/ 60966 w 398058"/>
                <a:gd name="connsiteY5" fmla="*/ 332848 h 599895"/>
                <a:gd name="connsiteX6" fmla="*/ 167505 w 398058"/>
                <a:gd name="connsiteY6" fmla="*/ 598489 h 599895"/>
                <a:gd name="connsiteX7" fmla="*/ 72957 w 398058"/>
                <a:gd name="connsiteY7" fmla="*/ 562119 h 599895"/>
                <a:gd name="connsiteX8" fmla="*/ 34216 w 398058"/>
                <a:gd name="connsiteY8" fmla="*/ 560277 h 599895"/>
                <a:gd name="connsiteX9" fmla="*/ 87 w 398058"/>
                <a:gd name="connsiteY9" fmla="*/ 517001 h 599895"/>
                <a:gd name="connsiteX10" fmla="*/ 60966 w 398058"/>
                <a:gd name="connsiteY10" fmla="*/ 332848 h 599895"/>
                <a:gd name="connsiteX11" fmla="*/ 100596 w 398058"/>
                <a:gd name="connsiteY11" fmla="*/ 298791 h 599895"/>
                <a:gd name="connsiteX12" fmla="*/ 198822 w 398058"/>
                <a:gd name="connsiteY12" fmla="*/ 541884 h 599895"/>
                <a:gd name="connsiteX13" fmla="*/ 297508 w 398058"/>
                <a:gd name="connsiteY13" fmla="*/ 298791 h 599895"/>
                <a:gd name="connsiteX14" fmla="*/ 323794 w 398058"/>
                <a:gd name="connsiteY14" fmla="*/ 319049 h 599895"/>
                <a:gd name="connsiteX15" fmla="*/ 211273 w 398058"/>
                <a:gd name="connsiteY15" fmla="*/ 599435 h 599895"/>
                <a:gd name="connsiteX16" fmla="*/ 199744 w 398058"/>
                <a:gd name="connsiteY16" fmla="*/ 599895 h 599895"/>
                <a:gd name="connsiteX17" fmla="*/ 186370 w 398058"/>
                <a:gd name="connsiteY17" fmla="*/ 599435 h 599895"/>
                <a:gd name="connsiteX18" fmla="*/ 73849 w 398058"/>
                <a:gd name="connsiteY18" fmla="*/ 319049 h 599895"/>
                <a:gd name="connsiteX19" fmla="*/ 100596 w 398058"/>
                <a:gd name="connsiteY19" fmla="*/ 298791 h 599895"/>
                <a:gd name="connsiteX20" fmla="*/ 111212 w 398058"/>
                <a:gd name="connsiteY20" fmla="*/ 161099 h 599895"/>
                <a:gd name="connsiteX21" fmla="*/ 111673 w 398058"/>
                <a:gd name="connsiteY21" fmla="*/ 198399 h 599895"/>
                <a:gd name="connsiteX22" fmla="*/ 198822 w 398058"/>
                <a:gd name="connsiteY22" fmla="*/ 298788 h 599895"/>
                <a:gd name="connsiteX23" fmla="*/ 287815 w 398058"/>
                <a:gd name="connsiteY23" fmla="*/ 181821 h 599895"/>
                <a:gd name="connsiteX24" fmla="*/ 286892 w 398058"/>
                <a:gd name="connsiteY24" fmla="*/ 161099 h 599895"/>
                <a:gd name="connsiteX25" fmla="*/ 198822 w 398058"/>
                <a:gd name="connsiteY25" fmla="*/ 178598 h 599895"/>
                <a:gd name="connsiteX26" fmla="*/ 111212 w 398058"/>
                <a:gd name="connsiteY26" fmla="*/ 161099 h 599895"/>
                <a:gd name="connsiteX27" fmla="*/ 86773 w 398058"/>
                <a:gd name="connsiteY27" fmla="*/ 110444 h 599895"/>
                <a:gd name="connsiteX28" fmla="*/ 107523 w 398058"/>
                <a:gd name="connsiteY28" fmla="*/ 118733 h 599895"/>
                <a:gd name="connsiteX29" fmla="*/ 203433 w 398058"/>
                <a:gd name="connsiteY29" fmla="*/ 156033 h 599895"/>
                <a:gd name="connsiteX30" fmla="*/ 233865 w 398058"/>
                <a:gd name="connsiteY30" fmla="*/ 155112 h 599895"/>
                <a:gd name="connsiteX31" fmla="*/ 295192 w 398058"/>
                <a:gd name="connsiteY31" fmla="*/ 126101 h 599895"/>
                <a:gd name="connsiteX32" fmla="*/ 312714 w 398058"/>
                <a:gd name="connsiteY32" fmla="*/ 117812 h 599895"/>
                <a:gd name="connsiteX33" fmla="*/ 318248 w 398058"/>
                <a:gd name="connsiteY33" fmla="*/ 154652 h 599895"/>
                <a:gd name="connsiteX34" fmla="*/ 341764 w 398058"/>
                <a:gd name="connsiteY34" fmla="*/ 200241 h 599895"/>
                <a:gd name="connsiteX35" fmla="*/ 305798 w 398058"/>
                <a:gd name="connsiteY35" fmla="*/ 246291 h 599895"/>
                <a:gd name="connsiteX36" fmla="*/ 198822 w 398058"/>
                <a:gd name="connsiteY36" fmla="*/ 332404 h 599895"/>
                <a:gd name="connsiteX37" fmla="*/ 91845 w 398058"/>
                <a:gd name="connsiteY37" fmla="*/ 246291 h 599895"/>
                <a:gd name="connsiteX38" fmla="*/ 55879 w 398058"/>
                <a:gd name="connsiteY38" fmla="*/ 200241 h 599895"/>
                <a:gd name="connsiteX39" fmla="*/ 79395 w 398058"/>
                <a:gd name="connsiteY39" fmla="*/ 154652 h 599895"/>
                <a:gd name="connsiteX40" fmla="*/ 86773 w 398058"/>
                <a:gd name="connsiteY40" fmla="*/ 110444 h 599895"/>
                <a:gd name="connsiteX41" fmla="*/ 203447 w 398058"/>
                <a:gd name="connsiteY41" fmla="*/ 1856 h 599895"/>
                <a:gd name="connsiteX42" fmla="*/ 353748 w 398058"/>
                <a:gd name="connsiteY42" fmla="*/ 58940 h 599895"/>
                <a:gd name="connsiteX43" fmla="*/ 360664 w 398058"/>
                <a:gd name="connsiteY43" fmla="*/ 69068 h 599895"/>
                <a:gd name="connsiteX44" fmla="*/ 354209 w 398058"/>
                <a:gd name="connsiteY44" fmla="*/ 79196 h 599895"/>
                <a:gd name="connsiteX45" fmla="*/ 230188 w 398058"/>
                <a:gd name="connsiteY45" fmla="*/ 137662 h 599895"/>
                <a:gd name="connsiteX46" fmla="*/ 206214 w 398058"/>
                <a:gd name="connsiteY46" fmla="*/ 138582 h 599895"/>
                <a:gd name="connsiteX47" fmla="*/ 77121 w 398058"/>
                <a:gd name="connsiteY47" fmla="*/ 87483 h 599895"/>
                <a:gd name="connsiteX48" fmla="*/ 75738 w 398058"/>
                <a:gd name="connsiteY48" fmla="*/ 84721 h 599895"/>
                <a:gd name="connsiteX49" fmla="*/ 78043 w 398058"/>
                <a:gd name="connsiteY49" fmla="*/ 82419 h 599895"/>
                <a:gd name="connsiteX50" fmla="*/ 192843 w 398058"/>
                <a:gd name="connsiteY50" fmla="*/ 82419 h 599895"/>
                <a:gd name="connsiteX51" fmla="*/ 198837 w 398058"/>
                <a:gd name="connsiteY51" fmla="*/ 76434 h 599895"/>
                <a:gd name="connsiteX52" fmla="*/ 192843 w 398058"/>
                <a:gd name="connsiteY52" fmla="*/ 70449 h 599895"/>
                <a:gd name="connsiteX53" fmla="*/ 53146 w 398058"/>
                <a:gd name="connsiteY53" fmla="*/ 70449 h 599895"/>
                <a:gd name="connsiteX54" fmla="*/ 53146 w 398058"/>
                <a:gd name="connsiteY54" fmla="*/ 95769 h 599895"/>
                <a:gd name="connsiteX55" fmla="*/ 57296 w 398058"/>
                <a:gd name="connsiteY55" fmla="*/ 105897 h 599895"/>
                <a:gd name="connsiteX56" fmla="*/ 49919 w 398058"/>
                <a:gd name="connsiteY56" fmla="*/ 117866 h 599895"/>
                <a:gd name="connsiteX57" fmla="*/ 57296 w 398058"/>
                <a:gd name="connsiteY57" fmla="*/ 149631 h 599895"/>
                <a:gd name="connsiteX58" fmla="*/ 43925 w 398058"/>
                <a:gd name="connsiteY58" fmla="*/ 156997 h 599895"/>
                <a:gd name="connsiteX59" fmla="*/ 30094 w 398058"/>
                <a:gd name="connsiteY59" fmla="*/ 149631 h 599895"/>
                <a:gd name="connsiteX60" fmla="*/ 37471 w 398058"/>
                <a:gd name="connsiteY60" fmla="*/ 117866 h 599895"/>
                <a:gd name="connsiteX61" fmla="*/ 30094 w 398058"/>
                <a:gd name="connsiteY61" fmla="*/ 105897 h 599895"/>
                <a:gd name="connsiteX62" fmla="*/ 34704 w 398058"/>
                <a:gd name="connsiteY62" fmla="*/ 96229 h 599895"/>
                <a:gd name="connsiteX63" fmla="*/ 34704 w 398058"/>
                <a:gd name="connsiteY63" fmla="*/ 61242 h 599895"/>
                <a:gd name="connsiteX64" fmla="*/ 43925 w 398058"/>
                <a:gd name="connsiteY64" fmla="*/ 52035 h 599895"/>
                <a:gd name="connsiteX65" fmla="*/ 64211 w 398058"/>
                <a:gd name="connsiteY65" fmla="*/ 52035 h 599895"/>
                <a:gd name="connsiteX66" fmla="*/ 180856 w 398058"/>
                <a:gd name="connsiteY66" fmla="*/ 2317 h 599895"/>
                <a:gd name="connsiteX67" fmla="*/ 203447 w 398058"/>
                <a:gd name="connsiteY67" fmla="*/ 1856 h 59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8058" h="599895">
                  <a:moveTo>
                    <a:pt x="337139" y="332848"/>
                  </a:moveTo>
                  <a:cubicBezTo>
                    <a:pt x="367579" y="368758"/>
                    <a:pt x="393407" y="426766"/>
                    <a:pt x="398019" y="517001"/>
                  </a:cubicBezTo>
                  <a:cubicBezTo>
                    <a:pt x="398941" y="539560"/>
                    <a:pt x="383721" y="558896"/>
                    <a:pt x="363889" y="560277"/>
                  </a:cubicBezTo>
                  <a:cubicBezTo>
                    <a:pt x="363428" y="560277"/>
                    <a:pt x="325148" y="562119"/>
                    <a:pt x="325148" y="562119"/>
                  </a:cubicBezTo>
                  <a:cubicBezTo>
                    <a:pt x="306699" y="582376"/>
                    <a:pt x="273031" y="594806"/>
                    <a:pt x="230139" y="598489"/>
                  </a:cubicBezTo>
                  <a:close/>
                  <a:moveTo>
                    <a:pt x="60966" y="332848"/>
                  </a:moveTo>
                  <a:lnTo>
                    <a:pt x="167505" y="598489"/>
                  </a:lnTo>
                  <a:cubicBezTo>
                    <a:pt x="126919" y="594806"/>
                    <a:pt x="91867" y="583757"/>
                    <a:pt x="72957" y="562119"/>
                  </a:cubicBezTo>
                  <a:cubicBezTo>
                    <a:pt x="72957" y="562119"/>
                    <a:pt x="34677" y="560277"/>
                    <a:pt x="34216" y="560277"/>
                  </a:cubicBezTo>
                  <a:cubicBezTo>
                    <a:pt x="13923" y="558896"/>
                    <a:pt x="-1297" y="539560"/>
                    <a:pt x="87" y="517001"/>
                  </a:cubicBezTo>
                  <a:cubicBezTo>
                    <a:pt x="4699" y="426766"/>
                    <a:pt x="30526" y="368758"/>
                    <a:pt x="60966" y="332848"/>
                  </a:cubicBezTo>
                  <a:close/>
                  <a:moveTo>
                    <a:pt x="100596" y="298791"/>
                  </a:moveTo>
                  <a:lnTo>
                    <a:pt x="198822" y="541884"/>
                  </a:lnTo>
                  <a:lnTo>
                    <a:pt x="297508" y="298791"/>
                  </a:lnTo>
                  <a:cubicBezTo>
                    <a:pt x="306270" y="304316"/>
                    <a:pt x="315493" y="310761"/>
                    <a:pt x="323794" y="319049"/>
                  </a:cubicBezTo>
                  <a:lnTo>
                    <a:pt x="211273" y="599435"/>
                  </a:lnTo>
                  <a:cubicBezTo>
                    <a:pt x="207583" y="599435"/>
                    <a:pt x="203894" y="599895"/>
                    <a:pt x="199744" y="599895"/>
                  </a:cubicBezTo>
                  <a:cubicBezTo>
                    <a:pt x="195132" y="599895"/>
                    <a:pt x="190982" y="599435"/>
                    <a:pt x="186370" y="599435"/>
                  </a:cubicBezTo>
                  <a:lnTo>
                    <a:pt x="73849" y="319049"/>
                  </a:lnTo>
                  <a:cubicBezTo>
                    <a:pt x="82611" y="310761"/>
                    <a:pt x="91373" y="304316"/>
                    <a:pt x="100596" y="298791"/>
                  </a:cubicBezTo>
                  <a:close/>
                  <a:moveTo>
                    <a:pt x="111212" y="161099"/>
                  </a:moveTo>
                  <a:cubicBezTo>
                    <a:pt x="109828" y="171690"/>
                    <a:pt x="110289" y="184124"/>
                    <a:pt x="111673" y="198399"/>
                  </a:cubicBezTo>
                  <a:cubicBezTo>
                    <a:pt x="118589" y="256882"/>
                    <a:pt x="152711" y="298788"/>
                    <a:pt x="198822" y="298788"/>
                  </a:cubicBezTo>
                  <a:cubicBezTo>
                    <a:pt x="247238" y="298788"/>
                    <a:pt x="284587" y="249975"/>
                    <a:pt x="287815" y="181821"/>
                  </a:cubicBezTo>
                  <a:cubicBezTo>
                    <a:pt x="288276" y="173993"/>
                    <a:pt x="287815" y="167085"/>
                    <a:pt x="286892" y="161099"/>
                  </a:cubicBezTo>
                  <a:cubicBezTo>
                    <a:pt x="263837" y="172151"/>
                    <a:pt x="232943" y="178598"/>
                    <a:pt x="198822" y="178598"/>
                  </a:cubicBezTo>
                  <a:cubicBezTo>
                    <a:pt x="165161" y="178598"/>
                    <a:pt x="134267" y="172151"/>
                    <a:pt x="111212" y="161099"/>
                  </a:cubicBezTo>
                  <a:close/>
                  <a:moveTo>
                    <a:pt x="86773" y="110444"/>
                  </a:moveTo>
                  <a:lnTo>
                    <a:pt x="107523" y="118733"/>
                  </a:lnTo>
                  <a:lnTo>
                    <a:pt x="203433" y="156033"/>
                  </a:lnTo>
                  <a:cubicBezTo>
                    <a:pt x="213577" y="159717"/>
                    <a:pt x="224182" y="159717"/>
                    <a:pt x="233865" y="155112"/>
                  </a:cubicBezTo>
                  <a:lnTo>
                    <a:pt x="295192" y="126101"/>
                  </a:lnTo>
                  <a:lnTo>
                    <a:pt x="312714" y="117812"/>
                  </a:lnTo>
                  <a:cubicBezTo>
                    <a:pt x="315481" y="129324"/>
                    <a:pt x="316864" y="141758"/>
                    <a:pt x="318248" y="154652"/>
                  </a:cubicBezTo>
                  <a:cubicBezTo>
                    <a:pt x="336231" y="157875"/>
                    <a:pt x="346375" y="171690"/>
                    <a:pt x="341764" y="200241"/>
                  </a:cubicBezTo>
                  <a:cubicBezTo>
                    <a:pt x="337614" y="224187"/>
                    <a:pt x="326548" y="244449"/>
                    <a:pt x="305798" y="246291"/>
                  </a:cubicBezTo>
                  <a:cubicBezTo>
                    <a:pt x="285509" y="299709"/>
                    <a:pt x="245393" y="332404"/>
                    <a:pt x="198822" y="332404"/>
                  </a:cubicBezTo>
                  <a:cubicBezTo>
                    <a:pt x="149944" y="332404"/>
                    <a:pt x="112134" y="298327"/>
                    <a:pt x="91845" y="246291"/>
                  </a:cubicBezTo>
                  <a:cubicBezTo>
                    <a:pt x="71557" y="244449"/>
                    <a:pt x="60029" y="224187"/>
                    <a:pt x="55879" y="200241"/>
                  </a:cubicBezTo>
                  <a:cubicBezTo>
                    <a:pt x="51268" y="171690"/>
                    <a:pt x="61412" y="157875"/>
                    <a:pt x="79395" y="154652"/>
                  </a:cubicBezTo>
                  <a:cubicBezTo>
                    <a:pt x="80779" y="138995"/>
                    <a:pt x="83084" y="124259"/>
                    <a:pt x="86773" y="110444"/>
                  </a:cubicBezTo>
                  <a:close/>
                  <a:moveTo>
                    <a:pt x="203447" y="1856"/>
                  </a:moveTo>
                  <a:lnTo>
                    <a:pt x="353748" y="58940"/>
                  </a:lnTo>
                  <a:cubicBezTo>
                    <a:pt x="357898" y="60782"/>
                    <a:pt x="360664" y="64465"/>
                    <a:pt x="360664" y="69068"/>
                  </a:cubicBezTo>
                  <a:cubicBezTo>
                    <a:pt x="360664" y="73212"/>
                    <a:pt x="358359" y="77355"/>
                    <a:pt x="354209" y="79196"/>
                  </a:cubicBezTo>
                  <a:lnTo>
                    <a:pt x="230188" y="137662"/>
                  </a:lnTo>
                  <a:cubicBezTo>
                    <a:pt x="222350" y="141344"/>
                    <a:pt x="214051" y="141805"/>
                    <a:pt x="206214" y="138582"/>
                  </a:cubicBezTo>
                  <a:lnTo>
                    <a:pt x="77121" y="87483"/>
                  </a:lnTo>
                  <a:cubicBezTo>
                    <a:pt x="76199" y="87022"/>
                    <a:pt x="75277" y="85641"/>
                    <a:pt x="75738" y="84721"/>
                  </a:cubicBezTo>
                  <a:cubicBezTo>
                    <a:pt x="75738" y="83339"/>
                    <a:pt x="76660" y="82419"/>
                    <a:pt x="78043" y="82419"/>
                  </a:cubicBezTo>
                  <a:lnTo>
                    <a:pt x="192843" y="82419"/>
                  </a:lnTo>
                  <a:cubicBezTo>
                    <a:pt x="196071" y="82419"/>
                    <a:pt x="198837" y="80117"/>
                    <a:pt x="198837" y="76434"/>
                  </a:cubicBezTo>
                  <a:cubicBezTo>
                    <a:pt x="198837" y="73212"/>
                    <a:pt x="196071" y="70449"/>
                    <a:pt x="192843" y="70449"/>
                  </a:cubicBezTo>
                  <a:lnTo>
                    <a:pt x="53146" y="70449"/>
                  </a:lnTo>
                  <a:lnTo>
                    <a:pt x="53146" y="95769"/>
                  </a:lnTo>
                  <a:cubicBezTo>
                    <a:pt x="55452" y="98531"/>
                    <a:pt x="57296" y="101754"/>
                    <a:pt x="57296" y="105897"/>
                  </a:cubicBezTo>
                  <a:cubicBezTo>
                    <a:pt x="57296" y="110961"/>
                    <a:pt x="54529" y="115564"/>
                    <a:pt x="49919" y="117866"/>
                  </a:cubicBezTo>
                  <a:cubicBezTo>
                    <a:pt x="54529" y="127534"/>
                    <a:pt x="57296" y="144567"/>
                    <a:pt x="57296" y="149631"/>
                  </a:cubicBezTo>
                  <a:cubicBezTo>
                    <a:pt x="57296" y="157457"/>
                    <a:pt x="51302" y="156997"/>
                    <a:pt x="43925" y="156997"/>
                  </a:cubicBezTo>
                  <a:cubicBezTo>
                    <a:pt x="36088" y="156997"/>
                    <a:pt x="30094" y="157457"/>
                    <a:pt x="30094" y="149631"/>
                  </a:cubicBezTo>
                  <a:cubicBezTo>
                    <a:pt x="30094" y="144567"/>
                    <a:pt x="33321" y="127534"/>
                    <a:pt x="37471" y="117866"/>
                  </a:cubicBezTo>
                  <a:cubicBezTo>
                    <a:pt x="33321" y="115564"/>
                    <a:pt x="30094" y="110961"/>
                    <a:pt x="30094" y="105897"/>
                  </a:cubicBezTo>
                  <a:cubicBezTo>
                    <a:pt x="30094" y="101754"/>
                    <a:pt x="31938" y="98531"/>
                    <a:pt x="34704" y="96229"/>
                  </a:cubicBezTo>
                  <a:lnTo>
                    <a:pt x="34704" y="61242"/>
                  </a:lnTo>
                  <a:cubicBezTo>
                    <a:pt x="34704" y="56178"/>
                    <a:pt x="38854" y="52035"/>
                    <a:pt x="43925" y="52035"/>
                  </a:cubicBezTo>
                  <a:lnTo>
                    <a:pt x="64211" y="52035"/>
                  </a:lnTo>
                  <a:lnTo>
                    <a:pt x="180856" y="2317"/>
                  </a:lnTo>
                  <a:cubicBezTo>
                    <a:pt x="188233" y="-446"/>
                    <a:pt x="196071" y="-906"/>
                    <a:pt x="203447" y="1856"/>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sp>
          <p:nvSpPr>
            <p:cNvPr id="32" name="IconShape2">
              <a:extLst>
                <a:ext uri="{FF2B5EF4-FFF2-40B4-BE49-F238E27FC236}">
                  <a16:creationId xmlns:a16="http://schemas.microsoft.com/office/drawing/2014/main" id="{86388558-B336-4202-ADA7-6CB9D24BC6B0}"/>
                </a:ext>
              </a:extLst>
            </p:cNvPr>
            <p:cNvSpPr/>
            <p:nvPr/>
          </p:nvSpPr>
          <p:spPr bwMode="auto">
            <a:xfrm>
              <a:off x="10771983" y="3528833"/>
              <a:ext cx="461817" cy="695983"/>
            </a:xfrm>
            <a:custGeom>
              <a:avLst/>
              <a:gdLst>
                <a:gd name="connsiteX0" fmla="*/ 337139 w 398058"/>
                <a:gd name="connsiteY0" fmla="*/ 332848 h 599895"/>
                <a:gd name="connsiteX1" fmla="*/ 398019 w 398058"/>
                <a:gd name="connsiteY1" fmla="*/ 517001 h 599895"/>
                <a:gd name="connsiteX2" fmla="*/ 363889 w 398058"/>
                <a:gd name="connsiteY2" fmla="*/ 560277 h 599895"/>
                <a:gd name="connsiteX3" fmla="*/ 325148 w 398058"/>
                <a:gd name="connsiteY3" fmla="*/ 562119 h 599895"/>
                <a:gd name="connsiteX4" fmla="*/ 230139 w 398058"/>
                <a:gd name="connsiteY4" fmla="*/ 598489 h 599895"/>
                <a:gd name="connsiteX5" fmla="*/ 60966 w 398058"/>
                <a:gd name="connsiteY5" fmla="*/ 332848 h 599895"/>
                <a:gd name="connsiteX6" fmla="*/ 167505 w 398058"/>
                <a:gd name="connsiteY6" fmla="*/ 598489 h 599895"/>
                <a:gd name="connsiteX7" fmla="*/ 72957 w 398058"/>
                <a:gd name="connsiteY7" fmla="*/ 562119 h 599895"/>
                <a:gd name="connsiteX8" fmla="*/ 34216 w 398058"/>
                <a:gd name="connsiteY8" fmla="*/ 560277 h 599895"/>
                <a:gd name="connsiteX9" fmla="*/ 87 w 398058"/>
                <a:gd name="connsiteY9" fmla="*/ 517001 h 599895"/>
                <a:gd name="connsiteX10" fmla="*/ 60966 w 398058"/>
                <a:gd name="connsiteY10" fmla="*/ 332848 h 599895"/>
                <a:gd name="connsiteX11" fmla="*/ 100596 w 398058"/>
                <a:gd name="connsiteY11" fmla="*/ 298791 h 599895"/>
                <a:gd name="connsiteX12" fmla="*/ 153167 w 398058"/>
                <a:gd name="connsiteY12" fmla="*/ 429085 h 599895"/>
                <a:gd name="connsiteX13" fmla="*/ 244937 w 398058"/>
                <a:gd name="connsiteY13" fmla="*/ 429085 h 599895"/>
                <a:gd name="connsiteX14" fmla="*/ 297508 w 398058"/>
                <a:gd name="connsiteY14" fmla="*/ 298791 h 599895"/>
                <a:gd name="connsiteX15" fmla="*/ 323794 w 398058"/>
                <a:gd name="connsiteY15" fmla="*/ 319049 h 599895"/>
                <a:gd name="connsiteX16" fmla="*/ 211273 w 398058"/>
                <a:gd name="connsiteY16" fmla="*/ 599435 h 599895"/>
                <a:gd name="connsiteX17" fmla="*/ 199744 w 398058"/>
                <a:gd name="connsiteY17" fmla="*/ 599895 h 599895"/>
                <a:gd name="connsiteX18" fmla="*/ 186370 w 398058"/>
                <a:gd name="connsiteY18" fmla="*/ 599435 h 599895"/>
                <a:gd name="connsiteX19" fmla="*/ 73849 w 398058"/>
                <a:gd name="connsiteY19" fmla="*/ 319049 h 599895"/>
                <a:gd name="connsiteX20" fmla="*/ 100596 w 398058"/>
                <a:gd name="connsiteY20" fmla="*/ 298791 h 599895"/>
                <a:gd name="connsiteX21" fmla="*/ 111218 w 398058"/>
                <a:gd name="connsiteY21" fmla="*/ 161099 h 599895"/>
                <a:gd name="connsiteX22" fmla="*/ 111679 w 398058"/>
                <a:gd name="connsiteY22" fmla="*/ 198399 h 599895"/>
                <a:gd name="connsiteX23" fmla="*/ 198822 w 398058"/>
                <a:gd name="connsiteY23" fmla="*/ 298788 h 599895"/>
                <a:gd name="connsiteX24" fmla="*/ 287808 w 398058"/>
                <a:gd name="connsiteY24" fmla="*/ 181821 h 599895"/>
                <a:gd name="connsiteX25" fmla="*/ 286886 w 398058"/>
                <a:gd name="connsiteY25" fmla="*/ 161099 h 599895"/>
                <a:gd name="connsiteX26" fmla="*/ 198822 w 398058"/>
                <a:gd name="connsiteY26" fmla="*/ 178598 h 599895"/>
                <a:gd name="connsiteX27" fmla="*/ 111218 w 398058"/>
                <a:gd name="connsiteY27" fmla="*/ 161099 h 599895"/>
                <a:gd name="connsiteX28" fmla="*/ 86781 w 398058"/>
                <a:gd name="connsiteY28" fmla="*/ 110444 h 599895"/>
                <a:gd name="connsiteX29" fmla="*/ 107530 w 398058"/>
                <a:gd name="connsiteY29" fmla="*/ 118733 h 599895"/>
                <a:gd name="connsiteX30" fmla="*/ 203432 w 398058"/>
                <a:gd name="connsiteY30" fmla="*/ 156033 h 599895"/>
                <a:gd name="connsiteX31" fmla="*/ 233863 w 398058"/>
                <a:gd name="connsiteY31" fmla="*/ 155112 h 599895"/>
                <a:gd name="connsiteX32" fmla="*/ 295185 w 398058"/>
                <a:gd name="connsiteY32" fmla="*/ 126101 h 599895"/>
                <a:gd name="connsiteX33" fmla="*/ 312706 w 398058"/>
                <a:gd name="connsiteY33" fmla="*/ 117812 h 599895"/>
                <a:gd name="connsiteX34" fmla="*/ 318239 w 398058"/>
                <a:gd name="connsiteY34" fmla="*/ 154652 h 599895"/>
                <a:gd name="connsiteX35" fmla="*/ 341753 w 398058"/>
                <a:gd name="connsiteY35" fmla="*/ 200241 h 599895"/>
                <a:gd name="connsiteX36" fmla="*/ 320083 w 398058"/>
                <a:gd name="connsiteY36" fmla="*/ 241225 h 599895"/>
                <a:gd name="connsiteX37" fmla="*/ 358813 w 398058"/>
                <a:gd name="connsiteY37" fmla="*/ 273460 h 599895"/>
                <a:gd name="connsiteX38" fmla="*/ 322850 w 398058"/>
                <a:gd name="connsiteY38" fmla="*/ 279907 h 599895"/>
                <a:gd name="connsiteX39" fmla="*/ 358813 w 398058"/>
                <a:gd name="connsiteY39" fmla="*/ 314445 h 599895"/>
                <a:gd name="connsiteX40" fmla="*/ 343137 w 398058"/>
                <a:gd name="connsiteY40" fmla="*/ 321352 h 599895"/>
                <a:gd name="connsiteX41" fmla="*/ 288730 w 398058"/>
                <a:gd name="connsiteY41" fmla="*/ 279447 h 599895"/>
                <a:gd name="connsiteX42" fmla="*/ 198822 w 398058"/>
                <a:gd name="connsiteY42" fmla="*/ 332404 h 599895"/>
                <a:gd name="connsiteX43" fmla="*/ 108913 w 398058"/>
                <a:gd name="connsiteY43" fmla="*/ 279447 h 599895"/>
                <a:gd name="connsiteX44" fmla="*/ 54967 w 398058"/>
                <a:gd name="connsiteY44" fmla="*/ 321352 h 599895"/>
                <a:gd name="connsiteX45" fmla="*/ 38830 w 398058"/>
                <a:gd name="connsiteY45" fmla="*/ 314445 h 599895"/>
                <a:gd name="connsiteX46" fmla="*/ 75255 w 398058"/>
                <a:gd name="connsiteY46" fmla="*/ 279907 h 599895"/>
                <a:gd name="connsiteX47" fmla="*/ 38830 w 398058"/>
                <a:gd name="connsiteY47" fmla="*/ 273460 h 599895"/>
                <a:gd name="connsiteX48" fmla="*/ 77560 w 398058"/>
                <a:gd name="connsiteY48" fmla="*/ 241225 h 599895"/>
                <a:gd name="connsiteX49" fmla="*/ 55890 w 398058"/>
                <a:gd name="connsiteY49" fmla="*/ 200241 h 599895"/>
                <a:gd name="connsiteX50" fmla="*/ 79404 w 398058"/>
                <a:gd name="connsiteY50" fmla="*/ 154652 h 599895"/>
                <a:gd name="connsiteX51" fmla="*/ 86781 w 398058"/>
                <a:gd name="connsiteY51" fmla="*/ 110444 h 599895"/>
                <a:gd name="connsiteX52" fmla="*/ 203447 w 398058"/>
                <a:gd name="connsiteY52" fmla="*/ 1856 h 599895"/>
                <a:gd name="connsiteX53" fmla="*/ 353748 w 398058"/>
                <a:gd name="connsiteY53" fmla="*/ 58940 h 599895"/>
                <a:gd name="connsiteX54" fmla="*/ 360664 w 398058"/>
                <a:gd name="connsiteY54" fmla="*/ 69068 h 599895"/>
                <a:gd name="connsiteX55" fmla="*/ 354209 w 398058"/>
                <a:gd name="connsiteY55" fmla="*/ 79196 h 599895"/>
                <a:gd name="connsiteX56" fmla="*/ 230188 w 398058"/>
                <a:gd name="connsiteY56" fmla="*/ 137662 h 599895"/>
                <a:gd name="connsiteX57" fmla="*/ 206214 w 398058"/>
                <a:gd name="connsiteY57" fmla="*/ 138582 h 599895"/>
                <a:gd name="connsiteX58" fmla="*/ 77121 w 398058"/>
                <a:gd name="connsiteY58" fmla="*/ 87483 h 599895"/>
                <a:gd name="connsiteX59" fmla="*/ 75738 w 398058"/>
                <a:gd name="connsiteY59" fmla="*/ 84721 h 599895"/>
                <a:gd name="connsiteX60" fmla="*/ 78043 w 398058"/>
                <a:gd name="connsiteY60" fmla="*/ 82419 h 599895"/>
                <a:gd name="connsiteX61" fmla="*/ 192843 w 398058"/>
                <a:gd name="connsiteY61" fmla="*/ 82419 h 599895"/>
                <a:gd name="connsiteX62" fmla="*/ 198837 w 398058"/>
                <a:gd name="connsiteY62" fmla="*/ 76434 h 599895"/>
                <a:gd name="connsiteX63" fmla="*/ 192843 w 398058"/>
                <a:gd name="connsiteY63" fmla="*/ 70449 h 599895"/>
                <a:gd name="connsiteX64" fmla="*/ 53146 w 398058"/>
                <a:gd name="connsiteY64" fmla="*/ 70449 h 599895"/>
                <a:gd name="connsiteX65" fmla="*/ 53146 w 398058"/>
                <a:gd name="connsiteY65" fmla="*/ 95769 h 599895"/>
                <a:gd name="connsiteX66" fmla="*/ 57296 w 398058"/>
                <a:gd name="connsiteY66" fmla="*/ 105897 h 599895"/>
                <a:gd name="connsiteX67" fmla="*/ 49919 w 398058"/>
                <a:gd name="connsiteY67" fmla="*/ 117866 h 599895"/>
                <a:gd name="connsiteX68" fmla="*/ 57296 w 398058"/>
                <a:gd name="connsiteY68" fmla="*/ 149631 h 599895"/>
                <a:gd name="connsiteX69" fmla="*/ 43925 w 398058"/>
                <a:gd name="connsiteY69" fmla="*/ 156997 h 599895"/>
                <a:gd name="connsiteX70" fmla="*/ 30094 w 398058"/>
                <a:gd name="connsiteY70" fmla="*/ 149631 h 599895"/>
                <a:gd name="connsiteX71" fmla="*/ 37471 w 398058"/>
                <a:gd name="connsiteY71" fmla="*/ 117866 h 599895"/>
                <a:gd name="connsiteX72" fmla="*/ 30094 w 398058"/>
                <a:gd name="connsiteY72" fmla="*/ 105897 h 599895"/>
                <a:gd name="connsiteX73" fmla="*/ 34704 w 398058"/>
                <a:gd name="connsiteY73" fmla="*/ 96229 h 599895"/>
                <a:gd name="connsiteX74" fmla="*/ 34704 w 398058"/>
                <a:gd name="connsiteY74" fmla="*/ 61242 h 599895"/>
                <a:gd name="connsiteX75" fmla="*/ 43925 w 398058"/>
                <a:gd name="connsiteY75" fmla="*/ 52035 h 599895"/>
                <a:gd name="connsiteX76" fmla="*/ 64211 w 398058"/>
                <a:gd name="connsiteY76" fmla="*/ 52035 h 599895"/>
                <a:gd name="connsiteX77" fmla="*/ 180856 w 398058"/>
                <a:gd name="connsiteY77" fmla="*/ 2317 h 599895"/>
                <a:gd name="connsiteX78" fmla="*/ 203447 w 398058"/>
                <a:gd name="connsiteY78" fmla="*/ 1856 h 59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98058" h="599895">
                  <a:moveTo>
                    <a:pt x="337139" y="332848"/>
                  </a:moveTo>
                  <a:cubicBezTo>
                    <a:pt x="367579" y="368758"/>
                    <a:pt x="393407" y="426766"/>
                    <a:pt x="398019" y="517001"/>
                  </a:cubicBezTo>
                  <a:cubicBezTo>
                    <a:pt x="398941" y="539560"/>
                    <a:pt x="383721" y="558896"/>
                    <a:pt x="363889" y="560277"/>
                  </a:cubicBezTo>
                  <a:cubicBezTo>
                    <a:pt x="363428" y="560277"/>
                    <a:pt x="325148" y="562119"/>
                    <a:pt x="325148" y="562119"/>
                  </a:cubicBezTo>
                  <a:cubicBezTo>
                    <a:pt x="306699" y="582376"/>
                    <a:pt x="273031" y="594806"/>
                    <a:pt x="230139" y="598489"/>
                  </a:cubicBezTo>
                  <a:close/>
                  <a:moveTo>
                    <a:pt x="60966" y="332848"/>
                  </a:moveTo>
                  <a:lnTo>
                    <a:pt x="167505" y="598489"/>
                  </a:lnTo>
                  <a:cubicBezTo>
                    <a:pt x="126919" y="594806"/>
                    <a:pt x="91867" y="583757"/>
                    <a:pt x="72957" y="562119"/>
                  </a:cubicBezTo>
                  <a:cubicBezTo>
                    <a:pt x="72957" y="562119"/>
                    <a:pt x="34677" y="560277"/>
                    <a:pt x="34216" y="560277"/>
                  </a:cubicBezTo>
                  <a:cubicBezTo>
                    <a:pt x="13923" y="558896"/>
                    <a:pt x="-1297" y="539560"/>
                    <a:pt x="87" y="517001"/>
                  </a:cubicBezTo>
                  <a:cubicBezTo>
                    <a:pt x="4699" y="426766"/>
                    <a:pt x="30526" y="368758"/>
                    <a:pt x="60966" y="332848"/>
                  </a:cubicBezTo>
                  <a:close/>
                  <a:moveTo>
                    <a:pt x="100596" y="298791"/>
                  </a:moveTo>
                  <a:lnTo>
                    <a:pt x="153167" y="429085"/>
                  </a:lnTo>
                  <a:lnTo>
                    <a:pt x="244937" y="429085"/>
                  </a:lnTo>
                  <a:lnTo>
                    <a:pt x="297508" y="298791"/>
                  </a:lnTo>
                  <a:cubicBezTo>
                    <a:pt x="306270" y="304316"/>
                    <a:pt x="315493" y="310761"/>
                    <a:pt x="323794" y="319049"/>
                  </a:cubicBezTo>
                  <a:lnTo>
                    <a:pt x="211273" y="599435"/>
                  </a:lnTo>
                  <a:cubicBezTo>
                    <a:pt x="207583" y="599435"/>
                    <a:pt x="203894" y="599895"/>
                    <a:pt x="199744" y="599895"/>
                  </a:cubicBezTo>
                  <a:cubicBezTo>
                    <a:pt x="195132" y="599895"/>
                    <a:pt x="190982" y="599435"/>
                    <a:pt x="186370" y="599435"/>
                  </a:cubicBezTo>
                  <a:lnTo>
                    <a:pt x="73849" y="319049"/>
                  </a:lnTo>
                  <a:cubicBezTo>
                    <a:pt x="82611" y="310761"/>
                    <a:pt x="91373" y="304316"/>
                    <a:pt x="100596" y="298791"/>
                  </a:cubicBezTo>
                  <a:close/>
                  <a:moveTo>
                    <a:pt x="111218" y="161099"/>
                  </a:moveTo>
                  <a:cubicBezTo>
                    <a:pt x="109835" y="171690"/>
                    <a:pt x="110296" y="184124"/>
                    <a:pt x="111679" y="198399"/>
                  </a:cubicBezTo>
                  <a:cubicBezTo>
                    <a:pt x="118595" y="256882"/>
                    <a:pt x="152714" y="298788"/>
                    <a:pt x="198822" y="298788"/>
                  </a:cubicBezTo>
                  <a:cubicBezTo>
                    <a:pt x="247234" y="298788"/>
                    <a:pt x="284581" y="249975"/>
                    <a:pt x="287808" y="181821"/>
                  </a:cubicBezTo>
                  <a:cubicBezTo>
                    <a:pt x="288269" y="173993"/>
                    <a:pt x="287808" y="167085"/>
                    <a:pt x="286886" y="161099"/>
                  </a:cubicBezTo>
                  <a:cubicBezTo>
                    <a:pt x="263832" y="172151"/>
                    <a:pt x="232941" y="178598"/>
                    <a:pt x="198822" y="178598"/>
                  </a:cubicBezTo>
                  <a:cubicBezTo>
                    <a:pt x="165163" y="178598"/>
                    <a:pt x="134272" y="172151"/>
                    <a:pt x="111218" y="161099"/>
                  </a:cubicBezTo>
                  <a:close/>
                  <a:moveTo>
                    <a:pt x="86781" y="110444"/>
                  </a:moveTo>
                  <a:lnTo>
                    <a:pt x="107530" y="118733"/>
                  </a:lnTo>
                  <a:lnTo>
                    <a:pt x="203432" y="156033"/>
                  </a:lnTo>
                  <a:cubicBezTo>
                    <a:pt x="213576" y="159717"/>
                    <a:pt x="224180" y="159717"/>
                    <a:pt x="233863" y="155112"/>
                  </a:cubicBezTo>
                  <a:lnTo>
                    <a:pt x="295185" y="126101"/>
                  </a:lnTo>
                  <a:lnTo>
                    <a:pt x="312706" y="117812"/>
                  </a:lnTo>
                  <a:cubicBezTo>
                    <a:pt x="315472" y="129324"/>
                    <a:pt x="316856" y="141758"/>
                    <a:pt x="318239" y="154652"/>
                  </a:cubicBezTo>
                  <a:cubicBezTo>
                    <a:pt x="336221" y="157875"/>
                    <a:pt x="346364" y="171690"/>
                    <a:pt x="341753" y="200241"/>
                  </a:cubicBezTo>
                  <a:cubicBezTo>
                    <a:pt x="338526" y="217740"/>
                    <a:pt x="331610" y="233397"/>
                    <a:pt x="320083" y="241225"/>
                  </a:cubicBezTo>
                  <a:cubicBezTo>
                    <a:pt x="328843" y="252277"/>
                    <a:pt x="344059" y="269776"/>
                    <a:pt x="358813" y="273460"/>
                  </a:cubicBezTo>
                  <a:cubicBezTo>
                    <a:pt x="358813" y="273460"/>
                    <a:pt x="345903" y="285433"/>
                    <a:pt x="322850" y="279907"/>
                  </a:cubicBezTo>
                  <a:cubicBezTo>
                    <a:pt x="322850" y="279907"/>
                    <a:pt x="332993" y="308458"/>
                    <a:pt x="358813" y="314445"/>
                  </a:cubicBezTo>
                  <a:cubicBezTo>
                    <a:pt x="358813" y="314445"/>
                    <a:pt x="353280" y="318589"/>
                    <a:pt x="343137" y="321352"/>
                  </a:cubicBezTo>
                  <a:cubicBezTo>
                    <a:pt x="343137" y="321352"/>
                    <a:pt x="317778" y="295104"/>
                    <a:pt x="288730" y="279447"/>
                  </a:cubicBezTo>
                  <a:cubicBezTo>
                    <a:pt x="267060" y="312603"/>
                    <a:pt x="234785" y="332404"/>
                    <a:pt x="198822" y="332404"/>
                  </a:cubicBezTo>
                  <a:cubicBezTo>
                    <a:pt x="161475" y="332404"/>
                    <a:pt x="130583" y="312142"/>
                    <a:pt x="108913" y="279447"/>
                  </a:cubicBezTo>
                  <a:cubicBezTo>
                    <a:pt x="80326" y="295104"/>
                    <a:pt x="54967" y="321352"/>
                    <a:pt x="54967" y="321352"/>
                  </a:cubicBezTo>
                  <a:cubicBezTo>
                    <a:pt x="44824" y="318589"/>
                    <a:pt x="38830" y="314445"/>
                    <a:pt x="38830" y="314445"/>
                  </a:cubicBezTo>
                  <a:cubicBezTo>
                    <a:pt x="65111" y="308458"/>
                    <a:pt x="75255" y="279907"/>
                    <a:pt x="75255" y="279907"/>
                  </a:cubicBezTo>
                  <a:cubicBezTo>
                    <a:pt x="52201" y="285433"/>
                    <a:pt x="38830" y="273460"/>
                    <a:pt x="38830" y="273460"/>
                  </a:cubicBezTo>
                  <a:cubicBezTo>
                    <a:pt x="53584" y="269776"/>
                    <a:pt x="69261" y="252277"/>
                    <a:pt x="77560" y="241225"/>
                  </a:cubicBezTo>
                  <a:cubicBezTo>
                    <a:pt x="66033" y="233397"/>
                    <a:pt x="59117" y="218201"/>
                    <a:pt x="55890" y="200241"/>
                  </a:cubicBezTo>
                  <a:cubicBezTo>
                    <a:pt x="51279" y="171690"/>
                    <a:pt x="61422" y="157875"/>
                    <a:pt x="79404" y="154652"/>
                  </a:cubicBezTo>
                  <a:cubicBezTo>
                    <a:pt x="80787" y="138995"/>
                    <a:pt x="83093" y="124259"/>
                    <a:pt x="86781" y="110444"/>
                  </a:cubicBezTo>
                  <a:close/>
                  <a:moveTo>
                    <a:pt x="203447" y="1856"/>
                  </a:moveTo>
                  <a:lnTo>
                    <a:pt x="353748" y="58940"/>
                  </a:lnTo>
                  <a:cubicBezTo>
                    <a:pt x="357898" y="60782"/>
                    <a:pt x="360664" y="64465"/>
                    <a:pt x="360664" y="69068"/>
                  </a:cubicBezTo>
                  <a:cubicBezTo>
                    <a:pt x="360664" y="73212"/>
                    <a:pt x="358359" y="77355"/>
                    <a:pt x="354209" y="79196"/>
                  </a:cubicBezTo>
                  <a:lnTo>
                    <a:pt x="230188" y="137662"/>
                  </a:lnTo>
                  <a:cubicBezTo>
                    <a:pt x="222350" y="141344"/>
                    <a:pt x="214051" y="141805"/>
                    <a:pt x="206214" y="138582"/>
                  </a:cubicBezTo>
                  <a:lnTo>
                    <a:pt x="77121" y="87483"/>
                  </a:lnTo>
                  <a:cubicBezTo>
                    <a:pt x="76199" y="87022"/>
                    <a:pt x="75277" y="85641"/>
                    <a:pt x="75738" y="84721"/>
                  </a:cubicBezTo>
                  <a:cubicBezTo>
                    <a:pt x="75738" y="83339"/>
                    <a:pt x="76660" y="82419"/>
                    <a:pt x="78043" y="82419"/>
                  </a:cubicBezTo>
                  <a:lnTo>
                    <a:pt x="192843" y="82419"/>
                  </a:lnTo>
                  <a:cubicBezTo>
                    <a:pt x="196071" y="82419"/>
                    <a:pt x="198837" y="80117"/>
                    <a:pt x="198837" y="76434"/>
                  </a:cubicBezTo>
                  <a:cubicBezTo>
                    <a:pt x="198837" y="73212"/>
                    <a:pt x="196071" y="70449"/>
                    <a:pt x="192843" y="70449"/>
                  </a:cubicBezTo>
                  <a:lnTo>
                    <a:pt x="53146" y="70449"/>
                  </a:lnTo>
                  <a:lnTo>
                    <a:pt x="53146" y="95769"/>
                  </a:lnTo>
                  <a:cubicBezTo>
                    <a:pt x="55452" y="98531"/>
                    <a:pt x="57296" y="101754"/>
                    <a:pt x="57296" y="105897"/>
                  </a:cubicBezTo>
                  <a:cubicBezTo>
                    <a:pt x="57296" y="110961"/>
                    <a:pt x="54529" y="115564"/>
                    <a:pt x="49919" y="117866"/>
                  </a:cubicBezTo>
                  <a:cubicBezTo>
                    <a:pt x="54529" y="127534"/>
                    <a:pt x="57296" y="144567"/>
                    <a:pt x="57296" y="149631"/>
                  </a:cubicBezTo>
                  <a:cubicBezTo>
                    <a:pt x="57296" y="157457"/>
                    <a:pt x="51302" y="156997"/>
                    <a:pt x="43925" y="156997"/>
                  </a:cubicBezTo>
                  <a:cubicBezTo>
                    <a:pt x="36088" y="156997"/>
                    <a:pt x="30094" y="157457"/>
                    <a:pt x="30094" y="149631"/>
                  </a:cubicBezTo>
                  <a:cubicBezTo>
                    <a:pt x="30094" y="144567"/>
                    <a:pt x="33321" y="127534"/>
                    <a:pt x="37471" y="117866"/>
                  </a:cubicBezTo>
                  <a:cubicBezTo>
                    <a:pt x="33321" y="115564"/>
                    <a:pt x="30094" y="110961"/>
                    <a:pt x="30094" y="105897"/>
                  </a:cubicBezTo>
                  <a:cubicBezTo>
                    <a:pt x="30094" y="101754"/>
                    <a:pt x="31938" y="98531"/>
                    <a:pt x="34704" y="96229"/>
                  </a:cubicBezTo>
                  <a:lnTo>
                    <a:pt x="34704" y="61242"/>
                  </a:lnTo>
                  <a:cubicBezTo>
                    <a:pt x="34704" y="56178"/>
                    <a:pt x="38854" y="52035"/>
                    <a:pt x="43925" y="52035"/>
                  </a:cubicBezTo>
                  <a:lnTo>
                    <a:pt x="64211" y="52035"/>
                  </a:lnTo>
                  <a:lnTo>
                    <a:pt x="180856" y="2317"/>
                  </a:lnTo>
                  <a:cubicBezTo>
                    <a:pt x="188233" y="-446"/>
                    <a:pt x="196071" y="-906"/>
                    <a:pt x="203447" y="1856"/>
                  </a:cubicBezTo>
                  <a:close/>
                </a:path>
              </a:pathLst>
            </a:custGeom>
            <a:solidFill>
              <a:schemeClr val="accent2"/>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dirty="0"/>
            </a:p>
          </p:txBody>
        </p:sp>
        <p:cxnSp>
          <p:nvCxnSpPr>
            <p:cNvPr id="33" name="ExtraShape">
              <a:extLst>
                <a:ext uri="{FF2B5EF4-FFF2-40B4-BE49-F238E27FC236}">
                  <a16:creationId xmlns:a16="http://schemas.microsoft.com/office/drawing/2014/main" id="{4F6A04A5-89FF-44DF-84B8-ABC33B072D95}"/>
                </a:ext>
              </a:extLst>
            </p:cNvPr>
            <p:cNvCxnSpPr>
              <a:cxnSpLocks/>
            </p:cNvCxnSpPr>
            <p:nvPr/>
          </p:nvCxnSpPr>
          <p:spPr>
            <a:xfrm>
              <a:off x="8984173" y="5843474"/>
              <a:ext cx="286962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7" name="文本框 6">
              <a:extLst>
                <a:ext uri="{FF2B5EF4-FFF2-40B4-BE49-F238E27FC236}">
                  <a16:creationId xmlns:a16="http://schemas.microsoft.com/office/drawing/2014/main" id="{212BB0DB-F96F-4A54-890A-1C2C243E4EAA}"/>
                </a:ext>
              </a:extLst>
            </p:cNvPr>
            <p:cNvSpPr txBox="1"/>
            <p:nvPr/>
          </p:nvSpPr>
          <p:spPr>
            <a:xfrm>
              <a:off x="9493406" y="4532219"/>
              <a:ext cx="812801" cy="369332"/>
            </a:xfrm>
            <a:prstGeom prst="rect">
              <a:avLst/>
            </a:prstGeom>
            <a:noFill/>
          </p:spPr>
          <p:txBody>
            <a:bodyPr wrap="square" rtlCol="0">
              <a:spAutoFit/>
            </a:bodyPr>
            <a:lstStyle/>
            <a:p>
              <a:pPr algn="ctr"/>
              <a:r>
                <a:rPr lang="en-US" altLang="zh-CN" dirty="0">
                  <a:solidFill>
                    <a:schemeClr val="bg1"/>
                  </a:solidFill>
                  <a:latin typeface="Impact" panose="020B0806030902050204" pitchFamily="34" charset="0"/>
                  <a:sym typeface="Impact" panose="020B0806030902050204" pitchFamily="34" charset="0"/>
                </a:rPr>
                <a:t>53%</a:t>
              </a:r>
              <a:endParaRPr lang="zh-CN" altLang="en-US" dirty="0">
                <a:solidFill>
                  <a:schemeClr val="bg1"/>
                </a:solidFill>
                <a:latin typeface="Impact" panose="020B0806030902050204" pitchFamily="34" charset="0"/>
                <a:sym typeface="Impact" panose="020B0806030902050204" pitchFamily="34" charset="0"/>
              </a:endParaRPr>
            </a:p>
          </p:txBody>
        </p:sp>
        <p:sp>
          <p:nvSpPr>
            <p:cNvPr id="25" name="文本框 24">
              <a:extLst>
                <a:ext uri="{FF2B5EF4-FFF2-40B4-BE49-F238E27FC236}">
                  <a16:creationId xmlns:a16="http://schemas.microsoft.com/office/drawing/2014/main" id="{8C6F59A0-C4CA-4847-8D08-FCD5164220FA}"/>
                </a:ext>
              </a:extLst>
            </p:cNvPr>
            <p:cNvSpPr txBox="1"/>
            <p:nvPr/>
          </p:nvSpPr>
          <p:spPr>
            <a:xfrm>
              <a:off x="10596491" y="4884278"/>
              <a:ext cx="812801" cy="369332"/>
            </a:xfrm>
            <a:prstGeom prst="rect">
              <a:avLst/>
            </a:prstGeom>
            <a:noFill/>
          </p:spPr>
          <p:txBody>
            <a:bodyPr wrap="square" rtlCol="0">
              <a:spAutoFit/>
            </a:bodyPr>
            <a:lstStyle/>
            <a:p>
              <a:pPr algn="ctr"/>
              <a:r>
                <a:rPr lang="en-US" altLang="zh-CN" dirty="0">
                  <a:solidFill>
                    <a:schemeClr val="bg1"/>
                  </a:solidFill>
                  <a:latin typeface="Impact" panose="020B0806030902050204" pitchFamily="34" charset="0"/>
                  <a:sym typeface="Impact" panose="020B0806030902050204" pitchFamily="34" charset="0"/>
                </a:rPr>
                <a:t>38%</a:t>
              </a:r>
              <a:endParaRPr lang="zh-CN" altLang="en-US" dirty="0">
                <a:solidFill>
                  <a:schemeClr val="bg1"/>
                </a:solidFill>
                <a:latin typeface="Impact" panose="020B0806030902050204" pitchFamily="34" charset="0"/>
                <a:sym typeface="Impact" panose="020B0806030902050204" pitchFamily="34" charset="0"/>
              </a:endParaRPr>
            </a:p>
          </p:txBody>
        </p:sp>
      </p:grpSp>
      <p:graphicFrame>
        <p:nvGraphicFramePr>
          <p:cNvPr id="43" name="表格 42">
            <a:extLst>
              <a:ext uri="{FF2B5EF4-FFF2-40B4-BE49-F238E27FC236}">
                <a16:creationId xmlns:a16="http://schemas.microsoft.com/office/drawing/2014/main" id="{AC70593C-ECA0-46B3-85E3-10463B28FA05}"/>
              </a:ext>
            </a:extLst>
          </p:cNvPr>
          <p:cNvGraphicFramePr>
            <a:graphicFrameLocks noGrp="1"/>
          </p:cNvGraphicFramePr>
          <p:nvPr>
            <p:extLst>
              <p:ext uri="{D42A27DB-BD31-4B8C-83A1-F6EECF244321}">
                <p14:modId xmlns:p14="http://schemas.microsoft.com/office/powerpoint/2010/main" val="1423024642"/>
              </p:ext>
            </p:extLst>
          </p:nvPr>
        </p:nvGraphicFramePr>
        <p:xfrm>
          <a:off x="660400" y="3479773"/>
          <a:ext cx="8205305" cy="2593380"/>
        </p:xfrm>
        <a:graphic>
          <a:graphicData uri="http://schemas.openxmlformats.org/drawingml/2006/table">
            <a:tbl>
              <a:tblPr firstRow="1" bandRow="1">
                <a:tableStyleId>{3B4B98B0-60AC-42C2-AFA5-B58CD77FA1E5}</a:tableStyleId>
              </a:tblPr>
              <a:tblGrid>
                <a:gridCol w="1641061">
                  <a:extLst>
                    <a:ext uri="{9D8B030D-6E8A-4147-A177-3AD203B41FA5}">
                      <a16:colId xmlns:a16="http://schemas.microsoft.com/office/drawing/2014/main" val="625988706"/>
                    </a:ext>
                  </a:extLst>
                </a:gridCol>
                <a:gridCol w="1641061">
                  <a:extLst>
                    <a:ext uri="{9D8B030D-6E8A-4147-A177-3AD203B41FA5}">
                      <a16:colId xmlns:a16="http://schemas.microsoft.com/office/drawing/2014/main" val="1503297554"/>
                    </a:ext>
                  </a:extLst>
                </a:gridCol>
                <a:gridCol w="1641061">
                  <a:extLst>
                    <a:ext uri="{9D8B030D-6E8A-4147-A177-3AD203B41FA5}">
                      <a16:colId xmlns:a16="http://schemas.microsoft.com/office/drawing/2014/main" val="58303851"/>
                    </a:ext>
                  </a:extLst>
                </a:gridCol>
                <a:gridCol w="1641061">
                  <a:extLst>
                    <a:ext uri="{9D8B030D-6E8A-4147-A177-3AD203B41FA5}">
                      <a16:colId xmlns:a16="http://schemas.microsoft.com/office/drawing/2014/main" val="2704502017"/>
                    </a:ext>
                  </a:extLst>
                </a:gridCol>
                <a:gridCol w="1641061">
                  <a:extLst>
                    <a:ext uri="{9D8B030D-6E8A-4147-A177-3AD203B41FA5}">
                      <a16:colId xmlns:a16="http://schemas.microsoft.com/office/drawing/2014/main" val="1207625417"/>
                    </a:ext>
                  </a:extLst>
                </a:gridCol>
              </a:tblGrid>
              <a:tr h="518676">
                <a:tc>
                  <a:txBody>
                    <a:bodyPr/>
                    <a:lstStyle/>
                    <a:p>
                      <a:pPr algn="ctr"/>
                      <a:r>
                        <a:rPr lang="zh-CN" altLang="en-US" dirty="0"/>
                        <a:t>指标</a:t>
                      </a:r>
                    </a:p>
                  </a:txBody>
                  <a:tcPr anchor="ctr"/>
                </a:tc>
                <a:tc>
                  <a:txBody>
                    <a:bodyPr/>
                    <a:lstStyle/>
                    <a:p>
                      <a:pPr algn="ctr"/>
                      <a:r>
                        <a:rPr lang="zh-CN" altLang="en-US" dirty="0"/>
                        <a:t>变量</a:t>
                      </a:r>
                      <a:r>
                        <a:rPr lang="en-US" altLang="zh-CN" dirty="0"/>
                        <a:t>1</a:t>
                      </a:r>
                      <a:endParaRPr lang="zh-CN" altLang="en-US" dirty="0"/>
                    </a:p>
                  </a:txBody>
                  <a:tcPr anchor="ctr"/>
                </a:tc>
                <a:tc>
                  <a:txBody>
                    <a:bodyPr/>
                    <a:lstStyle/>
                    <a:p>
                      <a:pPr algn="ctr"/>
                      <a:r>
                        <a:rPr lang="zh-CN" altLang="en-US" dirty="0"/>
                        <a:t>变量</a:t>
                      </a:r>
                      <a:r>
                        <a:rPr lang="en-US" altLang="zh-CN" dirty="0"/>
                        <a:t>2</a:t>
                      </a:r>
                      <a:endParaRPr lang="zh-CN" altLang="en-US" dirty="0"/>
                    </a:p>
                  </a:txBody>
                  <a:tcPr anchor="ctr"/>
                </a:tc>
                <a:tc>
                  <a:txBody>
                    <a:bodyPr/>
                    <a:lstStyle/>
                    <a:p>
                      <a:pPr algn="ctr"/>
                      <a:r>
                        <a:rPr lang="zh-CN" altLang="en-US" dirty="0"/>
                        <a:t>变量</a:t>
                      </a:r>
                      <a:r>
                        <a:rPr lang="en-US" altLang="zh-CN" dirty="0"/>
                        <a:t>3</a:t>
                      </a:r>
                      <a:endParaRPr lang="zh-CN" altLang="en-US" dirty="0"/>
                    </a:p>
                  </a:txBody>
                  <a:tcPr anchor="ctr"/>
                </a:tc>
                <a:tc>
                  <a:txBody>
                    <a:bodyPr/>
                    <a:lstStyle/>
                    <a:p>
                      <a:pPr algn="ctr"/>
                      <a:r>
                        <a:rPr lang="zh-CN" altLang="en-US" dirty="0"/>
                        <a:t>变量</a:t>
                      </a:r>
                      <a:r>
                        <a:rPr lang="en-US" altLang="zh-CN" dirty="0"/>
                        <a:t>4</a:t>
                      </a:r>
                      <a:endParaRPr lang="zh-CN" altLang="en-US" dirty="0"/>
                    </a:p>
                  </a:txBody>
                  <a:tcPr anchor="ctr"/>
                </a:tc>
                <a:extLst>
                  <a:ext uri="{0D108BD9-81ED-4DB2-BD59-A6C34878D82A}">
                    <a16:rowId xmlns:a16="http://schemas.microsoft.com/office/drawing/2014/main" val="603918336"/>
                  </a:ext>
                </a:extLst>
              </a:tr>
              <a:tr h="518676">
                <a:tc>
                  <a:txBody>
                    <a:bodyPr/>
                    <a:lstStyle/>
                    <a:p>
                      <a:pPr algn="ctr"/>
                      <a:r>
                        <a:rPr lang="zh-CN" altLang="en-US" b="0" dirty="0"/>
                        <a:t>指标</a:t>
                      </a:r>
                      <a:r>
                        <a:rPr lang="en-US" altLang="zh-CN" b="0" dirty="0"/>
                        <a:t>1</a:t>
                      </a:r>
                    </a:p>
                  </a:txBody>
                  <a:tcPr anchor="ctr"/>
                </a:tc>
                <a:tc>
                  <a:txBody>
                    <a:bodyPr/>
                    <a:lstStyle/>
                    <a:p>
                      <a:pPr algn="ctr"/>
                      <a:r>
                        <a:rPr lang="en-US" altLang="zh-CN" dirty="0"/>
                        <a:t>15</a:t>
                      </a:r>
                      <a:endParaRPr lang="zh-CN" altLang="en-US" dirty="0"/>
                    </a:p>
                  </a:txBody>
                  <a:tcPr anchor="ctr"/>
                </a:tc>
                <a:tc>
                  <a:txBody>
                    <a:bodyPr/>
                    <a:lstStyle/>
                    <a:p>
                      <a:pPr algn="ctr"/>
                      <a:r>
                        <a:rPr lang="en-US" altLang="zh-CN" dirty="0"/>
                        <a:t>88</a:t>
                      </a:r>
                      <a:endParaRPr lang="zh-CN" altLang="en-US" dirty="0"/>
                    </a:p>
                  </a:txBody>
                  <a:tcPr anchor="ctr"/>
                </a:tc>
                <a:tc>
                  <a:txBody>
                    <a:bodyPr/>
                    <a:lstStyle/>
                    <a:p>
                      <a:pPr algn="ctr"/>
                      <a:r>
                        <a:rPr lang="en-US" altLang="zh-CN" dirty="0"/>
                        <a:t>23</a:t>
                      </a:r>
                      <a:endParaRPr lang="zh-CN" altLang="en-US" dirty="0"/>
                    </a:p>
                  </a:txBody>
                  <a:tcPr anchor="ctr"/>
                </a:tc>
                <a:tc>
                  <a:txBody>
                    <a:bodyPr/>
                    <a:lstStyle/>
                    <a:p>
                      <a:pPr algn="ctr"/>
                      <a:r>
                        <a:rPr lang="en-US" altLang="zh-CN" dirty="0"/>
                        <a:t>6</a:t>
                      </a:r>
                      <a:endParaRPr lang="zh-CN" altLang="en-US" dirty="0"/>
                    </a:p>
                  </a:txBody>
                  <a:tcPr anchor="ctr"/>
                </a:tc>
                <a:extLst>
                  <a:ext uri="{0D108BD9-81ED-4DB2-BD59-A6C34878D82A}">
                    <a16:rowId xmlns:a16="http://schemas.microsoft.com/office/drawing/2014/main" val="2761274649"/>
                  </a:ext>
                </a:extLst>
              </a:tr>
              <a:tr h="518676">
                <a:tc>
                  <a:txBody>
                    <a:bodyPr/>
                    <a:lstStyle/>
                    <a:p>
                      <a:pPr algn="ctr"/>
                      <a:r>
                        <a:rPr lang="zh-CN" altLang="en-US" b="0" dirty="0"/>
                        <a:t>指标</a:t>
                      </a:r>
                      <a:r>
                        <a:rPr lang="en-US" altLang="zh-CN" b="0" dirty="0"/>
                        <a:t>2</a:t>
                      </a:r>
                      <a:endParaRPr lang="zh-CN" altLang="en-US" b="0" dirty="0"/>
                    </a:p>
                  </a:txBody>
                  <a:tcPr anchor="ctr"/>
                </a:tc>
                <a:tc>
                  <a:txBody>
                    <a:bodyPr/>
                    <a:lstStyle/>
                    <a:p>
                      <a:pPr algn="ctr"/>
                      <a:r>
                        <a:rPr lang="en-US" altLang="zh-CN" dirty="0"/>
                        <a:t>56</a:t>
                      </a:r>
                      <a:endParaRPr lang="zh-CN" altLang="en-US" dirty="0"/>
                    </a:p>
                  </a:txBody>
                  <a:tcPr anchor="ctr"/>
                </a:tc>
                <a:tc>
                  <a:txBody>
                    <a:bodyPr/>
                    <a:lstStyle/>
                    <a:p>
                      <a:pPr algn="ctr"/>
                      <a:r>
                        <a:rPr lang="en-US" altLang="zh-CN" dirty="0"/>
                        <a:t>33</a:t>
                      </a:r>
                      <a:endParaRPr lang="zh-CN" altLang="en-US" dirty="0"/>
                    </a:p>
                  </a:txBody>
                  <a:tcPr anchor="ctr"/>
                </a:tc>
                <a:tc>
                  <a:txBody>
                    <a:bodyPr/>
                    <a:lstStyle/>
                    <a:p>
                      <a:pPr algn="ctr"/>
                      <a:r>
                        <a:rPr lang="en-US" altLang="zh-CN" dirty="0"/>
                        <a:t>12</a:t>
                      </a:r>
                      <a:endParaRPr lang="zh-CN" altLang="en-US" dirty="0"/>
                    </a:p>
                  </a:txBody>
                  <a:tcPr anchor="ctr"/>
                </a:tc>
                <a:tc>
                  <a:txBody>
                    <a:bodyPr/>
                    <a:lstStyle/>
                    <a:p>
                      <a:pPr algn="ctr"/>
                      <a:r>
                        <a:rPr lang="en-US" altLang="zh-CN" dirty="0"/>
                        <a:t>22</a:t>
                      </a:r>
                      <a:endParaRPr lang="zh-CN" altLang="en-US" dirty="0"/>
                    </a:p>
                  </a:txBody>
                  <a:tcPr anchor="ctr"/>
                </a:tc>
                <a:extLst>
                  <a:ext uri="{0D108BD9-81ED-4DB2-BD59-A6C34878D82A}">
                    <a16:rowId xmlns:a16="http://schemas.microsoft.com/office/drawing/2014/main" val="1963652424"/>
                  </a:ext>
                </a:extLst>
              </a:tr>
              <a:tr h="518676">
                <a:tc>
                  <a:txBody>
                    <a:bodyPr/>
                    <a:lstStyle/>
                    <a:p>
                      <a:pPr algn="ctr"/>
                      <a:r>
                        <a:rPr lang="zh-CN" altLang="en-US" b="0" dirty="0"/>
                        <a:t>指标</a:t>
                      </a:r>
                      <a:r>
                        <a:rPr lang="en-US" altLang="zh-CN" b="0" dirty="0"/>
                        <a:t>3</a:t>
                      </a:r>
                      <a:endParaRPr lang="zh-CN" altLang="en-US" b="0" dirty="0"/>
                    </a:p>
                  </a:txBody>
                  <a:tcPr anchor="ctr"/>
                </a:tc>
                <a:tc>
                  <a:txBody>
                    <a:bodyPr/>
                    <a:lstStyle/>
                    <a:p>
                      <a:pPr algn="ctr"/>
                      <a:r>
                        <a:rPr lang="en-US" altLang="zh-CN" dirty="0"/>
                        <a:t>44</a:t>
                      </a:r>
                      <a:endParaRPr lang="zh-CN" altLang="en-US" dirty="0"/>
                    </a:p>
                  </a:txBody>
                  <a:tcPr anchor="ctr"/>
                </a:tc>
                <a:tc>
                  <a:txBody>
                    <a:bodyPr/>
                    <a:lstStyle/>
                    <a:p>
                      <a:pPr algn="ctr"/>
                      <a:r>
                        <a:rPr lang="en-US" altLang="zh-CN" dirty="0"/>
                        <a:t>5</a:t>
                      </a:r>
                      <a:endParaRPr lang="zh-CN" altLang="en-US" dirty="0"/>
                    </a:p>
                  </a:txBody>
                  <a:tcPr anchor="ctr"/>
                </a:tc>
                <a:tc>
                  <a:txBody>
                    <a:bodyPr/>
                    <a:lstStyle/>
                    <a:p>
                      <a:pPr algn="ctr"/>
                      <a:r>
                        <a:rPr lang="en-US" altLang="zh-CN" dirty="0"/>
                        <a:t>7</a:t>
                      </a:r>
                      <a:endParaRPr lang="zh-CN" altLang="en-US" dirty="0"/>
                    </a:p>
                  </a:txBody>
                  <a:tcPr anchor="ctr"/>
                </a:tc>
                <a:tc>
                  <a:txBody>
                    <a:bodyPr/>
                    <a:lstStyle/>
                    <a:p>
                      <a:pPr algn="ctr"/>
                      <a:r>
                        <a:rPr lang="en-US" altLang="zh-CN" dirty="0"/>
                        <a:t>2</a:t>
                      </a:r>
                      <a:endParaRPr lang="zh-CN" altLang="en-US" dirty="0"/>
                    </a:p>
                  </a:txBody>
                  <a:tcPr anchor="ctr"/>
                </a:tc>
                <a:extLst>
                  <a:ext uri="{0D108BD9-81ED-4DB2-BD59-A6C34878D82A}">
                    <a16:rowId xmlns:a16="http://schemas.microsoft.com/office/drawing/2014/main" val="3773990283"/>
                  </a:ext>
                </a:extLst>
              </a:tr>
              <a:tr h="518676">
                <a:tc>
                  <a:txBody>
                    <a:bodyPr/>
                    <a:lstStyle/>
                    <a:p>
                      <a:pPr algn="ctr"/>
                      <a:r>
                        <a:rPr lang="zh-CN" altLang="en-US" b="0" dirty="0"/>
                        <a:t>指标</a:t>
                      </a:r>
                      <a:r>
                        <a:rPr lang="en-US" altLang="zh-CN" b="0" dirty="0"/>
                        <a:t>4</a:t>
                      </a:r>
                      <a:endParaRPr lang="zh-CN" altLang="en-US" b="0" dirty="0"/>
                    </a:p>
                  </a:txBody>
                  <a:tcPr anchor="ctr"/>
                </a:tc>
                <a:tc>
                  <a:txBody>
                    <a:bodyPr/>
                    <a:lstStyle/>
                    <a:p>
                      <a:pPr algn="ctr"/>
                      <a:r>
                        <a:rPr lang="en-US" altLang="zh-CN" dirty="0"/>
                        <a:t>7</a:t>
                      </a:r>
                      <a:endParaRPr lang="zh-CN" altLang="en-US" dirty="0"/>
                    </a:p>
                  </a:txBody>
                  <a:tcPr anchor="ctr"/>
                </a:tc>
                <a:tc>
                  <a:txBody>
                    <a:bodyPr/>
                    <a:lstStyle/>
                    <a:p>
                      <a:pPr algn="ctr"/>
                      <a:r>
                        <a:rPr lang="en-US" altLang="zh-CN" dirty="0"/>
                        <a:t>88</a:t>
                      </a:r>
                      <a:endParaRPr lang="zh-CN" altLang="en-US" dirty="0"/>
                    </a:p>
                  </a:txBody>
                  <a:tcPr anchor="ctr"/>
                </a:tc>
                <a:tc>
                  <a:txBody>
                    <a:bodyPr/>
                    <a:lstStyle/>
                    <a:p>
                      <a:pPr algn="ctr"/>
                      <a:r>
                        <a:rPr lang="en-US" altLang="zh-CN" dirty="0"/>
                        <a:t>11</a:t>
                      </a:r>
                      <a:endParaRPr lang="zh-CN" altLang="en-US" dirty="0"/>
                    </a:p>
                  </a:txBody>
                  <a:tcPr anchor="ctr"/>
                </a:tc>
                <a:tc>
                  <a:txBody>
                    <a:bodyPr/>
                    <a:lstStyle/>
                    <a:p>
                      <a:pPr algn="ctr"/>
                      <a:r>
                        <a:rPr lang="en-US" altLang="zh-CN" dirty="0"/>
                        <a:t>9</a:t>
                      </a:r>
                      <a:endParaRPr lang="zh-CN" altLang="en-US" dirty="0"/>
                    </a:p>
                  </a:txBody>
                  <a:tcPr anchor="ctr"/>
                </a:tc>
                <a:extLst>
                  <a:ext uri="{0D108BD9-81ED-4DB2-BD59-A6C34878D82A}">
                    <a16:rowId xmlns:a16="http://schemas.microsoft.com/office/drawing/2014/main" val="2457067517"/>
                  </a:ext>
                </a:extLst>
              </a:tr>
            </a:tbl>
          </a:graphicData>
        </a:graphic>
      </p:graphicFrame>
    </p:spTree>
    <p:extLst>
      <p:ext uri="{BB962C8B-B14F-4D97-AF65-F5344CB8AC3E}">
        <p14:creationId xmlns:p14="http://schemas.microsoft.com/office/powerpoint/2010/main" val="12157903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标题 3">
            <a:extLst>
              <a:ext uri="{FF2B5EF4-FFF2-40B4-BE49-F238E27FC236}">
                <a16:creationId xmlns:a16="http://schemas.microsoft.com/office/drawing/2014/main" id="{ED614BC0-EA3C-4C96-A1CD-12B16B8F5898}"/>
              </a:ext>
            </a:extLst>
          </p:cNvPr>
          <p:cNvSpPr>
            <a:spLocks noGrp="1"/>
          </p:cNvSpPr>
          <p:nvPr>
            <p:ph type="title"/>
          </p:nvPr>
        </p:nvSpPr>
        <p:spPr>
          <a:xfrm>
            <a:off x="1363494" y="452582"/>
            <a:ext cx="5189123" cy="576118"/>
          </a:xfrm>
        </p:spPr>
        <p:txBody>
          <a:bodyPr>
            <a:normAutofit/>
          </a:bodyPr>
          <a:lstStyle/>
          <a:p>
            <a:r>
              <a:rPr lang="zh-CN" altLang="en-US" sz="2800" dirty="0"/>
              <a:t>研究内容</a:t>
            </a:r>
          </a:p>
        </p:txBody>
      </p:sp>
      <p:graphicFrame>
        <p:nvGraphicFramePr>
          <p:cNvPr id="15" name="图表占位符 14">
            <a:extLst>
              <a:ext uri="{FF2B5EF4-FFF2-40B4-BE49-F238E27FC236}">
                <a16:creationId xmlns:a16="http://schemas.microsoft.com/office/drawing/2014/main" id="{3270E50D-D169-4D34-8507-53C7A85B262C}"/>
              </a:ext>
            </a:extLst>
          </p:cNvPr>
          <p:cNvGraphicFramePr>
            <a:graphicFrameLocks noGrp="1"/>
          </p:cNvGraphicFramePr>
          <p:nvPr>
            <p:ph type="chart" sz="quarter" idx="11"/>
            <p:extLst>
              <p:ext uri="{D42A27DB-BD31-4B8C-83A1-F6EECF244321}">
                <p14:modId xmlns:p14="http://schemas.microsoft.com/office/powerpoint/2010/main" val="3099367191"/>
              </p:ext>
            </p:extLst>
          </p:nvPr>
        </p:nvGraphicFramePr>
        <p:xfrm>
          <a:off x="660400" y="3665538"/>
          <a:ext cx="10839450" cy="2468562"/>
        </p:xfrm>
        <a:graphic>
          <a:graphicData uri="http://schemas.openxmlformats.org/drawingml/2006/chart">
            <c:chart xmlns:c="http://schemas.openxmlformats.org/drawingml/2006/chart" xmlns:r="http://schemas.openxmlformats.org/officeDocument/2006/relationships" r:id="rId2"/>
          </a:graphicData>
        </a:graphic>
      </p:graphicFrame>
      <p:sp>
        <p:nvSpPr>
          <p:cNvPr id="4" name="文本占位符 3">
            <a:extLst>
              <a:ext uri="{FF2B5EF4-FFF2-40B4-BE49-F238E27FC236}">
                <a16:creationId xmlns:a16="http://schemas.microsoft.com/office/drawing/2014/main" id="{DA2BB134-3C3C-4654-A70E-64D3ABE2B3D2}"/>
              </a:ext>
            </a:extLst>
          </p:cNvPr>
          <p:cNvSpPr>
            <a:spLocks noGrp="1"/>
          </p:cNvSpPr>
          <p:nvPr>
            <p:ph type="body" sz="quarter" idx="13"/>
          </p:nvPr>
        </p:nvSpPr>
        <p:spPr/>
        <p:txBody>
          <a:bodyPr>
            <a:normAutofit/>
          </a:bodyPr>
          <a:lstStyle/>
          <a:p>
            <a:r>
              <a:rPr lang="zh-CN" altLang="zh-CN" dirty="0"/>
              <a:t>视频提供了功能强大的方法帮助您证明您的观点。当您单击联机视频时，可以在想要添加的视频的嵌入代码中进行粘贴。您也可以键入一个关键字以联机搜索最适合您的文档的视频。您也可以键入一个关键字以联机搜索最适合您的文档的视频。</a:t>
            </a:r>
          </a:p>
        </p:txBody>
      </p:sp>
      <p:sp>
        <p:nvSpPr>
          <p:cNvPr id="3" name="文本占位符 2">
            <a:extLst>
              <a:ext uri="{FF2B5EF4-FFF2-40B4-BE49-F238E27FC236}">
                <a16:creationId xmlns:a16="http://schemas.microsoft.com/office/drawing/2014/main" id="{6ED47B1A-97E2-4AEF-813C-5684DDA255A7}"/>
              </a:ext>
            </a:extLst>
          </p:cNvPr>
          <p:cNvSpPr>
            <a:spLocks noGrp="1"/>
          </p:cNvSpPr>
          <p:nvPr>
            <p:ph type="body" sz="quarter" idx="10"/>
          </p:nvPr>
        </p:nvSpPr>
        <p:spPr/>
        <p:txBody>
          <a:bodyPr/>
          <a:lstStyle/>
          <a:p>
            <a:r>
              <a:rPr lang="zh-CN" altLang="en-US" dirty="0"/>
              <a:t>输入你的标题</a:t>
            </a:r>
          </a:p>
        </p:txBody>
      </p:sp>
    </p:spTree>
    <p:extLst>
      <p:ext uri="{BB962C8B-B14F-4D97-AF65-F5344CB8AC3E}">
        <p14:creationId xmlns:p14="http://schemas.microsoft.com/office/powerpoint/2010/main" val="18220465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335D12B8-AF8F-496A-ABEC-D162FD05D055}"/>
              </a:ext>
            </a:extLst>
          </p:cNvPr>
          <p:cNvSpPr>
            <a:spLocks noGrp="1"/>
          </p:cNvSpPr>
          <p:nvPr>
            <p:ph type="title"/>
          </p:nvPr>
        </p:nvSpPr>
        <p:spPr>
          <a:xfrm>
            <a:off x="1363494" y="452582"/>
            <a:ext cx="5189123" cy="576118"/>
          </a:xfrm>
        </p:spPr>
        <p:txBody>
          <a:bodyPr/>
          <a:lstStyle/>
          <a:p>
            <a:r>
              <a:rPr lang="zh-CN" altLang="en-US" dirty="0"/>
              <a:t>研究内容</a:t>
            </a:r>
          </a:p>
        </p:txBody>
      </p:sp>
      <p:cxnSp>
        <p:nvCxnSpPr>
          <p:cNvPr id="68" name="直接连接符 67">
            <a:extLst>
              <a:ext uri="{FF2B5EF4-FFF2-40B4-BE49-F238E27FC236}">
                <a16:creationId xmlns:a16="http://schemas.microsoft.com/office/drawing/2014/main" id="{191919F1-72F5-436F-86D2-DF521C2C7D65}"/>
              </a:ext>
            </a:extLst>
          </p:cNvPr>
          <p:cNvCxnSpPr/>
          <p:nvPr/>
        </p:nvCxnSpPr>
        <p:spPr>
          <a:xfrm>
            <a:off x="660400" y="6069340"/>
            <a:ext cx="10858500" cy="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26" name="组合 125">
            <a:extLst>
              <a:ext uri="{FF2B5EF4-FFF2-40B4-BE49-F238E27FC236}">
                <a16:creationId xmlns:a16="http://schemas.microsoft.com/office/drawing/2014/main" id="{15F2DE70-59D3-43CC-B908-8F3D1DED9368}"/>
              </a:ext>
            </a:extLst>
          </p:cNvPr>
          <p:cNvGrpSpPr/>
          <p:nvPr/>
        </p:nvGrpSpPr>
        <p:grpSpPr>
          <a:xfrm flipH="1">
            <a:off x="6467944" y="3837647"/>
            <a:ext cx="4193592" cy="2049112"/>
            <a:chOff x="805685" y="3876948"/>
            <a:chExt cx="1902555" cy="2049112"/>
          </a:xfrm>
        </p:grpSpPr>
        <p:sp>
          <p:nvSpPr>
            <p:cNvPr id="131" name="iṩ1ïde">
              <a:extLst>
                <a:ext uri="{FF2B5EF4-FFF2-40B4-BE49-F238E27FC236}">
                  <a16:creationId xmlns:a16="http://schemas.microsoft.com/office/drawing/2014/main" id="{6B4ACAF8-C4EA-49C4-8027-1A7BAF929CDB}"/>
                </a:ext>
              </a:extLst>
            </p:cNvPr>
            <p:cNvSpPr/>
            <p:nvPr/>
          </p:nvSpPr>
          <p:spPr bwMode="auto">
            <a:xfrm>
              <a:off x="927859" y="4227681"/>
              <a:ext cx="1682467" cy="1698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just">
                <a:lnSpc>
                  <a:spcPct val="130000"/>
                </a:lnSpc>
              </a:pPr>
              <a:r>
                <a:rPr lang="zh-CN" altLang="zh-CN" sz="1200" dirty="0"/>
                <a:t>视频提供了功能强大的方法帮助您证明您的观点。当您单击联机视频时，可以在想要添加的视频的嵌入</a:t>
              </a:r>
              <a:r>
                <a:rPr lang="en-US" altLang="zh-CN" sz="1200" dirty="0"/>
                <a:t>……</a:t>
              </a:r>
            </a:p>
          </p:txBody>
        </p:sp>
        <p:sp>
          <p:nvSpPr>
            <p:cNvPr id="132" name="矩形: 圆角 131">
              <a:extLst>
                <a:ext uri="{FF2B5EF4-FFF2-40B4-BE49-F238E27FC236}">
                  <a16:creationId xmlns:a16="http://schemas.microsoft.com/office/drawing/2014/main" id="{8F37CD1E-94EE-45B7-8374-D2EBF12D61D3}"/>
                </a:ext>
              </a:extLst>
            </p:cNvPr>
            <p:cNvSpPr/>
            <p:nvPr/>
          </p:nvSpPr>
          <p:spPr>
            <a:xfrm>
              <a:off x="805685" y="4042989"/>
              <a:ext cx="1902555" cy="1883067"/>
            </a:xfrm>
            <a:prstGeom prst="roundRect">
              <a:avLst>
                <a:gd name="adj" fmla="val 9671"/>
              </a:avLst>
            </a:prstGeom>
            <a:noFill/>
            <a:ln>
              <a:solidFill>
                <a:schemeClr val="accent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iSḻiďe">
              <a:extLst>
                <a:ext uri="{FF2B5EF4-FFF2-40B4-BE49-F238E27FC236}">
                  <a16:creationId xmlns:a16="http://schemas.microsoft.com/office/drawing/2014/main" id="{5CCA50B4-5040-4E78-8EAA-BC124CF03FFE}"/>
                </a:ext>
              </a:extLst>
            </p:cNvPr>
            <p:cNvSpPr/>
            <p:nvPr/>
          </p:nvSpPr>
          <p:spPr>
            <a:xfrm>
              <a:off x="1144986" y="3876948"/>
              <a:ext cx="1248213" cy="30361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ctr">
                <a:lnSpc>
                  <a:spcPct val="120000"/>
                </a:lnSpc>
              </a:pPr>
              <a:r>
                <a:rPr lang="en-US" altLang="zh-CN" sz="1400" dirty="0">
                  <a:solidFill>
                    <a:schemeClr val="bg1"/>
                  </a:solidFill>
                </a:rPr>
                <a:t>2016-2019</a:t>
              </a:r>
              <a:r>
                <a:rPr lang="zh-CN" altLang="en-US" sz="1400" dirty="0">
                  <a:solidFill>
                    <a:schemeClr val="bg1"/>
                  </a:solidFill>
                </a:rPr>
                <a:t>年</a:t>
              </a:r>
            </a:p>
          </p:txBody>
        </p:sp>
      </p:grpSp>
      <p:grpSp>
        <p:nvGrpSpPr>
          <p:cNvPr id="127" name="组合 126">
            <a:extLst>
              <a:ext uri="{FF2B5EF4-FFF2-40B4-BE49-F238E27FC236}">
                <a16:creationId xmlns:a16="http://schemas.microsoft.com/office/drawing/2014/main" id="{9EA562D8-E124-4CEA-809C-5250C8104BFD}"/>
              </a:ext>
            </a:extLst>
          </p:cNvPr>
          <p:cNvGrpSpPr/>
          <p:nvPr/>
        </p:nvGrpSpPr>
        <p:grpSpPr>
          <a:xfrm flipH="1">
            <a:off x="6984772" y="1328358"/>
            <a:ext cx="4180403" cy="2047086"/>
            <a:chOff x="3112616" y="3906871"/>
            <a:chExt cx="1902555" cy="2047086"/>
          </a:xfrm>
        </p:grpSpPr>
        <p:sp>
          <p:nvSpPr>
            <p:cNvPr id="128" name="矩形: 圆角 127">
              <a:extLst>
                <a:ext uri="{FF2B5EF4-FFF2-40B4-BE49-F238E27FC236}">
                  <a16:creationId xmlns:a16="http://schemas.microsoft.com/office/drawing/2014/main" id="{A8019846-60D4-4A99-ACA6-0009AD1730F6}"/>
                </a:ext>
              </a:extLst>
            </p:cNvPr>
            <p:cNvSpPr/>
            <p:nvPr/>
          </p:nvSpPr>
          <p:spPr>
            <a:xfrm>
              <a:off x="3112616" y="4070890"/>
              <a:ext cx="1902555" cy="1883067"/>
            </a:xfrm>
            <a:prstGeom prst="roundRect">
              <a:avLst>
                <a:gd name="adj" fmla="val 9671"/>
              </a:avLst>
            </a:prstGeom>
            <a:noFill/>
            <a:ln>
              <a:solidFill>
                <a:schemeClr val="accent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iṩ1ïde">
              <a:extLst>
                <a:ext uri="{FF2B5EF4-FFF2-40B4-BE49-F238E27FC236}">
                  <a16:creationId xmlns:a16="http://schemas.microsoft.com/office/drawing/2014/main" id="{60AC66BB-EF26-4122-83CE-111776845EF3}"/>
                </a:ext>
              </a:extLst>
            </p:cNvPr>
            <p:cNvSpPr/>
            <p:nvPr/>
          </p:nvSpPr>
          <p:spPr bwMode="auto">
            <a:xfrm>
              <a:off x="3222660" y="4227681"/>
              <a:ext cx="1682467" cy="1698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just">
                <a:lnSpc>
                  <a:spcPct val="130000"/>
                </a:lnSpc>
              </a:pPr>
              <a:r>
                <a:rPr lang="zh-CN" altLang="zh-CN" sz="1200" dirty="0"/>
                <a:t>视频提供了功能强大的方法帮助您证明您的观点。当您单击联机视频时，可以在想要添加的视频的嵌入</a:t>
              </a:r>
              <a:r>
                <a:rPr lang="en-US" altLang="zh-CN" sz="1200" dirty="0"/>
                <a:t>……</a:t>
              </a:r>
            </a:p>
          </p:txBody>
        </p:sp>
        <p:sp>
          <p:nvSpPr>
            <p:cNvPr id="130" name="iSḻiďe">
              <a:extLst>
                <a:ext uri="{FF2B5EF4-FFF2-40B4-BE49-F238E27FC236}">
                  <a16:creationId xmlns:a16="http://schemas.microsoft.com/office/drawing/2014/main" id="{98F6256F-791A-418D-9AEC-F5EC924D480B}"/>
                </a:ext>
              </a:extLst>
            </p:cNvPr>
            <p:cNvSpPr/>
            <p:nvPr/>
          </p:nvSpPr>
          <p:spPr>
            <a:xfrm>
              <a:off x="3439787" y="3906871"/>
              <a:ext cx="1248213" cy="303610"/>
            </a:xfrm>
            <a:prstGeom prst="round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ctr">
                <a:lnSpc>
                  <a:spcPct val="120000"/>
                </a:lnSpc>
              </a:pPr>
              <a:r>
                <a:rPr lang="en-US" altLang="zh-CN" sz="1400" dirty="0">
                  <a:solidFill>
                    <a:schemeClr val="bg1"/>
                  </a:solidFill>
                </a:rPr>
                <a:t>2006-2010</a:t>
              </a:r>
              <a:r>
                <a:rPr lang="zh-CN" altLang="en-US" sz="1400" dirty="0">
                  <a:solidFill>
                    <a:schemeClr val="bg1"/>
                  </a:solidFill>
                </a:rPr>
                <a:t>年</a:t>
              </a:r>
            </a:p>
          </p:txBody>
        </p:sp>
      </p:grpSp>
      <p:grpSp>
        <p:nvGrpSpPr>
          <p:cNvPr id="136" name="组合 135">
            <a:extLst>
              <a:ext uri="{FF2B5EF4-FFF2-40B4-BE49-F238E27FC236}">
                <a16:creationId xmlns:a16="http://schemas.microsoft.com/office/drawing/2014/main" id="{0D5D06EE-69B3-47E2-A006-F9FFE8458A1E}"/>
              </a:ext>
            </a:extLst>
          </p:cNvPr>
          <p:cNvGrpSpPr/>
          <p:nvPr/>
        </p:nvGrpSpPr>
        <p:grpSpPr>
          <a:xfrm flipH="1">
            <a:off x="1034143" y="3837647"/>
            <a:ext cx="4193592" cy="2049112"/>
            <a:chOff x="805685" y="3876948"/>
            <a:chExt cx="1902555" cy="2049112"/>
          </a:xfrm>
        </p:grpSpPr>
        <p:sp>
          <p:nvSpPr>
            <p:cNvPr id="149" name="iṩ1ïde">
              <a:extLst>
                <a:ext uri="{FF2B5EF4-FFF2-40B4-BE49-F238E27FC236}">
                  <a16:creationId xmlns:a16="http://schemas.microsoft.com/office/drawing/2014/main" id="{B974C730-2DBB-4735-8318-66B0F62E2969}"/>
                </a:ext>
              </a:extLst>
            </p:cNvPr>
            <p:cNvSpPr/>
            <p:nvPr/>
          </p:nvSpPr>
          <p:spPr bwMode="auto">
            <a:xfrm>
              <a:off x="927859" y="4227681"/>
              <a:ext cx="1682467" cy="1698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just">
                <a:lnSpc>
                  <a:spcPct val="130000"/>
                </a:lnSpc>
              </a:pPr>
              <a:r>
                <a:rPr lang="zh-CN" altLang="zh-CN" sz="1200" dirty="0"/>
                <a:t>视频提供了功能强大的方法帮助您证明您的观点。当您单击联机视频时，可以在想要添加的视频的嵌入</a:t>
              </a:r>
              <a:r>
                <a:rPr lang="en-US" altLang="zh-CN" sz="1200" dirty="0"/>
                <a:t>……</a:t>
              </a:r>
            </a:p>
          </p:txBody>
        </p:sp>
        <p:sp>
          <p:nvSpPr>
            <p:cNvPr id="150" name="矩形: 圆角 149">
              <a:extLst>
                <a:ext uri="{FF2B5EF4-FFF2-40B4-BE49-F238E27FC236}">
                  <a16:creationId xmlns:a16="http://schemas.microsoft.com/office/drawing/2014/main" id="{3B130F78-F34B-4ED1-AFCE-F889A4F5C64C}"/>
                </a:ext>
              </a:extLst>
            </p:cNvPr>
            <p:cNvSpPr/>
            <p:nvPr/>
          </p:nvSpPr>
          <p:spPr>
            <a:xfrm>
              <a:off x="805685" y="4042989"/>
              <a:ext cx="1902555" cy="1883067"/>
            </a:xfrm>
            <a:prstGeom prst="roundRect">
              <a:avLst>
                <a:gd name="adj" fmla="val 9671"/>
              </a:avLst>
            </a:prstGeom>
            <a:noFill/>
            <a:ln>
              <a:solidFill>
                <a:schemeClr val="accent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iSḻiďe">
              <a:extLst>
                <a:ext uri="{FF2B5EF4-FFF2-40B4-BE49-F238E27FC236}">
                  <a16:creationId xmlns:a16="http://schemas.microsoft.com/office/drawing/2014/main" id="{53E0A498-579C-4663-B4ED-386D3BB65011}"/>
                </a:ext>
              </a:extLst>
            </p:cNvPr>
            <p:cNvSpPr/>
            <p:nvPr/>
          </p:nvSpPr>
          <p:spPr>
            <a:xfrm>
              <a:off x="1144986" y="3876948"/>
              <a:ext cx="1248213" cy="303610"/>
            </a:xfrm>
            <a:prstGeom prst="round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ctr">
                <a:lnSpc>
                  <a:spcPct val="120000"/>
                </a:lnSpc>
              </a:pPr>
              <a:r>
                <a:rPr lang="en-US" altLang="zh-CN" sz="1400" dirty="0">
                  <a:solidFill>
                    <a:schemeClr val="bg1"/>
                  </a:solidFill>
                </a:rPr>
                <a:t>2010-2016</a:t>
              </a:r>
              <a:r>
                <a:rPr lang="zh-CN" altLang="en-US" sz="1400" dirty="0">
                  <a:solidFill>
                    <a:schemeClr val="bg1"/>
                  </a:solidFill>
                </a:rPr>
                <a:t>年</a:t>
              </a:r>
            </a:p>
          </p:txBody>
        </p:sp>
      </p:grpSp>
      <p:grpSp>
        <p:nvGrpSpPr>
          <p:cNvPr id="137" name="组合 136">
            <a:extLst>
              <a:ext uri="{FF2B5EF4-FFF2-40B4-BE49-F238E27FC236}">
                <a16:creationId xmlns:a16="http://schemas.microsoft.com/office/drawing/2014/main" id="{86FA8B50-0759-4366-A008-40268A4CA175}"/>
              </a:ext>
            </a:extLst>
          </p:cNvPr>
          <p:cNvGrpSpPr/>
          <p:nvPr/>
        </p:nvGrpSpPr>
        <p:grpSpPr>
          <a:xfrm flipH="1">
            <a:off x="1602714" y="1328358"/>
            <a:ext cx="4180403" cy="2047086"/>
            <a:chOff x="3112616" y="3906871"/>
            <a:chExt cx="1902555" cy="2047086"/>
          </a:xfrm>
        </p:grpSpPr>
        <p:sp>
          <p:nvSpPr>
            <p:cNvPr id="138" name="矩形: 圆角 137">
              <a:extLst>
                <a:ext uri="{FF2B5EF4-FFF2-40B4-BE49-F238E27FC236}">
                  <a16:creationId xmlns:a16="http://schemas.microsoft.com/office/drawing/2014/main" id="{3E0F5C39-3C84-44DA-A9C6-0F091308C6A8}"/>
                </a:ext>
              </a:extLst>
            </p:cNvPr>
            <p:cNvSpPr/>
            <p:nvPr/>
          </p:nvSpPr>
          <p:spPr>
            <a:xfrm>
              <a:off x="3112616" y="4070890"/>
              <a:ext cx="1902555" cy="1883067"/>
            </a:xfrm>
            <a:prstGeom prst="roundRect">
              <a:avLst>
                <a:gd name="adj" fmla="val 9671"/>
              </a:avLst>
            </a:prstGeom>
            <a:noFill/>
            <a:ln>
              <a:solidFill>
                <a:schemeClr val="accent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iṩ1ïde">
              <a:extLst>
                <a:ext uri="{FF2B5EF4-FFF2-40B4-BE49-F238E27FC236}">
                  <a16:creationId xmlns:a16="http://schemas.microsoft.com/office/drawing/2014/main" id="{9A358275-35C8-4B31-966F-A6D0BFB53892}"/>
                </a:ext>
              </a:extLst>
            </p:cNvPr>
            <p:cNvSpPr/>
            <p:nvPr/>
          </p:nvSpPr>
          <p:spPr bwMode="auto">
            <a:xfrm>
              <a:off x="3222660" y="4227681"/>
              <a:ext cx="1682467" cy="1698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just">
                <a:lnSpc>
                  <a:spcPct val="130000"/>
                </a:lnSpc>
              </a:pPr>
              <a:r>
                <a:rPr lang="zh-CN" altLang="zh-CN" sz="1200" dirty="0"/>
                <a:t>视频提供了功能强大的方法帮助您证明您的观点。当您单击联机视频时，可以在想要添加的视频的嵌入</a:t>
              </a:r>
              <a:r>
                <a:rPr lang="en-US" altLang="zh-CN" sz="1200" dirty="0"/>
                <a:t>……</a:t>
              </a:r>
            </a:p>
          </p:txBody>
        </p:sp>
        <p:sp>
          <p:nvSpPr>
            <p:cNvPr id="148" name="iSḻiďe">
              <a:extLst>
                <a:ext uri="{FF2B5EF4-FFF2-40B4-BE49-F238E27FC236}">
                  <a16:creationId xmlns:a16="http://schemas.microsoft.com/office/drawing/2014/main" id="{376B342B-B902-4CAE-998A-9FAB084C340B}"/>
                </a:ext>
              </a:extLst>
            </p:cNvPr>
            <p:cNvSpPr/>
            <p:nvPr/>
          </p:nvSpPr>
          <p:spPr>
            <a:xfrm>
              <a:off x="3439787" y="3906871"/>
              <a:ext cx="1248213" cy="303610"/>
            </a:xfrm>
            <a:prstGeom prst="round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Autofit/>
            </a:bodyPr>
            <a:lstStyle/>
            <a:p>
              <a:pPr algn="ctr">
                <a:lnSpc>
                  <a:spcPct val="120000"/>
                </a:lnSpc>
              </a:pPr>
              <a:r>
                <a:rPr lang="en-US" altLang="zh-CN" sz="1400" dirty="0">
                  <a:solidFill>
                    <a:schemeClr val="bg1"/>
                  </a:solidFill>
                </a:rPr>
                <a:t>2001-2005</a:t>
              </a:r>
              <a:r>
                <a:rPr lang="zh-CN" altLang="en-US" sz="1400" dirty="0">
                  <a:solidFill>
                    <a:schemeClr val="bg1"/>
                  </a:solidFill>
                </a:rPr>
                <a:t>年</a:t>
              </a:r>
            </a:p>
          </p:txBody>
        </p:sp>
      </p:grpSp>
      <p:grpSp>
        <p:nvGrpSpPr>
          <p:cNvPr id="36" name="组合 35">
            <a:extLst>
              <a:ext uri="{FF2B5EF4-FFF2-40B4-BE49-F238E27FC236}">
                <a16:creationId xmlns:a16="http://schemas.microsoft.com/office/drawing/2014/main" id="{BC7F6E6E-AA5D-4125-9566-9D2558D9963F}"/>
              </a:ext>
            </a:extLst>
          </p:cNvPr>
          <p:cNvGrpSpPr/>
          <p:nvPr/>
        </p:nvGrpSpPr>
        <p:grpSpPr>
          <a:xfrm>
            <a:off x="4777415" y="3071955"/>
            <a:ext cx="2636372" cy="1196962"/>
            <a:chOff x="3109710" y="508722"/>
            <a:chExt cx="5461111" cy="2479448"/>
          </a:xfrm>
        </p:grpSpPr>
        <p:grpSp>
          <p:nvGrpSpPr>
            <p:cNvPr id="102" name="íṣ1idê">
              <a:extLst>
                <a:ext uri="{FF2B5EF4-FFF2-40B4-BE49-F238E27FC236}">
                  <a16:creationId xmlns:a16="http://schemas.microsoft.com/office/drawing/2014/main" id="{45D8EDF7-3F3A-4426-B282-44942150E598}"/>
                </a:ext>
              </a:extLst>
            </p:cNvPr>
            <p:cNvGrpSpPr/>
            <p:nvPr/>
          </p:nvGrpSpPr>
          <p:grpSpPr>
            <a:xfrm>
              <a:off x="3109710" y="1477498"/>
              <a:ext cx="1546677" cy="1380633"/>
              <a:chOff x="3435239" y="3367602"/>
              <a:chExt cx="1546677" cy="1380633"/>
            </a:xfrm>
          </p:grpSpPr>
          <p:sp>
            <p:nvSpPr>
              <p:cNvPr id="103" name="íşlîḑé">
                <a:extLst>
                  <a:ext uri="{FF2B5EF4-FFF2-40B4-BE49-F238E27FC236}">
                    <a16:creationId xmlns:a16="http://schemas.microsoft.com/office/drawing/2014/main" id="{AFDFF420-9FA6-4557-BD0C-8D663D745E50}"/>
                  </a:ext>
                </a:extLst>
              </p:cNvPr>
              <p:cNvSpPr/>
              <p:nvPr/>
            </p:nvSpPr>
            <p:spPr>
              <a:xfrm>
                <a:off x="3711320" y="3477657"/>
                <a:ext cx="1270596" cy="1270578"/>
              </a:xfrm>
              <a:custGeom>
                <a:avLst/>
                <a:gdLst/>
                <a:ahLst/>
                <a:cxnLst>
                  <a:cxn ang="0">
                    <a:pos x="wd2" y="hd2"/>
                  </a:cxn>
                  <a:cxn ang="5400000">
                    <a:pos x="wd2" y="hd2"/>
                  </a:cxn>
                  <a:cxn ang="10800000">
                    <a:pos x="wd2" y="hd2"/>
                  </a:cxn>
                  <a:cxn ang="16200000">
                    <a:pos x="wd2" y="hd2"/>
                  </a:cxn>
                </a:cxnLst>
                <a:rect l="0" t="0" r="r" b="b"/>
                <a:pathLst>
                  <a:path w="19330" h="19331" extrusionOk="0">
                    <a:moveTo>
                      <a:pt x="424" y="12487"/>
                    </a:moveTo>
                    <a:cubicBezTo>
                      <a:pt x="1982" y="17591"/>
                      <a:pt x="7383" y="20465"/>
                      <a:pt x="12487" y="18907"/>
                    </a:cubicBezTo>
                    <a:cubicBezTo>
                      <a:pt x="17591" y="17348"/>
                      <a:pt x="20465" y="11947"/>
                      <a:pt x="18906" y="6843"/>
                    </a:cubicBezTo>
                    <a:cubicBezTo>
                      <a:pt x="17348" y="1739"/>
                      <a:pt x="11947" y="-1135"/>
                      <a:pt x="6843" y="424"/>
                    </a:cubicBezTo>
                    <a:cubicBezTo>
                      <a:pt x="1739" y="1982"/>
                      <a:pt x="-1135" y="7383"/>
                      <a:pt x="424" y="12487"/>
                    </a:cubicBezTo>
                    <a:close/>
                  </a:path>
                </a:pathLst>
              </a:custGeom>
              <a:solidFill>
                <a:schemeClr val="bg1"/>
              </a:solidFill>
              <a:ln w="57150">
                <a:solidFill>
                  <a:schemeClr val="accent1"/>
                </a:solidFill>
                <a:miter lim="400000"/>
              </a:ln>
            </p:spPr>
            <p:txBody>
              <a:bodyPr wrap="square" lIns="91440" tIns="45720" rIns="91440" bIns="45720" anchor="ctr">
                <a:normAutofit/>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dirty="0"/>
              </a:p>
            </p:txBody>
          </p:sp>
          <p:sp>
            <p:nvSpPr>
              <p:cNvPr id="104" name="iṧľiḑè">
                <a:extLst>
                  <a:ext uri="{FF2B5EF4-FFF2-40B4-BE49-F238E27FC236}">
                    <a16:creationId xmlns:a16="http://schemas.microsoft.com/office/drawing/2014/main" id="{01FB1844-DAC5-4AC2-A646-9AB27431EEE5}"/>
                  </a:ext>
                </a:extLst>
              </p:cNvPr>
              <p:cNvSpPr/>
              <p:nvPr/>
            </p:nvSpPr>
            <p:spPr>
              <a:xfrm rot="3695988">
                <a:off x="3784454" y="3018387"/>
                <a:ext cx="291108" cy="989538"/>
              </a:xfrm>
              <a:custGeom>
                <a:avLst/>
                <a:gdLst>
                  <a:gd name="connsiteX0" fmla="*/ 64360 w 291108"/>
                  <a:gd name="connsiteY0" fmla="*/ 29893 h 989538"/>
                  <a:gd name="connsiteX1" fmla="*/ 197060 w 291108"/>
                  <a:gd name="connsiteY1" fmla="*/ 0 h 989538"/>
                  <a:gd name="connsiteX2" fmla="*/ 197820 w 291108"/>
                  <a:gd name="connsiteY2" fmla="*/ 133682 h 989538"/>
                  <a:gd name="connsiteX3" fmla="*/ 154483 w 291108"/>
                  <a:gd name="connsiteY3" fmla="*/ 99979 h 989538"/>
                  <a:gd name="connsiteX4" fmla="*/ 111704 w 291108"/>
                  <a:gd name="connsiteY4" fmla="*/ 167894 h 989538"/>
                  <a:gd name="connsiteX5" fmla="*/ 291108 w 291108"/>
                  <a:gd name="connsiteY5" fmla="*/ 952925 h 989538"/>
                  <a:gd name="connsiteX6" fmla="*/ 262632 w 291108"/>
                  <a:gd name="connsiteY6" fmla="*/ 989538 h 989538"/>
                  <a:gd name="connsiteX7" fmla="*/ 71078 w 291108"/>
                  <a:gd name="connsiteY7" fmla="*/ 146053 h 989538"/>
                  <a:gd name="connsiteX8" fmla="*/ 117888 w 291108"/>
                  <a:gd name="connsiteY8" fmla="*/ 71521 h 98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108" h="989538">
                    <a:moveTo>
                      <a:pt x="64360" y="29893"/>
                    </a:moveTo>
                    <a:cubicBezTo>
                      <a:pt x="64360" y="29893"/>
                      <a:pt x="197060" y="0"/>
                      <a:pt x="197060" y="0"/>
                    </a:cubicBezTo>
                    <a:lnTo>
                      <a:pt x="197820" y="133682"/>
                    </a:lnTo>
                    <a:lnTo>
                      <a:pt x="154483" y="99979"/>
                    </a:lnTo>
                    <a:lnTo>
                      <a:pt x="111704" y="167894"/>
                    </a:lnTo>
                    <a:cubicBezTo>
                      <a:pt x="-21801" y="436213"/>
                      <a:pt x="48317" y="764053"/>
                      <a:pt x="291108" y="952925"/>
                    </a:cubicBezTo>
                    <a:lnTo>
                      <a:pt x="262632" y="989538"/>
                    </a:lnTo>
                    <a:cubicBezTo>
                      <a:pt x="2127" y="786925"/>
                      <a:pt x="-70312" y="431583"/>
                      <a:pt x="71078" y="146053"/>
                    </a:cubicBezTo>
                    <a:lnTo>
                      <a:pt x="117888" y="71521"/>
                    </a:lnTo>
                    <a:close/>
                  </a:path>
                </a:pathLst>
              </a:custGeom>
              <a:solidFill>
                <a:schemeClr val="accent1"/>
              </a:solidFill>
              <a:ln w="12700" cap="flat">
                <a:noFill/>
                <a:miter lim="400000"/>
              </a:ln>
              <a:effectLst/>
            </p:spPr>
            <p:txBody>
              <a:bodyPr wrap="square" lIns="91440" tIns="45720" rIns="91440" bIns="45720" numCol="1" anchor="ctr">
                <a:normAutofit fontScale="92500" lnSpcReduction="10000"/>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a:p>
            </p:txBody>
          </p:sp>
        </p:grpSp>
        <p:grpSp>
          <p:nvGrpSpPr>
            <p:cNvPr id="107" name="ïšḻiďè">
              <a:extLst>
                <a:ext uri="{FF2B5EF4-FFF2-40B4-BE49-F238E27FC236}">
                  <a16:creationId xmlns:a16="http://schemas.microsoft.com/office/drawing/2014/main" id="{24A06204-77A7-498C-A277-DCAD957CD800}"/>
                </a:ext>
              </a:extLst>
            </p:cNvPr>
            <p:cNvGrpSpPr/>
            <p:nvPr/>
          </p:nvGrpSpPr>
          <p:grpSpPr>
            <a:xfrm>
              <a:off x="4379921" y="508722"/>
              <a:ext cx="1670227" cy="1391074"/>
              <a:chOff x="4705450" y="2398826"/>
              <a:chExt cx="1670227" cy="1391074"/>
            </a:xfrm>
          </p:grpSpPr>
          <p:sp>
            <p:nvSpPr>
              <p:cNvPr id="108" name="ísļiḋe">
                <a:extLst>
                  <a:ext uri="{FF2B5EF4-FFF2-40B4-BE49-F238E27FC236}">
                    <a16:creationId xmlns:a16="http://schemas.microsoft.com/office/drawing/2014/main" id="{462C2BAE-941D-4388-9C14-4B883653F7AA}"/>
                  </a:ext>
                </a:extLst>
              </p:cNvPr>
              <p:cNvSpPr/>
              <p:nvPr/>
            </p:nvSpPr>
            <p:spPr>
              <a:xfrm>
                <a:off x="4916241" y="2519328"/>
                <a:ext cx="1270595" cy="1270572"/>
              </a:xfrm>
              <a:custGeom>
                <a:avLst/>
                <a:gdLst/>
                <a:ahLst/>
                <a:cxnLst>
                  <a:cxn ang="0">
                    <a:pos x="wd2" y="hd2"/>
                  </a:cxn>
                  <a:cxn ang="5400000">
                    <a:pos x="wd2" y="hd2"/>
                  </a:cxn>
                  <a:cxn ang="10800000">
                    <a:pos x="wd2" y="hd2"/>
                  </a:cxn>
                  <a:cxn ang="16200000">
                    <a:pos x="wd2" y="hd2"/>
                  </a:cxn>
                </a:cxnLst>
                <a:rect l="0" t="0" r="r" b="b"/>
                <a:pathLst>
                  <a:path w="19331" h="19331" extrusionOk="0">
                    <a:moveTo>
                      <a:pt x="424" y="12487"/>
                    </a:moveTo>
                    <a:cubicBezTo>
                      <a:pt x="1982" y="17591"/>
                      <a:pt x="7383" y="20465"/>
                      <a:pt x="12487" y="18906"/>
                    </a:cubicBezTo>
                    <a:cubicBezTo>
                      <a:pt x="17591" y="17348"/>
                      <a:pt x="20465" y="11947"/>
                      <a:pt x="18907" y="6843"/>
                    </a:cubicBezTo>
                    <a:cubicBezTo>
                      <a:pt x="17348" y="1739"/>
                      <a:pt x="11947" y="-1135"/>
                      <a:pt x="6843" y="423"/>
                    </a:cubicBezTo>
                    <a:cubicBezTo>
                      <a:pt x="1739" y="1982"/>
                      <a:pt x="-1135" y="7383"/>
                      <a:pt x="424" y="12487"/>
                    </a:cubicBezTo>
                    <a:close/>
                  </a:path>
                </a:pathLst>
              </a:custGeom>
              <a:solidFill>
                <a:schemeClr val="bg1"/>
              </a:solidFill>
              <a:ln w="57150">
                <a:solidFill>
                  <a:schemeClr val="accent2"/>
                </a:solidFill>
                <a:miter lim="400000"/>
              </a:ln>
            </p:spPr>
            <p:txBody>
              <a:bodyPr wrap="square" lIns="91440" tIns="45720" rIns="91440" bIns="45720" anchor="ctr">
                <a:normAutofit/>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dirty="0"/>
              </a:p>
            </p:txBody>
          </p:sp>
          <p:sp>
            <p:nvSpPr>
              <p:cNvPr id="109" name="ï$ḷïḓé">
                <a:extLst>
                  <a:ext uri="{FF2B5EF4-FFF2-40B4-BE49-F238E27FC236}">
                    <a16:creationId xmlns:a16="http://schemas.microsoft.com/office/drawing/2014/main" id="{99A9EB10-4861-48DE-B694-AD25840912F7}"/>
                  </a:ext>
                </a:extLst>
              </p:cNvPr>
              <p:cNvSpPr/>
              <p:nvPr/>
            </p:nvSpPr>
            <p:spPr>
              <a:xfrm rot="3695988">
                <a:off x="5730356" y="2729352"/>
                <a:ext cx="975848" cy="314795"/>
              </a:xfrm>
              <a:custGeom>
                <a:avLst/>
                <a:gdLst>
                  <a:gd name="connsiteX0" fmla="*/ 0 w 975848"/>
                  <a:gd name="connsiteY0" fmla="*/ 149385 h 314795"/>
                  <a:gd name="connsiteX1" fmla="*/ 864937 w 975848"/>
                  <a:gd name="connsiteY1" fmla="*/ 158450 h 314795"/>
                  <a:gd name="connsiteX2" fmla="*/ 924973 w 975848"/>
                  <a:gd name="connsiteY2" fmla="*/ 219597 h 314795"/>
                  <a:gd name="connsiteX3" fmla="*/ 975848 w 975848"/>
                  <a:gd name="connsiteY3" fmla="*/ 178794 h 314795"/>
                  <a:gd name="connsiteX4" fmla="*/ 974187 w 975848"/>
                  <a:gd name="connsiteY4" fmla="*/ 314795 h 314795"/>
                  <a:gd name="connsiteX5" fmla="*/ 843952 w 975848"/>
                  <a:gd name="connsiteY5" fmla="*/ 284579 h 314795"/>
                  <a:gd name="connsiteX6" fmla="*/ 888821 w 975848"/>
                  <a:gd name="connsiteY6" fmla="*/ 248593 h 314795"/>
                  <a:gd name="connsiteX7" fmla="*/ 834288 w 975848"/>
                  <a:gd name="connsiteY7" fmla="*/ 192905 h 314795"/>
                  <a:gd name="connsiteX8" fmla="*/ 29041 w 975848"/>
                  <a:gd name="connsiteY8" fmla="*/ 185585 h 31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848" h="314795">
                    <a:moveTo>
                      <a:pt x="0" y="149385"/>
                    </a:moveTo>
                    <a:cubicBezTo>
                      <a:pt x="257462" y="-57104"/>
                      <a:pt x="619926" y="-45243"/>
                      <a:pt x="864937" y="158450"/>
                    </a:cubicBezTo>
                    <a:lnTo>
                      <a:pt x="924973" y="219597"/>
                    </a:lnTo>
                    <a:lnTo>
                      <a:pt x="975848" y="178794"/>
                    </a:lnTo>
                    <a:cubicBezTo>
                      <a:pt x="975848" y="178794"/>
                      <a:pt x="974187" y="314795"/>
                      <a:pt x="974187" y="314795"/>
                    </a:cubicBezTo>
                    <a:lnTo>
                      <a:pt x="843952" y="284579"/>
                    </a:lnTo>
                    <a:lnTo>
                      <a:pt x="888821" y="248593"/>
                    </a:lnTo>
                    <a:lnTo>
                      <a:pt x="834288" y="192905"/>
                    </a:lnTo>
                    <a:cubicBezTo>
                      <a:pt x="604181" y="862"/>
                      <a:pt x="269004" y="-6881"/>
                      <a:pt x="29041" y="185585"/>
                    </a:cubicBezTo>
                    <a:close/>
                  </a:path>
                </a:pathLst>
              </a:custGeom>
              <a:solidFill>
                <a:schemeClr val="accent2"/>
              </a:solidFill>
              <a:ln w="12700" cap="flat">
                <a:noFill/>
                <a:miter lim="400000"/>
              </a:ln>
              <a:effectLst/>
            </p:spPr>
            <p:txBody>
              <a:bodyPr wrap="square" lIns="91440" tIns="45720" rIns="91440" bIns="45720" numCol="1" anchor="ctr">
                <a:normAutofit fontScale="25000" lnSpcReduction="20000"/>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dirty="0"/>
              </a:p>
            </p:txBody>
          </p:sp>
          <p:sp>
            <p:nvSpPr>
              <p:cNvPr id="110" name="i$ľiḑé">
                <a:extLst>
                  <a:ext uri="{FF2B5EF4-FFF2-40B4-BE49-F238E27FC236}">
                    <a16:creationId xmlns:a16="http://schemas.microsoft.com/office/drawing/2014/main" id="{7B14476B-7D69-43A5-8F63-75B9F8049C38}"/>
                  </a:ext>
                </a:extLst>
              </p:cNvPr>
              <p:cNvSpPr/>
              <p:nvPr/>
            </p:nvSpPr>
            <p:spPr>
              <a:xfrm>
                <a:off x="4705450" y="2609632"/>
                <a:ext cx="212390" cy="212390"/>
              </a:xfrm>
              <a:custGeom>
                <a:avLst/>
                <a:gdLst/>
                <a:ahLst/>
                <a:cxnLst>
                  <a:cxn ang="0">
                    <a:pos x="wd2" y="hd2"/>
                  </a:cxn>
                  <a:cxn ang="5400000">
                    <a:pos x="wd2" y="hd2"/>
                  </a:cxn>
                  <a:cxn ang="10800000">
                    <a:pos x="wd2" y="hd2"/>
                  </a:cxn>
                  <a:cxn ang="16200000">
                    <a:pos x="wd2" y="hd2"/>
                  </a:cxn>
                </a:cxnLst>
                <a:rect l="0" t="0" r="r" b="b"/>
                <a:pathLst>
                  <a:path w="19330" h="19331" extrusionOk="0">
                    <a:moveTo>
                      <a:pt x="424" y="12487"/>
                    </a:moveTo>
                    <a:cubicBezTo>
                      <a:pt x="1982" y="17591"/>
                      <a:pt x="7383" y="20465"/>
                      <a:pt x="12487" y="18907"/>
                    </a:cubicBezTo>
                    <a:cubicBezTo>
                      <a:pt x="17591" y="17348"/>
                      <a:pt x="20465" y="11947"/>
                      <a:pt x="18906" y="6843"/>
                    </a:cubicBezTo>
                    <a:cubicBezTo>
                      <a:pt x="17348" y="1739"/>
                      <a:pt x="11947" y="-1135"/>
                      <a:pt x="6843" y="424"/>
                    </a:cubicBezTo>
                    <a:cubicBezTo>
                      <a:pt x="1739" y="1982"/>
                      <a:pt x="-1135" y="7383"/>
                      <a:pt x="424" y="12487"/>
                    </a:cubicBezTo>
                    <a:close/>
                  </a:path>
                </a:pathLst>
              </a:custGeom>
              <a:solidFill>
                <a:schemeClr val="bg1">
                  <a:lumMod val="95000"/>
                </a:schemeClr>
              </a:solidFill>
              <a:ln w="12700">
                <a:miter lim="400000"/>
              </a:ln>
            </p:spPr>
            <p:txBody>
              <a:bodyPr wrap="square" lIns="91440" tIns="45720" rIns="91440" bIns="45720" anchor="ctr">
                <a:normAutofit fontScale="25000" lnSpcReduction="20000"/>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a:p>
            </p:txBody>
          </p:sp>
        </p:grpSp>
        <p:grpSp>
          <p:nvGrpSpPr>
            <p:cNvPr id="112" name="ïşḻiḍé">
              <a:extLst>
                <a:ext uri="{FF2B5EF4-FFF2-40B4-BE49-F238E27FC236}">
                  <a16:creationId xmlns:a16="http://schemas.microsoft.com/office/drawing/2014/main" id="{ABB8E132-8A93-4F29-862B-B8B47E2D4C91}"/>
                </a:ext>
              </a:extLst>
            </p:cNvPr>
            <p:cNvGrpSpPr/>
            <p:nvPr/>
          </p:nvGrpSpPr>
          <p:grpSpPr>
            <a:xfrm>
              <a:off x="6992032" y="618622"/>
              <a:ext cx="1578789" cy="1318600"/>
              <a:chOff x="7317561" y="2508726"/>
              <a:chExt cx="1578789" cy="1318600"/>
            </a:xfrm>
          </p:grpSpPr>
          <p:sp>
            <p:nvSpPr>
              <p:cNvPr id="113" name="ïşḷiḋe">
                <a:extLst>
                  <a:ext uri="{FF2B5EF4-FFF2-40B4-BE49-F238E27FC236}">
                    <a16:creationId xmlns:a16="http://schemas.microsoft.com/office/drawing/2014/main" id="{60C24384-BEA9-4ACF-B9DC-30EE7910F60A}"/>
                  </a:ext>
                </a:extLst>
              </p:cNvPr>
              <p:cNvSpPr/>
              <p:nvPr/>
            </p:nvSpPr>
            <p:spPr>
              <a:xfrm>
                <a:off x="7317561" y="2508726"/>
                <a:ext cx="1270602" cy="1270571"/>
              </a:xfrm>
              <a:custGeom>
                <a:avLst/>
                <a:gdLst/>
                <a:ahLst/>
                <a:cxnLst>
                  <a:cxn ang="0">
                    <a:pos x="wd2" y="hd2"/>
                  </a:cxn>
                  <a:cxn ang="5400000">
                    <a:pos x="wd2" y="hd2"/>
                  </a:cxn>
                  <a:cxn ang="10800000">
                    <a:pos x="wd2" y="hd2"/>
                  </a:cxn>
                  <a:cxn ang="16200000">
                    <a:pos x="wd2" y="hd2"/>
                  </a:cxn>
                </a:cxnLst>
                <a:rect l="0" t="0" r="r" b="b"/>
                <a:pathLst>
                  <a:path w="19331" h="19331" extrusionOk="0">
                    <a:moveTo>
                      <a:pt x="424" y="12487"/>
                    </a:moveTo>
                    <a:cubicBezTo>
                      <a:pt x="1982" y="17591"/>
                      <a:pt x="7383" y="20465"/>
                      <a:pt x="12487" y="18906"/>
                    </a:cubicBezTo>
                    <a:cubicBezTo>
                      <a:pt x="17591" y="17348"/>
                      <a:pt x="20465" y="11947"/>
                      <a:pt x="18907" y="6843"/>
                    </a:cubicBezTo>
                    <a:cubicBezTo>
                      <a:pt x="17348" y="1739"/>
                      <a:pt x="11947" y="-1135"/>
                      <a:pt x="6843" y="424"/>
                    </a:cubicBezTo>
                    <a:cubicBezTo>
                      <a:pt x="1739" y="1982"/>
                      <a:pt x="-1135" y="7383"/>
                      <a:pt x="424" y="12487"/>
                    </a:cubicBezTo>
                    <a:close/>
                  </a:path>
                </a:pathLst>
              </a:custGeom>
              <a:solidFill>
                <a:schemeClr val="bg1"/>
              </a:solidFill>
              <a:ln w="57150">
                <a:solidFill>
                  <a:schemeClr val="accent4"/>
                </a:solidFill>
                <a:miter lim="400000"/>
              </a:ln>
            </p:spPr>
            <p:txBody>
              <a:bodyPr wrap="square" lIns="91440" tIns="45720" rIns="91440" bIns="45720" anchor="ctr">
                <a:normAutofit/>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a:p>
            </p:txBody>
          </p:sp>
          <p:sp>
            <p:nvSpPr>
              <p:cNvPr id="114" name="ïŝľîdè">
                <a:extLst>
                  <a:ext uri="{FF2B5EF4-FFF2-40B4-BE49-F238E27FC236}">
                    <a16:creationId xmlns:a16="http://schemas.microsoft.com/office/drawing/2014/main" id="{A8C0592D-8C3F-406F-8684-85DBBF7AA5DF}"/>
                  </a:ext>
                </a:extLst>
              </p:cNvPr>
              <p:cNvSpPr/>
              <p:nvPr/>
            </p:nvSpPr>
            <p:spPr>
              <a:xfrm rot="3695988">
                <a:off x="8212839" y="3156647"/>
                <a:ext cx="365788" cy="975569"/>
              </a:xfrm>
              <a:custGeom>
                <a:avLst/>
                <a:gdLst>
                  <a:gd name="connsiteX0" fmla="*/ 0 w 365788"/>
                  <a:gd name="connsiteY0" fmla="*/ 14919 h 975569"/>
                  <a:gd name="connsiteX1" fmla="*/ 135179 w 365788"/>
                  <a:gd name="connsiteY1" fmla="*/ 0 h 975569"/>
                  <a:gd name="connsiteX2" fmla="*/ 94951 w 365788"/>
                  <a:gd name="connsiteY2" fmla="*/ 61639 h 975569"/>
                  <a:gd name="connsiteX3" fmla="*/ 161948 w 365788"/>
                  <a:gd name="connsiteY3" fmla="*/ 115653 h 975569"/>
                  <a:gd name="connsiteX4" fmla="*/ 255333 w 365788"/>
                  <a:gd name="connsiteY4" fmla="*/ 975569 h 975569"/>
                  <a:gd name="connsiteX5" fmla="*/ 216473 w 365788"/>
                  <a:gd name="connsiteY5" fmla="*/ 950185 h 975569"/>
                  <a:gd name="connsiteX6" fmla="*/ 130635 w 365788"/>
                  <a:gd name="connsiteY6" fmla="*/ 149526 h 975569"/>
                  <a:gd name="connsiteX7" fmla="*/ 69612 w 365788"/>
                  <a:gd name="connsiteY7" fmla="*/ 100463 h 975569"/>
                  <a:gd name="connsiteX8" fmla="*/ 42775 w 365788"/>
                  <a:gd name="connsiteY8" fmla="*/ 141582 h 975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788" h="975569">
                    <a:moveTo>
                      <a:pt x="0" y="14919"/>
                    </a:moveTo>
                    <a:cubicBezTo>
                      <a:pt x="0" y="14919"/>
                      <a:pt x="135179" y="0"/>
                      <a:pt x="135179" y="0"/>
                    </a:cubicBezTo>
                    <a:lnTo>
                      <a:pt x="94951" y="61639"/>
                    </a:lnTo>
                    <a:lnTo>
                      <a:pt x="161948" y="115653"/>
                    </a:lnTo>
                    <a:cubicBezTo>
                      <a:pt x="388567" y="339625"/>
                      <a:pt x="435725" y="699219"/>
                      <a:pt x="255333" y="975569"/>
                    </a:cubicBezTo>
                    <a:lnTo>
                      <a:pt x="216473" y="950185"/>
                    </a:lnTo>
                    <a:cubicBezTo>
                      <a:pt x="384608" y="692632"/>
                      <a:pt x="344203" y="359790"/>
                      <a:pt x="130635" y="149526"/>
                    </a:cubicBezTo>
                    <a:lnTo>
                      <a:pt x="69612" y="100463"/>
                    </a:lnTo>
                    <a:lnTo>
                      <a:pt x="42775" y="141582"/>
                    </a:lnTo>
                    <a:close/>
                  </a:path>
                </a:pathLst>
              </a:custGeom>
              <a:solidFill>
                <a:schemeClr val="accent4"/>
              </a:solidFill>
              <a:ln w="12700" cap="flat">
                <a:noFill/>
                <a:miter lim="400000"/>
              </a:ln>
              <a:effectLst/>
            </p:spPr>
            <p:txBody>
              <a:bodyPr wrap="square" lIns="91440" tIns="45720" rIns="91440" bIns="45720" numCol="1" anchor="ctr">
                <a:normAutofit fontScale="92500" lnSpcReduction="20000"/>
              </a:bodyPr>
              <a:lstStyle/>
              <a:p>
                <a:pPr algn="ctr" defTabSz="457200"/>
                <a:endParaRPr sz="3000">
                  <a:solidFill>
                    <a:srgbClr val="FFFFFF"/>
                  </a:solidFill>
                  <a:effectLst>
                    <a:outerShdw blurRad="38100" dist="12700" dir="5400000" rotWithShape="0">
                      <a:srgbClr val="000000">
                        <a:alpha val="50000"/>
                      </a:srgbClr>
                    </a:outerShdw>
                  </a:effectLst>
                </a:endParaRPr>
              </a:p>
            </p:txBody>
          </p:sp>
          <p:sp>
            <p:nvSpPr>
              <p:cNvPr id="115" name="ïSľíḋè">
                <a:extLst>
                  <a:ext uri="{FF2B5EF4-FFF2-40B4-BE49-F238E27FC236}">
                    <a16:creationId xmlns:a16="http://schemas.microsoft.com/office/drawing/2014/main" id="{0840DC53-A79B-47FF-890D-AF74B78EB803}"/>
                  </a:ext>
                </a:extLst>
              </p:cNvPr>
              <p:cNvSpPr/>
              <p:nvPr/>
            </p:nvSpPr>
            <p:spPr>
              <a:xfrm>
                <a:off x="8672160" y="2919446"/>
                <a:ext cx="224190" cy="224190"/>
              </a:xfrm>
              <a:custGeom>
                <a:avLst/>
                <a:gdLst/>
                <a:ahLst/>
                <a:cxnLst>
                  <a:cxn ang="0">
                    <a:pos x="wd2" y="hd2"/>
                  </a:cxn>
                  <a:cxn ang="5400000">
                    <a:pos x="wd2" y="hd2"/>
                  </a:cxn>
                  <a:cxn ang="10800000">
                    <a:pos x="wd2" y="hd2"/>
                  </a:cxn>
                  <a:cxn ang="16200000">
                    <a:pos x="wd2" y="hd2"/>
                  </a:cxn>
                </a:cxnLst>
                <a:rect l="0" t="0" r="r" b="b"/>
                <a:pathLst>
                  <a:path w="19330" h="19331" extrusionOk="0">
                    <a:moveTo>
                      <a:pt x="424" y="12487"/>
                    </a:moveTo>
                    <a:cubicBezTo>
                      <a:pt x="1982" y="17591"/>
                      <a:pt x="7383" y="20465"/>
                      <a:pt x="12487" y="18907"/>
                    </a:cubicBezTo>
                    <a:cubicBezTo>
                      <a:pt x="17591" y="17348"/>
                      <a:pt x="20465" y="11947"/>
                      <a:pt x="18906" y="6843"/>
                    </a:cubicBezTo>
                    <a:cubicBezTo>
                      <a:pt x="17348" y="1739"/>
                      <a:pt x="11947" y="-1135"/>
                      <a:pt x="6843" y="424"/>
                    </a:cubicBezTo>
                    <a:cubicBezTo>
                      <a:pt x="1739" y="1982"/>
                      <a:pt x="-1135" y="7383"/>
                      <a:pt x="424" y="12487"/>
                    </a:cubicBezTo>
                    <a:close/>
                  </a:path>
                </a:pathLst>
              </a:custGeom>
              <a:solidFill>
                <a:schemeClr val="bg1">
                  <a:lumMod val="95000"/>
                </a:schemeClr>
              </a:solidFill>
              <a:ln w="12700">
                <a:miter lim="400000"/>
              </a:ln>
            </p:spPr>
            <p:txBody>
              <a:bodyPr wrap="square" lIns="91440" tIns="45720" rIns="91440" bIns="45720" anchor="ctr">
                <a:normAutofit fontScale="25000" lnSpcReduction="20000"/>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a:p>
            </p:txBody>
          </p:sp>
          <p:sp>
            <p:nvSpPr>
              <p:cNvPr id="116" name="îšļiḓe">
                <a:extLst>
                  <a:ext uri="{FF2B5EF4-FFF2-40B4-BE49-F238E27FC236}">
                    <a16:creationId xmlns:a16="http://schemas.microsoft.com/office/drawing/2014/main" id="{640850A7-BA25-473D-823D-E6B11E792483}"/>
                  </a:ext>
                </a:extLst>
              </p:cNvPr>
              <p:cNvSpPr/>
              <p:nvPr/>
            </p:nvSpPr>
            <p:spPr>
              <a:xfrm>
                <a:off x="7667952" y="2819042"/>
                <a:ext cx="569819" cy="649941"/>
              </a:xfrm>
              <a:custGeom>
                <a:avLst/>
                <a:gdLst>
                  <a:gd name="connsiteX0" fmla="*/ 172121 w 530753"/>
                  <a:gd name="connsiteY0" fmla="*/ 360518 h 605380"/>
                  <a:gd name="connsiteX1" fmla="*/ 222160 w 530753"/>
                  <a:gd name="connsiteY1" fmla="*/ 518446 h 605380"/>
                  <a:gd name="connsiteX2" fmla="*/ 228937 w 530753"/>
                  <a:gd name="connsiteY2" fmla="*/ 539855 h 605380"/>
                  <a:gd name="connsiteX3" fmla="*/ 251404 w 530753"/>
                  <a:gd name="connsiteY3" fmla="*/ 476461 h 605380"/>
                  <a:gd name="connsiteX4" fmla="*/ 264866 w 530753"/>
                  <a:gd name="connsiteY4" fmla="*/ 401297 h 605380"/>
                  <a:gd name="connsiteX5" fmla="*/ 264958 w 530753"/>
                  <a:gd name="connsiteY5" fmla="*/ 401297 h 605380"/>
                  <a:gd name="connsiteX6" fmla="*/ 265237 w 530753"/>
                  <a:gd name="connsiteY6" fmla="*/ 401297 h 605380"/>
                  <a:gd name="connsiteX7" fmla="*/ 265330 w 530753"/>
                  <a:gd name="connsiteY7" fmla="*/ 401297 h 605380"/>
                  <a:gd name="connsiteX8" fmla="*/ 265516 w 530753"/>
                  <a:gd name="connsiteY8" fmla="*/ 401297 h 605380"/>
                  <a:gd name="connsiteX9" fmla="*/ 278977 w 530753"/>
                  <a:gd name="connsiteY9" fmla="*/ 476461 h 605380"/>
                  <a:gd name="connsiteX10" fmla="*/ 301351 w 530753"/>
                  <a:gd name="connsiteY10" fmla="*/ 539855 h 605380"/>
                  <a:gd name="connsiteX11" fmla="*/ 308221 w 530753"/>
                  <a:gd name="connsiteY11" fmla="*/ 518446 h 605380"/>
                  <a:gd name="connsiteX12" fmla="*/ 358168 w 530753"/>
                  <a:gd name="connsiteY12" fmla="*/ 360518 h 605380"/>
                  <a:gd name="connsiteX13" fmla="*/ 461960 w 530753"/>
                  <a:gd name="connsiteY13" fmla="*/ 410565 h 605380"/>
                  <a:gd name="connsiteX14" fmla="*/ 530753 w 530753"/>
                  <a:gd name="connsiteY14" fmla="*/ 605380 h 605380"/>
                  <a:gd name="connsiteX15" fmla="*/ 0 w 530753"/>
                  <a:gd name="connsiteY15" fmla="*/ 605380 h 605380"/>
                  <a:gd name="connsiteX16" fmla="*/ 68421 w 530753"/>
                  <a:gd name="connsiteY16" fmla="*/ 410565 h 605380"/>
                  <a:gd name="connsiteX17" fmla="*/ 172121 w 530753"/>
                  <a:gd name="connsiteY17" fmla="*/ 360518 h 605380"/>
                  <a:gd name="connsiteX18" fmla="*/ 261439 w 530753"/>
                  <a:gd name="connsiteY18" fmla="*/ 75637 h 605380"/>
                  <a:gd name="connsiteX19" fmla="*/ 256982 w 530753"/>
                  <a:gd name="connsiteY19" fmla="*/ 80086 h 605380"/>
                  <a:gd name="connsiteX20" fmla="*/ 256982 w 530753"/>
                  <a:gd name="connsiteY20" fmla="*/ 99459 h 605380"/>
                  <a:gd name="connsiteX21" fmla="*/ 226619 w 530753"/>
                  <a:gd name="connsiteY21" fmla="*/ 113363 h 605380"/>
                  <a:gd name="connsiteX22" fmla="*/ 213898 w 530753"/>
                  <a:gd name="connsiteY22" fmla="*/ 144507 h 605380"/>
                  <a:gd name="connsiteX23" fmla="*/ 225876 w 530753"/>
                  <a:gd name="connsiteY23" fmla="*/ 176208 h 605380"/>
                  <a:gd name="connsiteX24" fmla="*/ 264410 w 530753"/>
                  <a:gd name="connsiteY24" fmla="*/ 197620 h 605380"/>
                  <a:gd name="connsiteX25" fmla="*/ 279452 w 530753"/>
                  <a:gd name="connsiteY25" fmla="*/ 207167 h 605380"/>
                  <a:gd name="connsiteX26" fmla="*/ 283724 w 530753"/>
                  <a:gd name="connsiteY26" fmla="*/ 220886 h 605380"/>
                  <a:gd name="connsiteX27" fmla="*/ 279452 w 530753"/>
                  <a:gd name="connsiteY27" fmla="*/ 233214 h 605380"/>
                  <a:gd name="connsiteX28" fmla="*/ 267196 w 530753"/>
                  <a:gd name="connsiteY28" fmla="*/ 237941 h 605380"/>
                  <a:gd name="connsiteX29" fmla="*/ 251503 w 530753"/>
                  <a:gd name="connsiteY29" fmla="*/ 231823 h 605380"/>
                  <a:gd name="connsiteX30" fmla="*/ 245654 w 530753"/>
                  <a:gd name="connsiteY30" fmla="*/ 216529 h 605380"/>
                  <a:gd name="connsiteX31" fmla="*/ 240361 w 530753"/>
                  <a:gd name="connsiteY31" fmla="*/ 211987 h 605380"/>
                  <a:gd name="connsiteX32" fmla="*/ 213526 w 530753"/>
                  <a:gd name="connsiteY32" fmla="*/ 212451 h 605380"/>
                  <a:gd name="connsiteX33" fmla="*/ 208419 w 530753"/>
                  <a:gd name="connsiteY33" fmla="*/ 217920 h 605380"/>
                  <a:gd name="connsiteX34" fmla="*/ 222254 w 530753"/>
                  <a:gd name="connsiteY34" fmla="*/ 250918 h 605380"/>
                  <a:gd name="connsiteX35" fmla="*/ 256796 w 530753"/>
                  <a:gd name="connsiteY35" fmla="*/ 265841 h 605380"/>
                  <a:gd name="connsiteX36" fmla="*/ 256796 w 530753"/>
                  <a:gd name="connsiteY36" fmla="*/ 284102 h 605380"/>
                  <a:gd name="connsiteX37" fmla="*/ 261253 w 530753"/>
                  <a:gd name="connsiteY37" fmla="*/ 288551 h 605380"/>
                  <a:gd name="connsiteX38" fmla="*/ 277874 w 530753"/>
                  <a:gd name="connsiteY38" fmla="*/ 288551 h 605380"/>
                  <a:gd name="connsiteX39" fmla="*/ 282331 w 530753"/>
                  <a:gd name="connsiteY39" fmla="*/ 284102 h 605380"/>
                  <a:gd name="connsiteX40" fmla="*/ 282331 w 530753"/>
                  <a:gd name="connsiteY40" fmla="*/ 265378 h 605380"/>
                  <a:gd name="connsiteX41" fmla="*/ 309444 w 530753"/>
                  <a:gd name="connsiteY41" fmla="*/ 252216 h 605380"/>
                  <a:gd name="connsiteX42" fmla="*/ 321701 w 530753"/>
                  <a:gd name="connsiteY42" fmla="*/ 220886 h 605380"/>
                  <a:gd name="connsiteX43" fmla="*/ 309444 w 530753"/>
                  <a:gd name="connsiteY43" fmla="*/ 189370 h 605380"/>
                  <a:gd name="connsiteX44" fmla="*/ 271188 w 530753"/>
                  <a:gd name="connsiteY44" fmla="*/ 167217 h 605380"/>
                  <a:gd name="connsiteX45" fmla="*/ 255867 w 530753"/>
                  <a:gd name="connsiteY45" fmla="*/ 157484 h 605380"/>
                  <a:gd name="connsiteX46" fmla="*/ 251782 w 530753"/>
                  <a:gd name="connsiteY46" fmla="*/ 144971 h 605380"/>
                  <a:gd name="connsiteX47" fmla="*/ 255589 w 530753"/>
                  <a:gd name="connsiteY47" fmla="*/ 132457 h 605380"/>
                  <a:gd name="connsiteX48" fmla="*/ 267381 w 530753"/>
                  <a:gd name="connsiteY48" fmla="*/ 127545 h 605380"/>
                  <a:gd name="connsiteX49" fmla="*/ 279824 w 530753"/>
                  <a:gd name="connsiteY49" fmla="*/ 133477 h 605380"/>
                  <a:gd name="connsiteX50" fmla="*/ 284466 w 530753"/>
                  <a:gd name="connsiteY50" fmla="*/ 147103 h 605380"/>
                  <a:gd name="connsiteX51" fmla="*/ 289759 w 530753"/>
                  <a:gd name="connsiteY51" fmla="*/ 151645 h 605380"/>
                  <a:gd name="connsiteX52" fmla="*/ 316594 w 530753"/>
                  <a:gd name="connsiteY52" fmla="*/ 151274 h 605380"/>
                  <a:gd name="connsiteX53" fmla="*/ 321794 w 530753"/>
                  <a:gd name="connsiteY53" fmla="*/ 145805 h 605380"/>
                  <a:gd name="connsiteX54" fmla="*/ 310466 w 530753"/>
                  <a:gd name="connsiteY54" fmla="*/ 116329 h 605380"/>
                  <a:gd name="connsiteX55" fmla="*/ 282238 w 530753"/>
                  <a:gd name="connsiteY55" fmla="*/ 100386 h 605380"/>
                  <a:gd name="connsiteX56" fmla="*/ 282238 w 530753"/>
                  <a:gd name="connsiteY56" fmla="*/ 80086 h 605380"/>
                  <a:gd name="connsiteX57" fmla="*/ 277781 w 530753"/>
                  <a:gd name="connsiteY57" fmla="*/ 75637 h 605380"/>
                  <a:gd name="connsiteX58" fmla="*/ 248532 w 530753"/>
                  <a:gd name="connsiteY58" fmla="*/ 0 h 605380"/>
                  <a:gd name="connsiteX59" fmla="*/ 281309 w 530753"/>
                  <a:gd name="connsiteY59" fmla="*/ 0 h 605380"/>
                  <a:gd name="connsiteX60" fmla="*/ 293380 w 530753"/>
                  <a:gd name="connsiteY60" fmla="*/ 11957 h 605380"/>
                  <a:gd name="connsiteX61" fmla="*/ 293380 w 530753"/>
                  <a:gd name="connsiteY61" fmla="*/ 39209 h 605380"/>
                  <a:gd name="connsiteX62" fmla="*/ 346121 w 530753"/>
                  <a:gd name="connsiteY62" fmla="*/ 60899 h 605380"/>
                  <a:gd name="connsiteX63" fmla="*/ 365435 w 530753"/>
                  <a:gd name="connsiteY63" fmla="*/ 41619 h 605380"/>
                  <a:gd name="connsiteX64" fmla="*/ 382520 w 530753"/>
                  <a:gd name="connsiteY64" fmla="*/ 41619 h 605380"/>
                  <a:gd name="connsiteX65" fmla="*/ 405641 w 530753"/>
                  <a:gd name="connsiteY65" fmla="*/ 64792 h 605380"/>
                  <a:gd name="connsiteX66" fmla="*/ 405641 w 530753"/>
                  <a:gd name="connsiteY66" fmla="*/ 81847 h 605380"/>
                  <a:gd name="connsiteX67" fmla="*/ 386327 w 530753"/>
                  <a:gd name="connsiteY67" fmla="*/ 101127 h 605380"/>
                  <a:gd name="connsiteX68" fmla="*/ 408148 w 530753"/>
                  <a:gd name="connsiteY68" fmla="*/ 153777 h 605380"/>
                  <a:gd name="connsiteX69" fmla="*/ 435354 w 530753"/>
                  <a:gd name="connsiteY69" fmla="*/ 153777 h 605380"/>
                  <a:gd name="connsiteX70" fmla="*/ 447332 w 530753"/>
                  <a:gd name="connsiteY70" fmla="*/ 165734 h 605380"/>
                  <a:gd name="connsiteX71" fmla="*/ 447332 w 530753"/>
                  <a:gd name="connsiteY71" fmla="*/ 198454 h 605380"/>
                  <a:gd name="connsiteX72" fmla="*/ 435354 w 530753"/>
                  <a:gd name="connsiteY72" fmla="*/ 210504 h 605380"/>
                  <a:gd name="connsiteX73" fmla="*/ 408148 w 530753"/>
                  <a:gd name="connsiteY73" fmla="*/ 210504 h 605380"/>
                  <a:gd name="connsiteX74" fmla="*/ 386327 w 530753"/>
                  <a:gd name="connsiteY74" fmla="*/ 263153 h 605380"/>
                  <a:gd name="connsiteX75" fmla="*/ 405548 w 530753"/>
                  <a:gd name="connsiteY75" fmla="*/ 282433 h 605380"/>
                  <a:gd name="connsiteX76" fmla="*/ 405548 w 530753"/>
                  <a:gd name="connsiteY76" fmla="*/ 299489 h 605380"/>
                  <a:gd name="connsiteX77" fmla="*/ 382334 w 530753"/>
                  <a:gd name="connsiteY77" fmla="*/ 322569 h 605380"/>
                  <a:gd name="connsiteX78" fmla="*/ 365249 w 530753"/>
                  <a:gd name="connsiteY78" fmla="*/ 322569 h 605380"/>
                  <a:gd name="connsiteX79" fmla="*/ 345936 w 530753"/>
                  <a:gd name="connsiteY79" fmla="*/ 303289 h 605380"/>
                  <a:gd name="connsiteX80" fmla="*/ 293195 w 530753"/>
                  <a:gd name="connsiteY80" fmla="*/ 325072 h 605380"/>
                  <a:gd name="connsiteX81" fmla="*/ 293195 w 530753"/>
                  <a:gd name="connsiteY81" fmla="*/ 352231 h 605380"/>
                  <a:gd name="connsiteX82" fmla="*/ 281217 w 530753"/>
                  <a:gd name="connsiteY82" fmla="*/ 364188 h 605380"/>
                  <a:gd name="connsiteX83" fmla="*/ 248439 w 530753"/>
                  <a:gd name="connsiteY83" fmla="*/ 364188 h 605380"/>
                  <a:gd name="connsiteX84" fmla="*/ 236368 w 530753"/>
                  <a:gd name="connsiteY84" fmla="*/ 352231 h 605380"/>
                  <a:gd name="connsiteX85" fmla="*/ 236368 w 530753"/>
                  <a:gd name="connsiteY85" fmla="*/ 325072 h 605380"/>
                  <a:gd name="connsiteX86" fmla="*/ 183627 w 530753"/>
                  <a:gd name="connsiteY86" fmla="*/ 303289 h 605380"/>
                  <a:gd name="connsiteX87" fmla="*/ 164314 w 530753"/>
                  <a:gd name="connsiteY87" fmla="*/ 322569 h 605380"/>
                  <a:gd name="connsiteX88" fmla="*/ 147414 w 530753"/>
                  <a:gd name="connsiteY88" fmla="*/ 322569 h 605380"/>
                  <a:gd name="connsiteX89" fmla="*/ 124201 w 530753"/>
                  <a:gd name="connsiteY89" fmla="*/ 299489 h 605380"/>
                  <a:gd name="connsiteX90" fmla="*/ 124201 w 530753"/>
                  <a:gd name="connsiteY90" fmla="*/ 282433 h 605380"/>
                  <a:gd name="connsiteX91" fmla="*/ 143514 w 530753"/>
                  <a:gd name="connsiteY91" fmla="*/ 263153 h 605380"/>
                  <a:gd name="connsiteX92" fmla="*/ 121786 w 530753"/>
                  <a:gd name="connsiteY92" fmla="*/ 210504 h 605380"/>
                  <a:gd name="connsiteX93" fmla="*/ 94487 w 530753"/>
                  <a:gd name="connsiteY93" fmla="*/ 210504 h 605380"/>
                  <a:gd name="connsiteX94" fmla="*/ 82509 w 530753"/>
                  <a:gd name="connsiteY94" fmla="*/ 198454 h 605380"/>
                  <a:gd name="connsiteX95" fmla="*/ 82509 w 530753"/>
                  <a:gd name="connsiteY95" fmla="*/ 165734 h 605380"/>
                  <a:gd name="connsiteX96" fmla="*/ 94487 w 530753"/>
                  <a:gd name="connsiteY96" fmla="*/ 153777 h 605380"/>
                  <a:gd name="connsiteX97" fmla="*/ 121879 w 530753"/>
                  <a:gd name="connsiteY97" fmla="*/ 153777 h 605380"/>
                  <a:gd name="connsiteX98" fmla="*/ 143700 w 530753"/>
                  <a:gd name="connsiteY98" fmla="*/ 101127 h 605380"/>
                  <a:gd name="connsiteX99" fmla="*/ 124386 w 530753"/>
                  <a:gd name="connsiteY99" fmla="*/ 81847 h 605380"/>
                  <a:gd name="connsiteX100" fmla="*/ 124386 w 530753"/>
                  <a:gd name="connsiteY100" fmla="*/ 64792 h 605380"/>
                  <a:gd name="connsiteX101" fmla="*/ 147507 w 530753"/>
                  <a:gd name="connsiteY101" fmla="*/ 41619 h 605380"/>
                  <a:gd name="connsiteX102" fmla="*/ 164499 w 530753"/>
                  <a:gd name="connsiteY102" fmla="*/ 41619 h 605380"/>
                  <a:gd name="connsiteX103" fmla="*/ 183813 w 530753"/>
                  <a:gd name="connsiteY103" fmla="*/ 60899 h 605380"/>
                  <a:gd name="connsiteX104" fmla="*/ 236554 w 530753"/>
                  <a:gd name="connsiteY104" fmla="*/ 39209 h 605380"/>
                  <a:gd name="connsiteX105" fmla="*/ 236554 w 530753"/>
                  <a:gd name="connsiteY105" fmla="*/ 11957 h 605380"/>
                  <a:gd name="connsiteX106" fmla="*/ 248532 w 530753"/>
                  <a:gd name="connsiteY106" fmla="*/ 0 h 60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30753" h="605380">
                    <a:moveTo>
                      <a:pt x="172121" y="360518"/>
                    </a:moveTo>
                    <a:lnTo>
                      <a:pt x="222160" y="518446"/>
                    </a:lnTo>
                    <a:lnTo>
                      <a:pt x="228937" y="539855"/>
                    </a:lnTo>
                    <a:lnTo>
                      <a:pt x="251404" y="476461"/>
                    </a:lnTo>
                    <a:cubicBezTo>
                      <a:pt x="199879" y="404819"/>
                      <a:pt x="255303" y="401483"/>
                      <a:pt x="264866" y="401297"/>
                    </a:cubicBezTo>
                    <a:lnTo>
                      <a:pt x="264958" y="401297"/>
                    </a:lnTo>
                    <a:lnTo>
                      <a:pt x="265237" y="401297"/>
                    </a:lnTo>
                    <a:lnTo>
                      <a:pt x="265330" y="401297"/>
                    </a:lnTo>
                    <a:lnTo>
                      <a:pt x="265516" y="401297"/>
                    </a:lnTo>
                    <a:cubicBezTo>
                      <a:pt x="274985" y="401297"/>
                      <a:pt x="330502" y="404819"/>
                      <a:pt x="278977" y="476461"/>
                    </a:cubicBezTo>
                    <a:lnTo>
                      <a:pt x="301351" y="539855"/>
                    </a:lnTo>
                    <a:lnTo>
                      <a:pt x="308221" y="518446"/>
                    </a:lnTo>
                    <a:lnTo>
                      <a:pt x="358168" y="360518"/>
                    </a:lnTo>
                    <a:cubicBezTo>
                      <a:pt x="358168" y="360518"/>
                      <a:pt x="397067" y="385912"/>
                      <a:pt x="461960" y="410565"/>
                    </a:cubicBezTo>
                    <a:cubicBezTo>
                      <a:pt x="533352" y="436516"/>
                      <a:pt x="528896" y="495276"/>
                      <a:pt x="530753" y="605380"/>
                    </a:cubicBezTo>
                    <a:lnTo>
                      <a:pt x="0" y="605380"/>
                    </a:lnTo>
                    <a:cubicBezTo>
                      <a:pt x="1299" y="495276"/>
                      <a:pt x="-3157" y="436516"/>
                      <a:pt x="68421" y="410565"/>
                    </a:cubicBezTo>
                    <a:cubicBezTo>
                      <a:pt x="133315" y="385912"/>
                      <a:pt x="172121" y="360518"/>
                      <a:pt x="172121" y="360518"/>
                    </a:cubicBezTo>
                    <a:close/>
                    <a:moveTo>
                      <a:pt x="261439" y="75637"/>
                    </a:moveTo>
                    <a:cubicBezTo>
                      <a:pt x="258932" y="75637"/>
                      <a:pt x="256982" y="77583"/>
                      <a:pt x="256982" y="80086"/>
                    </a:cubicBezTo>
                    <a:lnTo>
                      <a:pt x="256982" y="99459"/>
                    </a:lnTo>
                    <a:cubicBezTo>
                      <a:pt x="244446" y="101313"/>
                      <a:pt x="234418" y="105947"/>
                      <a:pt x="226619" y="113363"/>
                    </a:cubicBezTo>
                    <a:cubicBezTo>
                      <a:pt x="218076" y="121520"/>
                      <a:pt x="213898" y="131901"/>
                      <a:pt x="213898" y="144507"/>
                    </a:cubicBezTo>
                    <a:cubicBezTo>
                      <a:pt x="213898" y="158411"/>
                      <a:pt x="217797" y="169071"/>
                      <a:pt x="225876" y="176208"/>
                    </a:cubicBezTo>
                    <a:cubicBezTo>
                      <a:pt x="233954" y="183531"/>
                      <a:pt x="246675" y="190575"/>
                      <a:pt x="264410" y="197620"/>
                    </a:cubicBezTo>
                    <a:cubicBezTo>
                      <a:pt x="271560" y="200679"/>
                      <a:pt x="276667" y="203923"/>
                      <a:pt x="279452" y="207167"/>
                    </a:cubicBezTo>
                    <a:cubicBezTo>
                      <a:pt x="282238" y="210319"/>
                      <a:pt x="283724" y="214953"/>
                      <a:pt x="283724" y="220886"/>
                    </a:cubicBezTo>
                    <a:cubicBezTo>
                      <a:pt x="283724" y="225891"/>
                      <a:pt x="282238" y="230155"/>
                      <a:pt x="279452" y="233214"/>
                    </a:cubicBezTo>
                    <a:cubicBezTo>
                      <a:pt x="276667" y="236273"/>
                      <a:pt x="272581" y="237941"/>
                      <a:pt x="267196" y="237941"/>
                    </a:cubicBezTo>
                    <a:cubicBezTo>
                      <a:pt x="260789" y="237941"/>
                      <a:pt x="255589" y="235902"/>
                      <a:pt x="251503" y="231823"/>
                    </a:cubicBezTo>
                    <a:cubicBezTo>
                      <a:pt x="248253" y="228486"/>
                      <a:pt x="246304" y="223296"/>
                      <a:pt x="245654" y="216529"/>
                    </a:cubicBezTo>
                    <a:cubicBezTo>
                      <a:pt x="245468" y="213934"/>
                      <a:pt x="243054" y="211987"/>
                      <a:pt x="240361" y="211987"/>
                    </a:cubicBezTo>
                    <a:lnTo>
                      <a:pt x="213526" y="212451"/>
                    </a:lnTo>
                    <a:cubicBezTo>
                      <a:pt x="210648" y="212543"/>
                      <a:pt x="208141" y="214953"/>
                      <a:pt x="208419" y="217920"/>
                    </a:cubicBezTo>
                    <a:cubicBezTo>
                      <a:pt x="209162" y="232101"/>
                      <a:pt x="213712" y="243132"/>
                      <a:pt x="222254" y="250918"/>
                    </a:cubicBezTo>
                    <a:cubicBezTo>
                      <a:pt x="231447" y="259260"/>
                      <a:pt x="243054" y="264266"/>
                      <a:pt x="256796" y="265841"/>
                    </a:cubicBezTo>
                    <a:lnTo>
                      <a:pt x="256796" y="284102"/>
                    </a:lnTo>
                    <a:cubicBezTo>
                      <a:pt x="256796" y="286605"/>
                      <a:pt x="258839" y="288551"/>
                      <a:pt x="261253" y="288551"/>
                    </a:cubicBezTo>
                    <a:lnTo>
                      <a:pt x="277874" y="288551"/>
                    </a:lnTo>
                    <a:cubicBezTo>
                      <a:pt x="280381" y="288551"/>
                      <a:pt x="282331" y="286605"/>
                      <a:pt x="282331" y="284102"/>
                    </a:cubicBezTo>
                    <a:lnTo>
                      <a:pt x="282331" y="265378"/>
                    </a:lnTo>
                    <a:cubicBezTo>
                      <a:pt x="293473" y="263339"/>
                      <a:pt x="302480" y="258890"/>
                      <a:pt x="309444" y="252216"/>
                    </a:cubicBezTo>
                    <a:cubicBezTo>
                      <a:pt x="317615" y="244337"/>
                      <a:pt x="321701" y="233863"/>
                      <a:pt x="321701" y="220886"/>
                    </a:cubicBezTo>
                    <a:cubicBezTo>
                      <a:pt x="321701" y="207260"/>
                      <a:pt x="317615" y="196600"/>
                      <a:pt x="309444" y="189370"/>
                    </a:cubicBezTo>
                    <a:cubicBezTo>
                      <a:pt x="301273" y="181955"/>
                      <a:pt x="288552" y="174632"/>
                      <a:pt x="271188" y="167217"/>
                    </a:cubicBezTo>
                    <a:cubicBezTo>
                      <a:pt x="263667" y="163880"/>
                      <a:pt x="258560" y="160636"/>
                      <a:pt x="255867" y="157484"/>
                    </a:cubicBezTo>
                    <a:cubicBezTo>
                      <a:pt x="253082" y="154333"/>
                      <a:pt x="251782" y="150161"/>
                      <a:pt x="251782" y="144971"/>
                    </a:cubicBezTo>
                    <a:cubicBezTo>
                      <a:pt x="251782" y="139873"/>
                      <a:pt x="252989" y="135794"/>
                      <a:pt x="255589" y="132457"/>
                    </a:cubicBezTo>
                    <a:cubicBezTo>
                      <a:pt x="258096" y="129120"/>
                      <a:pt x="261996" y="127545"/>
                      <a:pt x="267381" y="127545"/>
                    </a:cubicBezTo>
                    <a:cubicBezTo>
                      <a:pt x="272581" y="127545"/>
                      <a:pt x="276760" y="129491"/>
                      <a:pt x="279824" y="133477"/>
                    </a:cubicBezTo>
                    <a:cubicBezTo>
                      <a:pt x="282424" y="136721"/>
                      <a:pt x="283909" y="141263"/>
                      <a:pt x="284466" y="147103"/>
                    </a:cubicBezTo>
                    <a:cubicBezTo>
                      <a:pt x="284652" y="149791"/>
                      <a:pt x="287066" y="151645"/>
                      <a:pt x="289759" y="151645"/>
                    </a:cubicBezTo>
                    <a:lnTo>
                      <a:pt x="316594" y="151274"/>
                    </a:lnTo>
                    <a:cubicBezTo>
                      <a:pt x="319565" y="151274"/>
                      <a:pt x="321979" y="148771"/>
                      <a:pt x="321794" y="145805"/>
                    </a:cubicBezTo>
                    <a:cubicBezTo>
                      <a:pt x="321051" y="134126"/>
                      <a:pt x="317244" y="124208"/>
                      <a:pt x="310466" y="116329"/>
                    </a:cubicBezTo>
                    <a:cubicBezTo>
                      <a:pt x="303409" y="107987"/>
                      <a:pt x="293938" y="102703"/>
                      <a:pt x="282238" y="100386"/>
                    </a:cubicBezTo>
                    <a:lnTo>
                      <a:pt x="282238" y="80086"/>
                    </a:lnTo>
                    <a:cubicBezTo>
                      <a:pt x="282238" y="77583"/>
                      <a:pt x="280195" y="75637"/>
                      <a:pt x="277781" y="75637"/>
                    </a:cubicBezTo>
                    <a:close/>
                    <a:moveTo>
                      <a:pt x="248532" y="0"/>
                    </a:moveTo>
                    <a:lnTo>
                      <a:pt x="281309" y="0"/>
                    </a:lnTo>
                    <a:cubicBezTo>
                      <a:pt x="287902" y="0"/>
                      <a:pt x="293380" y="5283"/>
                      <a:pt x="293380" y="11957"/>
                    </a:cubicBezTo>
                    <a:lnTo>
                      <a:pt x="293380" y="39209"/>
                    </a:lnTo>
                    <a:cubicBezTo>
                      <a:pt x="312508" y="42917"/>
                      <a:pt x="330336" y="50425"/>
                      <a:pt x="346121" y="60899"/>
                    </a:cubicBezTo>
                    <a:lnTo>
                      <a:pt x="365435" y="41619"/>
                    </a:lnTo>
                    <a:cubicBezTo>
                      <a:pt x="370078" y="36984"/>
                      <a:pt x="377785" y="36984"/>
                      <a:pt x="382520" y="41619"/>
                    </a:cubicBezTo>
                    <a:lnTo>
                      <a:pt x="405641" y="64792"/>
                    </a:lnTo>
                    <a:cubicBezTo>
                      <a:pt x="410376" y="69427"/>
                      <a:pt x="410376" y="77120"/>
                      <a:pt x="405641" y="81847"/>
                    </a:cubicBezTo>
                    <a:lnTo>
                      <a:pt x="386327" y="101127"/>
                    </a:lnTo>
                    <a:cubicBezTo>
                      <a:pt x="396820" y="116792"/>
                      <a:pt x="404248" y="134589"/>
                      <a:pt x="408148" y="153777"/>
                    </a:cubicBezTo>
                    <a:lnTo>
                      <a:pt x="435354" y="153777"/>
                    </a:lnTo>
                    <a:cubicBezTo>
                      <a:pt x="441947" y="153777"/>
                      <a:pt x="447332" y="159060"/>
                      <a:pt x="447332" y="165734"/>
                    </a:cubicBezTo>
                    <a:lnTo>
                      <a:pt x="447332" y="198454"/>
                    </a:lnTo>
                    <a:cubicBezTo>
                      <a:pt x="447332" y="205128"/>
                      <a:pt x="442040" y="210504"/>
                      <a:pt x="435354" y="210504"/>
                    </a:cubicBezTo>
                    <a:lnTo>
                      <a:pt x="408148" y="210504"/>
                    </a:lnTo>
                    <a:cubicBezTo>
                      <a:pt x="404434" y="229599"/>
                      <a:pt x="396820" y="247396"/>
                      <a:pt x="386327" y="263153"/>
                    </a:cubicBezTo>
                    <a:lnTo>
                      <a:pt x="405548" y="282433"/>
                    </a:lnTo>
                    <a:cubicBezTo>
                      <a:pt x="410191" y="287068"/>
                      <a:pt x="410191" y="294761"/>
                      <a:pt x="405548" y="299489"/>
                    </a:cubicBezTo>
                    <a:lnTo>
                      <a:pt x="382334" y="322569"/>
                    </a:lnTo>
                    <a:cubicBezTo>
                      <a:pt x="377692" y="327296"/>
                      <a:pt x="369985" y="327296"/>
                      <a:pt x="365249" y="322569"/>
                    </a:cubicBezTo>
                    <a:lnTo>
                      <a:pt x="345936" y="303289"/>
                    </a:lnTo>
                    <a:cubicBezTo>
                      <a:pt x="330243" y="313671"/>
                      <a:pt x="312416" y="321179"/>
                      <a:pt x="293195" y="325072"/>
                    </a:cubicBezTo>
                    <a:lnTo>
                      <a:pt x="293195" y="352231"/>
                    </a:lnTo>
                    <a:cubicBezTo>
                      <a:pt x="293195" y="358905"/>
                      <a:pt x="287902" y="364188"/>
                      <a:pt x="281217" y="364188"/>
                    </a:cubicBezTo>
                    <a:lnTo>
                      <a:pt x="248439" y="364188"/>
                    </a:lnTo>
                    <a:cubicBezTo>
                      <a:pt x="241847" y="364188"/>
                      <a:pt x="236368" y="358905"/>
                      <a:pt x="236368" y="352231"/>
                    </a:cubicBezTo>
                    <a:lnTo>
                      <a:pt x="236368" y="325072"/>
                    </a:lnTo>
                    <a:cubicBezTo>
                      <a:pt x="217240" y="321364"/>
                      <a:pt x="199412" y="313763"/>
                      <a:pt x="183627" y="303289"/>
                    </a:cubicBezTo>
                    <a:lnTo>
                      <a:pt x="164314" y="322569"/>
                    </a:lnTo>
                    <a:cubicBezTo>
                      <a:pt x="159764" y="327296"/>
                      <a:pt x="152057" y="327296"/>
                      <a:pt x="147414" y="322569"/>
                    </a:cubicBezTo>
                    <a:lnTo>
                      <a:pt x="124201" y="299489"/>
                    </a:lnTo>
                    <a:cubicBezTo>
                      <a:pt x="119558" y="294761"/>
                      <a:pt x="119558" y="287068"/>
                      <a:pt x="124201" y="282433"/>
                    </a:cubicBezTo>
                    <a:lnTo>
                      <a:pt x="143514" y="263153"/>
                    </a:lnTo>
                    <a:cubicBezTo>
                      <a:pt x="133022" y="247396"/>
                      <a:pt x="125593" y="229599"/>
                      <a:pt x="121786" y="210504"/>
                    </a:cubicBezTo>
                    <a:lnTo>
                      <a:pt x="94487" y="210504"/>
                    </a:lnTo>
                    <a:cubicBezTo>
                      <a:pt x="87988" y="210504"/>
                      <a:pt x="82509" y="205128"/>
                      <a:pt x="82509" y="198454"/>
                    </a:cubicBezTo>
                    <a:lnTo>
                      <a:pt x="82509" y="165734"/>
                    </a:lnTo>
                    <a:cubicBezTo>
                      <a:pt x="82509" y="159153"/>
                      <a:pt x="87802" y="153777"/>
                      <a:pt x="94487" y="153777"/>
                    </a:cubicBezTo>
                    <a:lnTo>
                      <a:pt x="121879" y="153777"/>
                    </a:lnTo>
                    <a:cubicBezTo>
                      <a:pt x="125593" y="134589"/>
                      <a:pt x="133115" y="116792"/>
                      <a:pt x="143700" y="101127"/>
                    </a:cubicBezTo>
                    <a:lnTo>
                      <a:pt x="124386" y="81847"/>
                    </a:lnTo>
                    <a:cubicBezTo>
                      <a:pt x="119651" y="77120"/>
                      <a:pt x="119651" y="69427"/>
                      <a:pt x="124386" y="64792"/>
                    </a:cubicBezTo>
                    <a:lnTo>
                      <a:pt x="147507" y="41619"/>
                    </a:lnTo>
                    <a:cubicBezTo>
                      <a:pt x="152057" y="36984"/>
                      <a:pt x="159764" y="36984"/>
                      <a:pt x="164499" y="41619"/>
                    </a:cubicBezTo>
                    <a:lnTo>
                      <a:pt x="183813" y="60899"/>
                    </a:lnTo>
                    <a:cubicBezTo>
                      <a:pt x="199505" y="50425"/>
                      <a:pt x="217333" y="43009"/>
                      <a:pt x="236554" y="39209"/>
                    </a:cubicBezTo>
                    <a:lnTo>
                      <a:pt x="236554" y="11957"/>
                    </a:lnTo>
                    <a:cubicBezTo>
                      <a:pt x="236554" y="5469"/>
                      <a:pt x="241847" y="0"/>
                      <a:pt x="248532" y="0"/>
                    </a:cubicBezTo>
                    <a:close/>
                  </a:path>
                </a:pathLst>
              </a:custGeom>
              <a:solidFill>
                <a:schemeClr val="accent4"/>
              </a:solidFill>
              <a:ln w="57150">
                <a:noFill/>
                <a:miter lim="400000"/>
              </a:ln>
            </p:spPr>
            <p:txBody>
              <a:bodyPr wrap="square" lIns="91440" tIns="45720" rIns="91440" bIns="45720" anchor="ctr">
                <a:normAutofit fontScale="550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lvl="0" defTabSz="457200">
                  <a:defRPr sz="3000">
                    <a:solidFill>
                      <a:srgbClr val="FFFFFF"/>
                    </a:solidFill>
                    <a:effectLst>
                      <a:outerShdw blurRad="38100" dist="12700" dir="5400000" rotWithShape="0">
                        <a:srgbClr val="000000">
                          <a:alpha val="50000"/>
                        </a:srgbClr>
                      </a:outerShdw>
                    </a:effectLst>
                  </a:defRPr>
                </a:pPr>
                <a:endParaRPr dirty="0"/>
              </a:p>
            </p:txBody>
          </p:sp>
        </p:grpSp>
        <p:grpSp>
          <p:nvGrpSpPr>
            <p:cNvPr id="117" name="îŝ1ïḍê">
              <a:extLst>
                <a:ext uri="{FF2B5EF4-FFF2-40B4-BE49-F238E27FC236}">
                  <a16:creationId xmlns:a16="http://schemas.microsoft.com/office/drawing/2014/main" id="{68587BBC-F6AE-47B6-87B0-20731A153267}"/>
                </a:ext>
              </a:extLst>
            </p:cNvPr>
            <p:cNvGrpSpPr/>
            <p:nvPr/>
          </p:nvGrpSpPr>
          <p:grpSpPr>
            <a:xfrm>
              <a:off x="5594830" y="1573548"/>
              <a:ext cx="1784632" cy="1414622"/>
              <a:chOff x="5920359" y="3463652"/>
              <a:chExt cx="1784632" cy="1414622"/>
            </a:xfrm>
          </p:grpSpPr>
          <p:sp>
            <p:nvSpPr>
              <p:cNvPr id="118" name="îşľídé">
                <a:extLst>
                  <a:ext uri="{FF2B5EF4-FFF2-40B4-BE49-F238E27FC236}">
                    <a16:creationId xmlns:a16="http://schemas.microsoft.com/office/drawing/2014/main" id="{374A0DD7-B500-4DCD-8DA9-1B6BD9BE89F2}"/>
                  </a:ext>
                </a:extLst>
              </p:cNvPr>
              <p:cNvSpPr/>
              <p:nvPr/>
            </p:nvSpPr>
            <p:spPr>
              <a:xfrm>
                <a:off x="6118938" y="3463652"/>
                <a:ext cx="1270592" cy="1270565"/>
              </a:xfrm>
              <a:custGeom>
                <a:avLst/>
                <a:gdLst/>
                <a:ahLst/>
                <a:cxnLst>
                  <a:cxn ang="0">
                    <a:pos x="wd2" y="hd2"/>
                  </a:cxn>
                  <a:cxn ang="5400000">
                    <a:pos x="wd2" y="hd2"/>
                  </a:cxn>
                  <a:cxn ang="10800000">
                    <a:pos x="wd2" y="hd2"/>
                  </a:cxn>
                  <a:cxn ang="16200000">
                    <a:pos x="wd2" y="hd2"/>
                  </a:cxn>
                </a:cxnLst>
                <a:rect l="0" t="0" r="r" b="b"/>
                <a:pathLst>
                  <a:path w="19331" h="19331" extrusionOk="0">
                    <a:moveTo>
                      <a:pt x="423" y="12487"/>
                    </a:moveTo>
                    <a:cubicBezTo>
                      <a:pt x="1982" y="17591"/>
                      <a:pt x="7383" y="20465"/>
                      <a:pt x="12487" y="18906"/>
                    </a:cubicBezTo>
                    <a:cubicBezTo>
                      <a:pt x="17591" y="17348"/>
                      <a:pt x="20465" y="11947"/>
                      <a:pt x="18906" y="6843"/>
                    </a:cubicBezTo>
                    <a:cubicBezTo>
                      <a:pt x="17348" y="1739"/>
                      <a:pt x="11947" y="-1135"/>
                      <a:pt x="6843" y="424"/>
                    </a:cubicBezTo>
                    <a:cubicBezTo>
                      <a:pt x="1739" y="1982"/>
                      <a:pt x="-1135" y="7383"/>
                      <a:pt x="423" y="12487"/>
                    </a:cubicBezTo>
                    <a:close/>
                  </a:path>
                </a:pathLst>
              </a:custGeom>
              <a:solidFill>
                <a:schemeClr val="bg1"/>
              </a:solidFill>
              <a:ln w="57150">
                <a:solidFill>
                  <a:schemeClr val="accent3"/>
                </a:solidFill>
                <a:miter lim="400000"/>
              </a:ln>
            </p:spPr>
            <p:txBody>
              <a:bodyPr wrap="square" lIns="91440" tIns="45720" rIns="91440" bIns="45720" anchor="ctr">
                <a:normAutofit/>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a:p>
            </p:txBody>
          </p:sp>
          <p:sp>
            <p:nvSpPr>
              <p:cNvPr id="119" name="ï$ļíḍè">
                <a:extLst>
                  <a:ext uri="{FF2B5EF4-FFF2-40B4-BE49-F238E27FC236}">
                    <a16:creationId xmlns:a16="http://schemas.microsoft.com/office/drawing/2014/main" id="{CD31AEBC-D586-423B-B163-C673DEFA776D}"/>
                  </a:ext>
                </a:extLst>
              </p:cNvPr>
              <p:cNvSpPr/>
              <p:nvPr/>
            </p:nvSpPr>
            <p:spPr>
              <a:xfrm rot="3695988">
                <a:off x="5556611" y="4222868"/>
                <a:ext cx="1019154" cy="291657"/>
              </a:xfrm>
              <a:custGeom>
                <a:avLst/>
                <a:gdLst>
                  <a:gd name="connsiteX0" fmla="*/ 0 w 1019154"/>
                  <a:gd name="connsiteY0" fmla="*/ 28457 h 291657"/>
                  <a:gd name="connsiteX1" fmla="*/ 36653 w 1019154"/>
                  <a:gd name="connsiteY1" fmla="*/ 0 h 291657"/>
                  <a:gd name="connsiteX2" fmla="*/ 821482 w 1019154"/>
                  <a:gd name="connsiteY2" fmla="*/ 180252 h 291657"/>
                  <a:gd name="connsiteX3" fmla="*/ 923342 w 1019154"/>
                  <a:gd name="connsiteY3" fmla="*/ 116253 h 291657"/>
                  <a:gd name="connsiteX4" fmla="*/ 885470 w 1019154"/>
                  <a:gd name="connsiteY4" fmla="*/ 67450 h 291657"/>
                  <a:gd name="connsiteX5" fmla="*/ 1019154 w 1019154"/>
                  <a:gd name="connsiteY5" fmla="*/ 68365 h 291657"/>
                  <a:gd name="connsiteX6" fmla="*/ 989125 w 1019154"/>
                  <a:gd name="connsiteY6" fmla="*/ 201021 h 291657"/>
                  <a:gd name="connsiteX7" fmla="*/ 951784 w 1019154"/>
                  <a:gd name="connsiteY7" fmla="*/ 152904 h 291657"/>
                  <a:gd name="connsiteX8" fmla="*/ 843287 w 1019154"/>
                  <a:gd name="connsiteY8" fmla="*/ 220891 h 291657"/>
                  <a:gd name="connsiteX9" fmla="*/ 0 w 1019154"/>
                  <a:gd name="connsiteY9" fmla="*/ 28457 h 29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9154" h="291657">
                    <a:moveTo>
                      <a:pt x="0" y="28457"/>
                    </a:moveTo>
                    <a:lnTo>
                      <a:pt x="36653" y="0"/>
                    </a:lnTo>
                    <a:cubicBezTo>
                      <a:pt x="225228" y="242994"/>
                      <a:pt x="552992" y="313465"/>
                      <a:pt x="821482" y="180252"/>
                    </a:cubicBezTo>
                    <a:lnTo>
                      <a:pt x="923342" y="116253"/>
                    </a:lnTo>
                    <a:lnTo>
                      <a:pt x="885470" y="67450"/>
                    </a:lnTo>
                    <a:lnTo>
                      <a:pt x="1019154" y="68365"/>
                    </a:lnTo>
                    <a:cubicBezTo>
                      <a:pt x="1019154" y="68365"/>
                      <a:pt x="989125" y="201021"/>
                      <a:pt x="989125" y="201021"/>
                    </a:cubicBezTo>
                    <a:lnTo>
                      <a:pt x="951784" y="152904"/>
                    </a:lnTo>
                    <a:lnTo>
                      <a:pt x="843287" y="220891"/>
                    </a:lnTo>
                    <a:cubicBezTo>
                      <a:pt x="557611" y="361989"/>
                      <a:pt x="202314" y="289183"/>
                      <a:pt x="0" y="28457"/>
                    </a:cubicBezTo>
                    <a:close/>
                  </a:path>
                </a:pathLst>
              </a:custGeom>
              <a:solidFill>
                <a:schemeClr val="accent3"/>
              </a:solidFill>
              <a:ln w="12700" cap="flat">
                <a:noFill/>
                <a:miter lim="400000"/>
              </a:ln>
              <a:effectLst/>
            </p:spPr>
            <p:txBody>
              <a:bodyPr wrap="square" lIns="91440" tIns="45720" rIns="91440" bIns="45720" numCol="1" anchor="ctr">
                <a:normAutofit fontScale="25000" lnSpcReduction="20000"/>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a:p>
            </p:txBody>
          </p:sp>
          <p:sp>
            <p:nvSpPr>
              <p:cNvPr id="120" name="íṧḻîde">
                <a:extLst>
                  <a:ext uri="{FF2B5EF4-FFF2-40B4-BE49-F238E27FC236}">
                    <a16:creationId xmlns:a16="http://schemas.microsoft.com/office/drawing/2014/main" id="{07C5A063-53B2-44FE-BEBC-0EF61ADEF2FD}"/>
                  </a:ext>
                </a:extLst>
              </p:cNvPr>
              <p:cNvSpPr/>
              <p:nvPr/>
            </p:nvSpPr>
            <p:spPr>
              <a:xfrm>
                <a:off x="7427704" y="3943343"/>
                <a:ext cx="277287" cy="277287"/>
              </a:xfrm>
              <a:custGeom>
                <a:avLst/>
                <a:gdLst/>
                <a:ahLst/>
                <a:cxnLst>
                  <a:cxn ang="0">
                    <a:pos x="wd2" y="hd2"/>
                  </a:cxn>
                  <a:cxn ang="5400000">
                    <a:pos x="wd2" y="hd2"/>
                  </a:cxn>
                  <a:cxn ang="10800000">
                    <a:pos x="wd2" y="hd2"/>
                  </a:cxn>
                  <a:cxn ang="16200000">
                    <a:pos x="wd2" y="hd2"/>
                  </a:cxn>
                </a:cxnLst>
                <a:rect l="0" t="0" r="r" b="b"/>
                <a:pathLst>
                  <a:path w="19330" h="19331" extrusionOk="0">
                    <a:moveTo>
                      <a:pt x="424" y="12487"/>
                    </a:moveTo>
                    <a:cubicBezTo>
                      <a:pt x="1982" y="17591"/>
                      <a:pt x="7383" y="20465"/>
                      <a:pt x="12487" y="18907"/>
                    </a:cubicBezTo>
                    <a:cubicBezTo>
                      <a:pt x="17591" y="17348"/>
                      <a:pt x="20465" y="11947"/>
                      <a:pt x="18906" y="6843"/>
                    </a:cubicBezTo>
                    <a:cubicBezTo>
                      <a:pt x="17348" y="1739"/>
                      <a:pt x="11947" y="-1135"/>
                      <a:pt x="6843" y="424"/>
                    </a:cubicBezTo>
                    <a:cubicBezTo>
                      <a:pt x="1739" y="1982"/>
                      <a:pt x="-1135" y="7383"/>
                      <a:pt x="424" y="12487"/>
                    </a:cubicBezTo>
                    <a:close/>
                  </a:path>
                </a:pathLst>
              </a:custGeom>
              <a:solidFill>
                <a:schemeClr val="bg1">
                  <a:lumMod val="95000"/>
                </a:schemeClr>
              </a:solidFill>
              <a:ln w="12700">
                <a:miter lim="400000"/>
              </a:ln>
            </p:spPr>
            <p:txBody>
              <a:bodyPr wrap="square" lIns="91440" tIns="45720" rIns="91440" bIns="45720" anchor="ctr">
                <a:normAutofit fontScale="25000" lnSpcReduction="20000"/>
              </a:bodyPr>
              <a:lstStyle>
                <a:lvl1pPr algn="ctr" defTabSz="825500">
                  <a:defRPr sz="5600"/>
                </a:lvl1pPr>
                <a:lvl2pPr indent="342900" algn="ctr" defTabSz="825500">
                  <a:defRPr sz="5600"/>
                </a:lvl2pPr>
                <a:lvl3pPr indent="685800" algn="ctr" defTabSz="825500">
                  <a:defRPr sz="5600"/>
                </a:lvl3pPr>
                <a:lvl4pPr indent="1028700" algn="ctr" defTabSz="825500">
                  <a:defRPr sz="5600"/>
                </a:lvl4pPr>
                <a:lvl5pPr indent="1371600" algn="ctr" defTabSz="825500">
                  <a:defRPr sz="5600"/>
                </a:lvl5pPr>
                <a:lvl6pPr indent="1714500" algn="ctr" defTabSz="825500">
                  <a:defRPr sz="5600"/>
                </a:lvl6pPr>
                <a:lvl7pPr indent="2057400" algn="ctr" defTabSz="825500">
                  <a:defRPr sz="5600"/>
                </a:lvl7pPr>
                <a:lvl8pPr indent="2400300" algn="ctr" defTabSz="825500">
                  <a:defRPr sz="5600"/>
                </a:lvl8pPr>
                <a:lvl9pPr indent="2743200" algn="ctr" defTabSz="825500">
                  <a:defRPr sz="5600"/>
                </a:lvl9pPr>
              </a:lstStyle>
              <a:p>
                <a:pPr lvl="0" defTabSz="457200">
                  <a:defRPr sz="3000">
                    <a:solidFill>
                      <a:srgbClr val="FFFFFF"/>
                    </a:solidFill>
                    <a:effectLst>
                      <a:outerShdw blurRad="38100" dist="12700" dir="5400000" rotWithShape="0">
                        <a:srgbClr val="000000">
                          <a:alpha val="50000"/>
                        </a:srgbClr>
                      </a:outerShdw>
                    </a:effectLst>
                  </a:defRPr>
                </a:pPr>
                <a:endParaRPr/>
              </a:p>
            </p:txBody>
          </p:sp>
        </p:grpSp>
        <p:sp>
          <p:nvSpPr>
            <p:cNvPr id="122" name="í$lïďé">
              <a:extLst>
                <a:ext uri="{FF2B5EF4-FFF2-40B4-BE49-F238E27FC236}">
                  <a16:creationId xmlns:a16="http://schemas.microsoft.com/office/drawing/2014/main" id="{A49DF050-E6E6-412D-BF3B-E241B282DF24}"/>
                </a:ext>
              </a:extLst>
            </p:cNvPr>
            <p:cNvSpPr/>
            <p:nvPr/>
          </p:nvSpPr>
          <p:spPr bwMode="auto">
            <a:xfrm>
              <a:off x="3762947" y="1934187"/>
              <a:ext cx="557698" cy="587453"/>
            </a:xfrm>
            <a:custGeom>
              <a:avLst/>
              <a:gdLst>
                <a:gd name="connsiteX0" fmla="*/ 104940 w 570959"/>
                <a:gd name="connsiteY0" fmla="*/ 142466 h 606363"/>
                <a:gd name="connsiteX1" fmla="*/ 127278 w 570959"/>
                <a:gd name="connsiteY1" fmla="*/ 142466 h 606363"/>
                <a:gd name="connsiteX2" fmla="*/ 130157 w 570959"/>
                <a:gd name="connsiteY2" fmla="*/ 144052 h 606363"/>
                <a:gd name="connsiteX3" fmla="*/ 130157 w 570959"/>
                <a:gd name="connsiteY3" fmla="*/ 147323 h 606363"/>
                <a:gd name="connsiteX4" fmla="*/ 122016 w 570959"/>
                <a:gd name="connsiteY4" fmla="*/ 162093 h 606363"/>
                <a:gd name="connsiteX5" fmla="*/ 131150 w 570959"/>
                <a:gd name="connsiteY5" fmla="*/ 178745 h 606363"/>
                <a:gd name="connsiteX6" fmla="*/ 132143 w 570959"/>
                <a:gd name="connsiteY6" fmla="*/ 185188 h 606363"/>
                <a:gd name="connsiteX7" fmla="*/ 125491 w 570959"/>
                <a:gd name="connsiteY7" fmla="*/ 216511 h 606363"/>
                <a:gd name="connsiteX8" fmla="*/ 153687 w 570959"/>
                <a:gd name="connsiteY8" fmla="*/ 142863 h 606363"/>
                <a:gd name="connsiteX9" fmla="*/ 177117 w 570959"/>
                <a:gd name="connsiteY9" fmla="*/ 142863 h 606363"/>
                <a:gd name="connsiteX10" fmla="*/ 231026 w 570959"/>
                <a:gd name="connsiteY10" fmla="*/ 196389 h 606363"/>
                <a:gd name="connsiteX11" fmla="*/ 231821 w 570959"/>
                <a:gd name="connsiteY11" fmla="*/ 363511 h 606363"/>
                <a:gd name="connsiteX12" fmla="*/ 209185 w 570959"/>
                <a:gd name="connsiteY12" fmla="*/ 386409 h 606363"/>
                <a:gd name="connsiteX13" fmla="*/ 209085 w 570959"/>
                <a:gd name="connsiteY13" fmla="*/ 386409 h 606363"/>
                <a:gd name="connsiteX14" fmla="*/ 186251 w 570959"/>
                <a:gd name="connsiteY14" fmla="*/ 363809 h 606363"/>
                <a:gd name="connsiteX15" fmla="*/ 185457 w 570959"/>
                <a:gd name="connsiteY15" fmla="*/ 196588 h 606363"/>
                <a:gd name="connsiteX16" fmla="*/ 185457 w 570959"/>
                <a:gd name="connsiteY16" fmla="*/ 195695 h 606363"/>
                <a:gd name="connsiteX17" fmla="*/ 180691 w 570959"/>
                <a:gd name="connsiteY17" fmla="*/ 190838 h 606363"/>
                <a:gd name="connsiteX18" fmla="*/ 175926 w 570959"/>
                <a:gd name="connsiteY18" fmla="*/ 195695 h 606363"/>
                <a:gd name="connsiteX19" fmla="*/ 176422 w 570959"/>
                <a:gd name="connsiteY19" fmla="*/ 579104 h 606363"/>
                <a:gd name="connsiteX20" fmla="*/ 149021 w 570959"/>
                <a:gd name="connsiteY20" fmla="*/ 606363 h 606363"/>
                <a:gd name="connsiteX21" fmla="*/ 121718 w 570959"/>
                <a:gd name="connsiteY21" fmla="*/ 579104 h 606363"/>
                <a:gd name="connsiteX22" fmla="*/ 121718 w 570959"/>
                <a:gd name="connsiteY22" fmla="*/ 366782 h 606363"/>
                <a:gd name="connsiteX23" fmla="*/ 115762 w 570959"/>
                <a:gd name="connsiteY23" fmla="*/ 360835 h 606363"/>
                <a:gd name="connsiteX24" fmla="*/ 109904 w 570959"/>
                <a:gd name="connsiteY24" fmla="*/ 366782 h 606363"/>
                <a:gd name="connsiteX25" fmla="*/ 109904 w 570959"/>
                <a:gd name="connsiteY25" fmla="*/ 579104 h 606363"/>
                <a:gd name="connsiteX26" fmla="*/ 82602 w 570959"/>
                <a:gd name="connsiteY26" fmla="*/ 606363 h 606363"/>
                <a:gd name="connsiteX27" fmla="*/ 55200 w 570959"/>
                <a:gd name="connsiteY27" fmla="*/ 579104 h 606363"/>
                <a:gd name="connsiteX28" fmla="*/ 55200 w 570959"/>
                <a:gd name="connsiteY28" fmla="*/ 196687 h 606363"/>
                <a:gd name="connsiteX29" fmla="*/ 50832 w 570959"/>
                <a:gd name="connsiteY29" fmla="*/ 192226 h 606363"/>
                <a:gd name="connsiteX30" fmla="*/ 46364 w 570959"/>
                <a:gd name="connsiteY30" fmla="*/ 196588 h 606363"/>
                <a:gd name="connsiteX31" fmla="*/ 45570 w 570959"/>
                <a:gd name="connsiteY31" fmla="*/ 363709 h 606363"/>
                <a:gd name="connsiteX32" fmla="*/ 22736 w 570959"/>
                <a:gd name="connsiteY32" fmla="*/ 386409 h 606363"/>
                <a:gd name="connsiteX33" fmla="*/ 22636 w 570959"/>
                <a:gd name="connsiteY33" fmla="*/ 386409 h 606363"/>
                <a:gd name="connsiteX34" fmla="*/ 0 w 570959"/>
                <a:gd name="connsiteY34" fmla="*/ 363511 h 606363"/>
                <a:gd name="connsiteX35" fmla="*/ 795 w 570959"/>
                <a:gd name="connsiteY35" fmla="*/ 196389 h 606363"/>
                <a:gd name="connsiteX36" fmla="*/ 54803 w 570959"/>
                <a:gd name="connsiteY36" fmla="*/ 142863 h 606363"/>
                <a:gd name="connsiteX37" fmla="*/ 77936 w 570959"/>
                <a:gd name="connsiteY37" fmla="*/ 142863 h 606363"/>
                <a:gd name="connsiteX38" fmla="*/ 105834 w 570959"/>
                <a:gd name="connsiteY38" fmla="*/ 216511 h 606363"/>
                <a:gd name="connsiteX39" fmla="*/ 100075 w 570959"/>
                <a:gd name="connsiteY39" fmla="*/ 185089 h 606363"/>
                <a:gd name="connsiteX40" fmla="*/ 100969 w 570959"/>
                <a:gd name="connsiteY40" fmla="*/ 178745 h 606363"/>
                <a:gd name="connsiteX41" fmla="*/ 110202 w 570959"/>
                <a:gd name="connsiteY41" fmla="*/ 162093 h 606363"/>
                <a:gd name="connsiteX42" fmla="*/ 102061 w 570959"/>
                <a:gd name="connsiteY42" fmla="*/ 147323 h 606363"/>
                <a:gd name="connsiteX43" fmla="*/ 102061 w 570959"/>
                <a:gd name="connsiteY43" fmla="*/ 144052 h 606363"/>
                <a:gd name="connsiteX44" fmla="*/ 104940 w 570959"/>
                <a:gd name="connsiteY44" fmla="*/ 142466 h 606363"/>
                <a:gd name="connsiteX45" fmla="*/ 379191 w 570959"/>
                <a:gd name="connsiteY45" fmla="*/ 33513 h 606363"/>
                <a:gd name="connsiteX46" fmla="*/ 426400 w 570959"/>
                <a:gd name="connsiteY46" fmla="*/ 80651 h 606363"/>
                <a:gd name="connsiteX47" fmla="*/ 379191 w 570959"/>
                <a:gd name="connsiteY47" fmla="*/ 127789 h 606363"/>
                <a:gd name="connsiteX48" fmla="*/ 331982 w 570959"/>
                <a:gd name="connsiteY48" fmla="*/ 80651 h 606363"/>
                <a:gd name="connsiteX49" fmla="*/ 379191 w 570959"/>
                <a:gd name="connsiteY49" fmla="*/ 33513 h 606363"/>
                <a:gd name="connsiteX50" fmla="*/ 116123 w 570959"/>
                <a:gd name="connsiteY50" fmla="*/ 33513 h 606363"/>
                <a:gd name="connsiteX51" fmla="*/ 163332 w 570959"/>
                <a:gd name="connsiteY51" fmla="*/ 80651 h 606363"/>
                <a:gd name="connsiteX52" fmla="*/ 116123 w 570959"/>
                <a:gd name="connsiteY52" fmla="*/ 127789 h 606363"/>
                <a:gd name="connsiteX53" fmla="*/ 68914 w 570959"/>
                <a:gd name="connsiteY53" fmla="*/ 80651 h 606363"/>
                <a:gd name="connsiteX54" fmla="*/ 116123 w 570959"/>
                <a:gd name="connsiteY54" fmla="*/ 33513 h 606363"/>
                <a:gd name="connsiteX55" fmla="*/ 211056 w 570959"/>
                <a:gd name="connsiteY55" fmla="*/ 92 h 606363"/>
                <a:gd name="connsiteX56" fmla="*/ 226533 w 570959"/>
                <a:gd name="connsiteY56" fmla="*/ 8146 h 606363"/>
                <a:gd name="connsiteX57" fmla="*/ 342301 w 570959"/>
                <a:gd name="connsiteY57" fmla="*/ 146326 h 606363"/>
                <a:gd name="connsiteX58" fmla="*/ 368910 w 570959"/>
                <a:gd name="connsiteY58" fmla="*/ 216506 h 606363"/>
                <a:gd name="connsiteX59" fmla="*/ 363052 w 570959"/>
                <a:gd name="connsiteY59" fmla="*/ 185083 h 606363"/>
                <a:gd name="connsiteX60" fmla="*/ 364045 w 570959"/>
                <a:gd name="connsiteY60" fmla="*/ 178739 h 606363"/>
                <a:gd name="connsiteX61" fmla="*/ 373279 w 570959"/>
                <a:gd name="connsiteY61" fmla="*/ 162087 h 606363"/>
                <a:gd name="connsiteX62" fmla="*/ 365137 w 570959"/>
                <a:gd name="connsiteY62" fmla="*/ 147317 h 606363"/>
                <a:gd name="connsiteX63" fmla="*/ 365137 w 570959"/>
                <a:gd name="connsiteY63" fmla="*/ 144046 h 606363"/>
                <a:gd name="connsiteX64" fmla="*/ 368016 w 570959"/>
                <a:gd name="connsiteY64" fmla="*/ 142460 h 606363"/>
                <a:gd name="connsiteX65" fmla="*/ 390356 w 570959"/>
                <a:gd name="connsiteY65" fmla="*/ 142460 h 606363"/>
                <a:gd name="connsiteX66" fmla="*/ 393136 w 570959"/>
                <a:gd name="connsiteY66" fmla="*/ 144046 h 606363"/>
                <a:gd name="connsiteX67" fmla="*/ 393235 w 570959"/>
                <a:gd name="connsiteY67" fmla="*/ 147317 h 606363"/>
                <a:gd name="connsiteX68" fmla="*/ 385094 w 570959"/>
                <a:gd name="connsiteY68" fmla="*/ 162087 h 606363"/>
                <a:gd name="connsiteX69" fmla="*/ 394228 w 570959"/>
                <a:gd name="connsiteY69" fmla="*/ 178739 h 606363"/>
                <a:gd name="connsiteX70" fmla="*/ 395221 w 570959"/>
                <a:gd name="connsiteY70" fmla="*/ 185183 h 606363"/>
                <a:gd name="connsiteX71" fmla="*/ 388569 w 570959"/>
                <a:gd name="connsiteY71" fmla="*/ 216506 h 606363"/>
                <a:gd name="connsiteX72" fmla="*/ 415873 w 570959"/>
                <a:gd name="connsiteY72" fmla="*/ 145136 h 606363"/>
                <a:gd name="connsiteX73" fmla="*/ 530648 w 570959"/>
                <a:gd name="connsiteY73" fmla="*/ 8146 h 606363"/>
                <a:gd name="connsiteX74" fmla="*/ 546175 w 570959"/>
                <a:gd name="connsiteY74" fmla="*/ 92 h 606363"/>
                <a:gd name="connsiteX75" fmla="*/ 562817 w 570959"/>
                <a:gd name="connsiteY75" fmla="*/ 5271 h 606363"/>
                <a:gd name="connsiteX76" fmla="*/ 565597 w 570959"/>
                <a:gd name="connsiteY76" fmla="*/ 37388 h 606363"/>
                <a:gd name="connsiteX77" fmla="*/ 438907 w 570959"/>
                <a:gd name="connsiteY77" fmla="*/ 188553 h 606363"/>
                <a:gd name="connsiteX78" fmla="*/ 439404 w 570959"/>
                <a:gd name="connsiteY78" fmla="*/ 579104 h 606363"/>
                <a:gd name="connsiteX79" fmla="*/ 412100 w 570959"/>
                <a:gd name="connsiteY79" fmla="*/ 606363 h 606363"/>
                <a:gd name="connsiteX80" fmla="*/ 384796 w 570959"/>
                <a:gd name="connsiteY80" fmla="*/ 579104 h 606363"/>
                <a:gd name="connsiteX81" fmla="*/ 384796 w 570959"/>
                <a:gd name="connsiteY81" fmla="*/ 366779 h 606363"/>
                <a:gd name="connsiteX82" fmla="*/ 378839 w 570959"/>
                <a:gd name="connsiteY82" fmla="*/ 360831 h 606363"/>
                <a:gd name="connsiteX83" fmla="*/ 372981 w 570959"/>
                <a:gd name="connsiteY83" fmla="*/ 366779 h 606363"/>
                <a:gd name="connsiteX84" fmla="*/ 372981 w 570959"/>
                <a:gd name="connsiteY84" fmla="*/ 579104 h 606363"/>
                <a:gd name="connsiteX85" fmla="*/ 345578 w 570959"/>
                <a:gd name="connsiteY85" fmla="*/ 606363 h 606363"/>
                <a:gd name="connsiteX86" fmla="*/ 318274 w 570959"/>
                <a:gd name="connsiteY86" fmla="*/ 579104 h 606363"/>
                <a:gd name="connsiteX87" fmla="*/ 318274 w 570959"/>
                <a:gd name="connsiteY87" fmla="*/ 188553 h 606363"/>
                <a:gd name="connsiteX88" fmla="*/ 191584 w 570959"/>
                <a:gd name="connsiteY88" fmla="*/ 37388 h 606363"/>
                <a:gd name="connsiteX89" fmla="*/ 194463 w 570959"/>
                <a:gd name="connsiteY89" fmla="*/ 5271 h 606363"/>
                <a:gd name="connsiteX90" fmla="*/ 211056 w 570959"/>
                <a:gd name="connsiteY90" fmla="*/ 92 h 60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570959" h="606363">
                  <a:moveTo>
                    <a:pt x="104940" y="142466"/>
                  </a:moveTo>
                  <a:lnTo>
                    <a:pt x="127278" y="142466"/>
                  </a:lnTo>
                  <a:cubicBezTo>
                    <a:pt x="128470" y="142466"/>
                    <a:pt x="129562" y="143061"/>
                    <a:pt x="130157" y="144052"/>
                  </a:cubicBezTo>
                  <a:cubicBezTo>
                    <a:pt x="130753" y="145043"/>
                    <a:pt x="130753" y="146332"/>
                    <a:pt x="130157" y="147323"/>
                  </a:cubicBezTo>
                  <a:lnTo>
                    <a:pt x="122016" y="162093"/>
                  </a:lnTo>
                  <a:lnTo>
                    <a:pt x="131150" y="178745"/>
                  </a:lnTo>
                  <a:cubicBezTo>
                    <a:pt x="132242" y="180728"/>
                    <a:pt x="132639" y="183008"/>
                    <a:pt x="132143" y="185188"/>
                  </a:cubicBezTo>
                  <a:lnTo>
                    <a:pt x="125491" y="216511"/>
                  </a:lnTo>
                  <a:lnTo>
                    <a:pt x="153687" y="142863"/>
                  </a:lnTo>
                  <a:lnTo>
                    <a:pt x="177117" y="142863"/>
                  </a:lnTo>
                  <a:cubicBezTo>
                    <a:pt x="206703" y="142863"/>
                    <a:pt x="230828" y="166851"/>
                    <a:pt x="231026" y="196389"/>
                  </a:cubicBezTo>
                  <a:lnTo>
                    <a:pt x="231821" y="363511"/>
                  </a:lnTo>
                  <a:cubicBezTo>
                    <a:pt x="231920" y="376100"/>
                    <a:pt x="221793" y="386310"/>
                    <a:pt x="209185" y="386409"/>
                  </a:cubicBezTo>
                  <a:lnTo>
                    <a:pt x="209085" y="386409"/>
                  </a:lnTo>
                  <a:cubicBezTo>
                    <a:pt x="196576" y="386409"/>
                    <a:pt x="186350" y="376298"/>
                    <a:pt x="186251" y="363809"/>
                  </a:cubicBezTo>
                  <a:lnTo>
                    <a:pt x="185457" y="196588"/>
                  </a:lnTo>
                  <a:cubicBezTo>
                    <a:pt x="185457" y="196290"/>
                    <a:pt x="185457" y="195993"/>
                    <a:pt x="185457" y="195695"/>
                  </a:cubicBezTo>
                  <a:cubicBezTo>
                    <a:pt x="185457" y="193019"/>
                    <a:pt x="183372" y="190838"/>
                    <a:pt x="180691" y="190838"/>
                  </a:cubicBezTo>
                  <a:cubicBezTo>
                    <a:pt x="178011" y="190838"/>
                    <a:pt x="175926" y="193019"/>
                    <a:pt x="175926" y="195695"/>
                  </a:cubicBezTo>
                  <a:lnTo>
                    <a:pt x="176422" y="579104"/>
                  </a:lnTo>
                  <a:cubicBezTo>
                    <a:pt x="176422" y="594171"/>
                    <a:pt x="164111" y="606363"/>
                    <a:pt x="149021" y="606363"/>
                  </a:cubicBezTo>
                  <a:cubicBezTo>
                    <a:pt x="133930" y="606363"/>
                    <a:pt x="121718" y="594171"/>
                    <a:pt x="121718" y="579104"/>
                  </a:cubicBezTo>
                  <a:lnTo>
                    <a:pt x="121718" y="366782"/>
                  </a:lnTo>
                  <a:cubicBezTo>
                    <a:pt x="121718" y="363511"/>
                    <a:pt x="119038" y="360835"/>
                    <a:pt x="115762" y="360835"/>
                  </a:cubicBezTo>
                  <a:cubicBezTo>
                    <a:pt x="112585" y="360835"/>
                    <a:pt x="109904" y="363511"/>
                    <a:pt x="109904" y="366782"/>
                  </a:cubicBezTo>
                  <a:lnTo>
                    <a:pt x="109904" y="579104"/>
                  </a:lnTo>
                  <a:cubicBezTo>
                    <a:pt x="109904" y="594171"/>
                    <a:pt x="97692" y="606363"/>
                    <a:pt x="82602" y="606363"/>
                  </a:cubicBezTo>
                  <a:cubicBezTo>
                    <a:pt x="67412" y="606363"/>
                    <a:pt x="55200" y="594171"/>
                    <a:pt x="55200" y="579104"/>
                  </a:cubicBezTo>
                  <a:lnTo>
                    <a:pt x="55200" y="196687"/>
                  </a:lnTo>
                  <a:cubicBezTo>
                    <a:pt x="55200" y="194209"/>
                    <a:pt x="53215" y="192226"/>
                    <a:pt x="50832" y="192226"/>
                  </a:cubicBezTo>
                  <a:cubicBezTo>
                    <a:pt x="48350" y="192226"/>
                    <a:pt x="46464" y="194209"/>
                    <a:pt x="46364" y="196588"/>
                  </a:cubicBezTo>
                  <a:lnTo>
                    <a:pt x="45570" y="363709"/>
                  </a:lnTo>
                  <a:cubicBezTo>
                    <a:pt x="45471" y="376298"/>
                    <a:pt x="35344" y="386409"/>
                    <a:pt x="22736" y="386409"/>
                  </a:cubicBezTo>
                  <a:lnTo>
                    <a:pt x="22636" y="386409"/>
                  </a:lnTo>
                  <a:cubicBezTo>
                    <a:pt x="10127" y="386310"/>
                    <a:pt x="-99" y="376100"/>
                    <a:pt x="0" y="363511"/>
                  </a:cubicBezTo>
                  <a:lnTo>
                    <a:pt x="795" y="196389"/>
                  </a:lnTo>
                  <a:cubicBezTo>
                    <a:pt x="993" y="166851"/>
                    <a:pt x="25218" y="142863"/>
                    <a:pt x="54803" y="142863"/>
                  </a:cubicBezTo>
                  <a:lnTo>
                    <a:pt x="77936" y="142863"/>
                  </a:lnTo>
                  <a:lnTo>
                    <a:pt x="105834" y="216511"/>
                  </a:lnTo>
                  <a:lnTo>
                    <a:pt x="100075" y="185089"/>
                  </a:lnTo>
                  <a:cubicBezTo>
                    <a:pt x="99579" y="183008"/>
                    <a:pt x="99976" y="180728"/>
                    <a:pt x="100969" y="178745"/>
                  </a:cubicBezTo>
                  <a:lnTo>
                    <a:pt x="110202" y="162093"/>
                  </a:lnTo>
                  <a:lnTo>
                    <a:pt x="102061" y="147323"/>
                  </a:lnTo>
                  <a:cubicBezTo>
                    <a:pt x="101465" y="146332"/>
                    <a:pt x="101465" y="145043"/>
                    <a:pt x="102061" y="144052"/>
                  </a:cubicBezTo>
                  <a:cubicBezTo>
                    <a:pt x="102657" y="143061"/>
                    <a:pt x="103749" y="142466"/>
                    <a:pt x="104940" y="142466"/>
                  </a:cubicBezTo>
                  <a:close/>
                  <a:moveTo>
                    <a:pt x="379191" y="33513"/>
                  </a:moveTo>
                  <a:cubicBezTo>
                    <a:pt x="405264" y="33513"/>
                    <a:pt x="426400" y="54617"/>
                    <a:pt x="426400" y="80651"/>
                  </a:cubicBezTo>
                  <a:cubicBezTo>
                    <a:pt x="426400" y="106685"/>
                    <a:pt x="405264" y="127789"/>
                    <a:pt x="379191" y="127789"/>
                  </a:cubicBezTo>
                  <a:cubicBezTo>
                    <a:pt x="353118" y="127789"/>
                    <a:pt x="331982" y="106685"/>
                    <a:pt x="331982" y="80651"/>
                  </a:cubicBezTo>
                  <a:cubicBezTo>
                    <a:pt x="331982" y="54617"/>
                    <a:pt x="353118" y="33513"/>
                    <a:pt x="379191" y="33513"/>
                  </a:cubicBezTo>
                  <a:close/>
                  <a:moveTo>
                    <a:pt x="116123" y="33513"/>
                  </a:moveTo>
                  <a:cubicBezTo>
                    <a:pt x="142196" y="33513"/>
                    <a:pt x="163332" y="54617"/>
                    <a:pt x="163332" y="80651"/>
                  </a:cubicBezTo>
                  <a:cubicBezTo>
                    <a:pt x="163332" y="106685"/>
                    <a:pt x="142196" y="127789"/>
                    <a:pt x="116123" y="127789"/>
                  </a:cubicBezTo>
                  <a:cubicBezTo>
                    <a:pt x="90050" y="127789"/>
                    <a:pt x="68914" y="106685"/>
                    <a:pt x="68914" y="80651"/>
                  </a:cubicBezTo>
                  <a:cubicBezTo>
                    <a:pt x="68914" y="54617"/>
                    <a:pt x="90050" y="33513"/>
                    <a:pt x="116123" y="33513"/>
                  </a:cubicBezTo>
                  <a:close/>
                  <a:moveTo>
                    <a:pt x="211056" y="92"/>
                  </a:moveTo>
                  <a:cubicBezTo>
                    <a:pt x="216852" y="612"/>
                    <a:pt x="222462" y="3338"/>
                    <a:pt x="226533" y="8146"/>
                  </a:cubicBezTo>
                  <a:lnTo>
                    <a:pt x="342301" y="146326"/>
                  </a:lnTo>
                  <a:lnTo>
                    <a:pt x="368910" y="216506"/>
                  </a:lnTo>
                  <a:lnTo>
                    <a:pt x="363052" y="185083"/>
                  </a:lnTo>
                  <a:cubicBezTo>
                    <a:pt x="362655" y="183002"/>
                    <a:pt x="362953" y="180722"/>
                    <a:pt x="364045" y="178739"/>
                  </a:cubicBezTo>
                  <a:lnTo>
                    <a:pt x="373279" y="162087"/>
                  </a:lnTo>
                  <a:lnTo>
                    <a:pt x="365137" y="147317"/>
                  </a:lnTo>
                  <a:cubicBezTo>
                    <a:pt x="364541" y="146326"/>
                    <a:pt x="364541" y="145037"/>
                    <a:pt x="365137" y="144046"/>
                  </a:cubicBezTo>
                  <a:cubicBezTo>
                    <a:pt x="365733" y="143055"/>
                    <a:pt x="366825" y="142460"/>
                    <a:pt x="368016" y="142460"/>
                  </a:cubicBezTo>
                  <a:lnTo>
                    <a:pt x="390356" y="142460"/>
                  </a:lnTo>
                  <a:cubicBezTo>
                    <a:pt x="391448" y="142460"/>
                    <a:pt x="392540" y="143055"/>
                    <a:pt x="393136" y="144046"/>
                  </a:cubicBezTo>
                  <a:cubicBezTo>
                    <a:pt x="393732" y="145037"/>
                    <a:pt x="393831" y="146326"/>
                    <a:pt x="393235" y="147317"/>
                  </a:cubicBezTo>
                  <a:lnTo>
                    <a:pt x="385094" y="162087"/>
                  </a:lnTo>
                  <a:lnTo>
                    <a:pt x="394228" y="178739"/>
                  </a:lnTo>
                  <a:cubicBezTo>
                    <a:pt x="395320" y="180722"/>
                    <a:pt x="395618" y="183002"/>
                    <a:pt x="395221" y="185183"/>
                  </a:cubicBezTo>
                  <a:lnTo>
                    <a:pt x="388569" y="216506"/>
                  </a:lnTo>
                  <a:lnTo>
                    <a:pt x="415873" y="145136"/>
                  </a:lnTo>
                  <a:lnTo>
                    <a:pt x="530648" y="8146"/>
                  </a:lnTo>
                  <a:cubicBezTo>
                    <a:pt x="534719" y="3338"/>
                    <a:pt x="540354" y="612"/>
                    <a:pt x="546175" y="92"/>
                  </a:cubicBezTo>
                  <a:cubicBezTo>
                    <a:pt x="551995" y="-428"/>
                    <a:pt x="558002" y="1257"/>
                    <a:pt x="562817" y="5271"/>
                  </a:cubicBezTo>
                  <a:cubicBezTo>
                    <a:pt x="572448" y="13400"/>
                    <a:pt x="573739" y="27773"/>
                    <a:pt x="565597" y="37388"/>
                  </a:cubicBezTo>
                  <a:lnTo>
                    <a:pt x="438907" y="188553"/>
                  </a:lnTo>
                  <a:lnTo>
                    <a:pt x="439404" y="579104"/>
                  </a:lnTo>
                  <a:cubicBezTo>
                    <a:pt x="439404" y="594171"/>
                    <a:pt x="427191" y="606363"/>
                    <a:pt x="412100" y="606363"/>
                  </a:cubicBezTo>
                  <a:cubicBezTo>
                    <a:pt x="397008" y="606363"/>
                    <a:pt x="384796" y="594171"/>
                    <a:pt x="384796" y="579104"/>
                  </a:cubicBezTo>
                  <a:lnTo>
                    <a:pt x="384796" y="366779"/>
                  </a:lnTo>
                  <a:cubicBezTo>
                    <a:pt x="384796" y="363508"/>
                    <a:pt x="382115" y="360831"/>
                    <a:pt x="378839" y="360831"/>
                  </a:cubicBezTo>
                  <a:cubicBezTo>
                    <a:pt x="375562" y="360831"/>
                    <a:pt x="372981" y="363508"/>
                    <a:pt x="372981" y="366779"/>
                  </a:cubicBezTo>
                  <a:lnTo>
                    <a:pt x="372981" y="579104"/>
                  </a:lnTo>
                  <a:cubicBezTo>
                    <a:pt x="372981" y="594171"/>
                    <a:pt x="360669" y="606363"/>
                    <a:pt x="345578" y="606363"/>
                  </a:cubicBezTo>
                  <a:cubicBezTo>
                    <a:pt x="330486" y="606363"/>
                    <a:pt x="318274" y="594171"/>
                    <a:pt x="318274" y="579104"/>
                  </a:cubicBezTo>
                  <a:lnTo>
                    <a:pt x="318274" y="188553"/>
                  </a:lnTo>
                  <a:lnTo>
                    <a:pt x="191584" y="37388"/>
                  </a:lnTo>
                  <a:cubicBezTo>
                    <a:pt x="183442" y="27773"/>
                    <a:pt x="184733" y="13400"/>
                    <a:pt x="194463" y="5271"/>
                  </a:cubicBezTo>
                  <a:cubicBezTo>
                    <a:pt x="199279" y="1257"/>
                    <a:pt x="205261" y="-428"/>
                    <a:pt x="211056" y="92"/>
                  </a:cubicBezTo>
                  <a:close/>
                </a:path>
              </a:pathLst>
            </a:custGeom>
            <a:solidFill>
              <a:schemeClr val="accent1"/>
            </a:solidFill>
            <a:ln>
              <a:noFill/>
            </a:ln>
          </p:spPr>
          <p:txBody>
            <a:bodyPr wrap="square" lIns="91440" tIns="45720" rIns="91440" bIns="45720">
              <a:normAutofit fontScale="850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íśḻïďé">
              <a:extLst>
                <a:ext uri="{FF2B5EF4-FFF2-40B4-BE49-F238E27FC236}">
                  <a16:creationId xmlns:a16="http://schemas.microsoft.com/office/drawing/2014/main" id="{D6A80120-4BD3-49DD-9743-F1253F0F4692}"/>
                </a:ext>
              </a:extLst>
            </p:cNvPr>
            <p:cNvSpPr/>
            <p:nvPr/>
          </p:nvSpPr>
          <p:spPr bwMode="auto">
            <a:xfrm>
              <a:off x="4983016" y="1024612"/>
              <a:ext cx="529679" cy="473816"/>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accent2"/>
            </a:solidFill>
            <a:ln>
              <a:noFill/>
            </a:ln>
          </p:spPr>
          <p:txBody>
            <a:bodyPr wrap="square" lIns="91440" tIns="45720" rIns="91440" bIns="45720">
              <a:normAutofit fontScale="62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îṡḷiḋè">
              <a:extLst>
                <a:ext uri="{FF2B5EF4-FFF2-40B4-BE49-F238E27FC236}">
                  <a16:creationId xmlns:a16="http://schemas.microsoft.com/office/drawing/2014/main" id="{F9BA3D64-AC5F-4731-9823-3C914808C012}"/>
                </a:ext>
              </a:extLst>
            </p:cNvPr>
            <p:cNvSpPr/>
            <p:nvPr/>
          </p:nvSpPr>
          <p:spPr bwMode="auto">
            <a:xfrm>
              <a:off x="6149479" y="1935192"/>
              <a:ext cx="577892" cy="572316"/>
            </a:xfrm>
            <a:custGeom>
              <a:avLst/>
              <a:gdLst>
                <a:gd name="connsiteX0" fmla="*/ 506334 w 607638"/>
                <a:gd name="connsiteY0" fmla="*/ 455027 h 606722"/>
                <a:gd name="connsiteX1" fmla="*/ 506334 w 607638"/>
                <a:gd name="connsiteY1" fmla="*/ 505592 h 606722"/>
                <a:gd name="connsiteX2" fmla="*/ 531616 w 607638"/>
                <a:gd name="connsiteY2" fmla="*/ 505592 h 606722"/>
                <a:gd name="connsiteX3" fmla="*/ 556986 w 607638"/>
                <a:gd name="connsiteY3" fmla="*/ 480265 h 606722"/>
                <a:gd name="connsiteX4" fmla="*/ 531616 w 607638"/>
                <a:gd name="connsiteY4" fmla="*/ 455027 h 606722"/>
                <a:gd name="connsiteX5" fmla="*/ 430401 w 607638"/>
                <a:gd name="connsiteY5" fmla="*/ 353896 h 606722"/>
                <a:gd name="connsiteX6" fmla="*/ 405031 w 607638"/>
                <a:gd name="connsiteY6" fmla="*/ 379223 h 606722"/>
                <a:gd name="connsiteX7" fmla="*/ 430401 w 607638"/>
                <a:gd name="connsiteY7" fmla="*/ 404461 h 606722"/>
                <a:gd name="connsiteX8" fmla="*/ 455683 w 607638"/>
                <a:gd name="connsiteY8" fmla="*/ 404461 h 606722"/>
                <a:gd name="connsiteX9" fmla="*/ 455683 w 607638"/>
                <a:gd name="connsiteY9" fmla="*/ 353896 h 606722"/>
                <a:gd name="connsiteX10" fmla="*/ 480964 w 607638"/>
                <a:gd name="connsiteY10" fmla="*/ 252766 h 606722"/>
                <a:gd name="connsiteX11" fmla="*/ 506334 w 607638"/>
                <a:gd name="connsiteY11" fmla="*/ 278093 h 606722"/>
                <a:gd name="connsiteX12" fmla="*/ 506334 w 607638"/>
                <a:gd name="connsiteY12" fmla="*/ 303331 h 606722"/>
                <a:gd name="connsiteX13" fmla="*/ 556986 w 607638"/>
                <a:gd name="connsiteY13" fmla="*/ 303331 h 606722"/>
                <a:gd name="connsiteX14" fmla="*/ 582268 w 607638"/>
                <a:gd name="connsiteY14" fmla="*/ 328658 h 606722"/>
                <a:gd name="connsiteX15" fmla="*/ 556986 w 607638"/>
                <a:gd name="connsiteY15" fmla="*/ 353896 h 606722"/>
                <a:gd name="connsiteX16" fmla="*/ 506334 w 607638"/>
                <a:gd name="connsiteY16" fmla="*/ 353896 h 606722"/>
                <a:gd name="connsiteX17" fmla="*/ 506334 w 607638"/>
                <a:gd name="connsiteY17" fmla="*/ 404461 h 606722"/>
                <a:gd name="connsiteX18" fmla="*/ 531616 w 607638"/>
                <a:gd name="connsiteY18" fmla="*/ 404461 h 606722"/>
                <a:gd name="connsiteX19" fmla="*/ 607638 w 607638"/>
                <a:gd name="connsiteY19" fmla="*/ 480265 h 606722"/>
                <a:gd name="connsiteX20" fmla="*/ 531616 w 607638"/>
                <a:gd name="connsiteY20" fmla="*/ 556157 h 606722"/>
                <a:gd name="connsiteX21" fmla="*/ 506334 w 607638"/>
                <a:gd name="connsiteY21" fmla="*/ 556157 h 606722"/>
                <a:gd name="connsiteX22" fmla="*/ 506334 w 607638"/>
                <a:gd name="connsiteY22" fmla="*/ 581395 h 606722"/>
                <a:gd name="connsiteX23" fmla="*/ 480964 w 607638"/>
                <a:gd name="connsiteY23" fmla="*/ 606722 h 606722"/>
                <a:gd name="connsiteX24" fmla="*/ 455683 w 607638"/>
                <a:gd name="connsiteY24" fmla="*/ 581395 h 606722"/>
                <a:gd name="connsiteX25" fmla="*/ 455683 w 607638"/>
                <a:gd name="connsiteY25" fmla="*/ 556157 h 606722"/>
                <a:gd name="connsiteX26" fmla="*/ 405031 w 607638"/>
                <a:gd name="connsiteY26" fmla="*/ 556157 h 606722"/>
                <a:gd name="connsiteX27" fmla="*/ 379749 w 607638"/>
                <a:gd name="connsiteY27" fmla="*/ 530830 h 606722"/>
                <a:gd name="connsiteX28" fmla="*/ 405031 w 607638"/>
                <a:gd name="connsiteY28" fmla="*/ 505592 h 606722"/>
                <a:gd name="connsiteX29" fmla="*/ 455683 w 607638"/>
                <a:gd name="connsiteY29" fmla="*/ 505592 h 606722"/>
                <a:gd name="connsiteX30" fmla="*/ 455683 w 607638"/>
                <a:gd name="connsiteY30" fmla="*/ 455027 h 606722"/>
                <a:gd name="connsiteX31" fmla="*/ 430401 w 607638"/>
                <a:gd name="connsiteY31" fmla="*/ 455027 h 606722"/>
                <a:gd name="connsiteX32" fmla="*/ 354379 w 607638"/>
                <a:gd name="connsiteY32" fmla="*/ 379223 h 606722"/>
                <a:gd name="connsiteX33" fmla="*/ 430401 w 607638"/>
                <a:gd name="connsiteY33" fmla="*/ 303331 h 606722"/>
                <a:gd name="connsiteX34" fmla="*/ 455683 w 607638"/>
                <a:gd name="connsiteY34" fmla="*/ 303331 h 606722"/>
                <a:gd name="connsiteX35" fmla="*/ 455683 w 607638"/>
                <a:gd name="connsiteY35" fmla="*/ 278093 h 606722"/>
                <a:gd name="connsiteX36" fmla="*/ 480964 w 607638"/>
                <a:gd name="connsiteY36" fmla="*/ 252766 h 606722"/>
                <a:gd name="connsiteX37" fmla="*/ 303759 w 607638"/>
                <a:gd name="connsiteY37" fmla="*/ 151716 h 606722"/>
                <a:gd name="connsiteX38" fmla="*/ 329117 w 607638"/>
                <a:gd name="connsiteY38" fmla="*/ 176950 h 606722"/>
                <a:gd name="connsiteX39" fmla="*/ 329117 w 607638"/>
                <a:gd name="connsiteY39" fmla="*/ 303301 h 606722"/>
                <a:gd name="connsiteX40" fmla="*/ 303759 w 607638"/>
                <a:gd name="connsiteY40" fmla="*/ 328624 h 606722"/>
                <a:gd name="connsiteX41" fmla="*/ 227862 w 607638"/>
                <a:gd name="connsiteY41" fmla="*/ 328624 h 606722"/>
                <a:gd name="connsiteX42" fmla="*/ 202593 w 607638"/>
                <a:gd name="connsiteY42" fmla="*/ 303301 h 606722"/>
                <a:gd name="connsiteX43" fmla="*/ 227862 w 607638"/>
                <a:gd name="connsiteY43" fmla="*/ 278066 h 606722"/>
                <a:gd name="connsiteX44" fmla="*/ 278490 w 607638"/>
                <a:gd name="connsiteY44" fmla="*/ 278066 h 606722"/>
                <a:gd name="connsiteX45" fmla="*/ 278490 w 607638"/>
                <a:gd name="connsiteY45" fmla="*/ 176950 h 606722"/>
                <a:gd name="connsiteX46" fmla="*/ 303759 w 607638"/>
                <a:gd name="connsiteY46" fmla="*/ 151716 h 606722"/>
                <a:gd name="connsiteX47" fmla="*/ 303762 w 607638"/>
                <a:gd name="connsiteY47" fmla="*/ 0 h 606722"/>
                <a:gd name="connsiteX48" fmla="*/ 606634 w 607638"/>
                <a:gd name="connsiteY48" fmla="*/ 220667 h 606722"/>
                <a:gd name="connsiteX49" fmla="*/ 589190 w 607638"/>
                <a:gd name="connsiteY49" fmla="*/ 251860 h 606722"/>
                <a:gd name="connsiteX50" fmla="*/ 557950 w 607638"/>
                <a:gd name="connsiteY50" fmla="*/ 234353 h 606722"/>
                <a:gd name="connsiteX51" fmla="*/ 303762 w 607638"/>
                <a:gd name="connsiteY51" fmla="*/ 50568 h 606722"/>
                <a:gd name="connsiteX52" fmla="*/ 50642 w 607638"/>
                <a:gd name="connsiteY52" fmla="*/ 303317 h 606722"/>
                <a:gd name="connsiteX53" fmla="*/ 303762 w 607638"/>
                <a:gd name="connsiteY53" fmla="*/ 556154 h 606722"/>
                <a:gd name="connsiteX54" fmla="*/ 329127 w 607638"/>
                <a:gd name="connsiteY54" fmla="*/ 581394 h 606722"/>
                <a:gd name="connsiteX55" fmla="*/ 303762 w 607638"/>
                <a:gd name="connsiteY55" fmla="*/ 606722 h 606722"/>
                <a:gd name="connsiteX56" fmla="*/ 0 w 607638"/>
                <a:gd name="connsiteY56" fmla="*/ 303317 h 606722"/>
                <a:gd name="connsiteX57" fmla="*/ 303762 w 607638"/>
                <a:gd name="connsiteY5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638" h="606722">
                  <a:moveTo>
                    <a:pt x="506334" y="455027"/>
                  </a:moveTo>
                  <a:lnTo>
                    <a:pt x="506334" y="505592"/>
                  </a:lnTo>
                  <a:lnTo>
                    <a:pt x="531616" y="505592"/>
                  </a:lnTo>
                  <a:cubicBezTo>
                    <a:pt x="545592" y="505592"/>
                    <a:pt x="556986" y="494217"/>
                    <a:pt x="556986" y="480265"/>
                  </a:cubicBezTo>
                  <a:cubicBezTo>
                    <a:pt x="556986" y="466401"/>
                    <a:pt x="545592" y="455027"/>
                    <a:pt x="531616" y="455027"/>
                  </a:cubicBezTo>
                  <a:close/>
                  <a:moveTo>
                    <a:pt x="430401" y="353896"/>
                  </a:moveTo>
                  <a:cubicBezTo>
                    <a:pt x="416425" y="353896"/>
                    <a:pt x="405031" y="365271"/>
                    <a:pt x="405031" y="379223"/>
                  </a:cubicBezTo>
                  <a:cubicBezTo>
                    <a:pt x="405031" y="393087"/>
                    <a:pt x="416425" y="404461"/>
                    <a:pt x="430401" y="404461"/>
                  </a:cubicBezTo>
                  <a:lnTo>
                    <a:pt x="455683" y="404461"/>
                  </a:lnTo>
                  <a:lnTo>
                    <a:pt x="455683" y="353896"/>
                  </a:lnTo>
                  <a:close/>
                  <a:moveTo>
                    <a:pt x="480964" y="252766"/>
                  </a:moveTo>
                  <a:cubicBezTo>
                    <a:pt x="495029" y="252766"/>
                    <a:pt x="506334" y="264141"/>
                    <a:pt x="506334" y="278093"/>
                  </a:cubicBezTo>
                  <a:lnTo>
                    <a:pt x="506334" y="303331"/>
                  </a:lnTo>
                  <a:lnTo>
                    <a:pt x="556986" y="303331"/>
                  </a:lnTo>
                  <a:cubicBezTo>
                    <a:pt x="570962" y="303331"/>
                    <a:pt x="582268" y="314706"/>
                    <a:pt x="582268" y="328658"/>
                  </a:cubicBezTo>
                  <a:cubicBezTo>
                    <a:pt x="582268" y="342610"/>
                    <a:pt x="570962" y="353896"/>
                    <a:pt x="556986" y="353896"/>
                  </a:cubicBezTo>
                  <a:lnTo>
                    <a:pt x="506334" y="353896"/>
                  </a:lnTo>
                  <a:lnTo>
                    <a:pt x="506334" y="404461"/>
                  </a:lnTo>
                  <a:lnTo>
                    <a:pt x="531616" y="404461"/>
                  </a:lnTo>
                  <a:cubicBezTo>
                    <a:pt x="573544" y="404461"/>
                    <a:pt x="607638" y="438497"/>
                    <a:pt x="607638" y="480265"/>
                  </a:cubicBezTo>
                  <a:cubicBezTo>
                    <a:pt x="607638" y="522121"/>
                    <a:pt x="573544" y="556157"/>
                    <a:pt x="531616" y="556157"/>
                  </a:cubicBezTo>
                  <a:lnTo>
                    <a:pt x="506334" y="556157"/>
                  </a:lnTo>
                  <a:lnTo>
                    <a:pt x="506334" y="581395"/>
                  </a:lnTo>
                  <a:cubicBezTo>
                    <a:pt x="506334" y="595347"/>
                    <a:pt x="495029" y="606722"/>
                    <a:pt x="480964" y="606722"/>
                  </a:cubicBezTo>
                  <a:cubicBezTo>
                    <a:pt x="466988" y="606722"/>
                    <a:pt x="455683" y="595347"/>
                    <a:pt x="455683" y="581395"/>
                  </a:cubicBezTo>
                  <a:lnTo>
                    <a:pt x="455683" y="556157"/>
                  </a:lnTo>
                  <a:lnTo>
                    <a:pt x="405031" y="556157"/>
                  </a:lnTo>
                  <a:cubicBezTo>
                    <a:pt x="391055" y="556157"/>
                    <a:pt x="379749" y="544782"/>
                    <a:pt x="379749" y="530830"/>
                  </a:cubicBezTo>
                  <a:cubicBezTo>
                    <a:pt x="379749" y="516878"/>
                    <a:pt x="391055" y="505592"/>
                    <a:pt x="405031" y="505592"/>
                  </a:cubicBezTo>
                  <a:lnTo>
                    <a:pt x="455683" y="505592"/>
                  </a:lnTo>
                  <a:lnTo>
                    <a:pt x="455683" y="455027"/>
                  </a:lnTo>
                  <a:lnTo>
                    <a:pt x="430401" y="455027"/>
                  </a:lnTo>
                  <a:cubicBezTo>
                    <a:pt x="388473" y="455027"/>
                    <a:pt x="354379" y="420991"/>
                    <a:pt x="354379" y="379223"/>
                  </a:cubicBezTo>
                  <a:cubicBezTo>
                    <a:pt x="354379" y="337367"/>
                    <a:pt x="388473" y="303331"/>
                    <a:pt x="430401" y="303331"/>
                  </a:cubicBezTo>
                  <a:lnTo>
                    <a:pt x="455683" y="303331"/>
                  </a:lnTo>
                  <a:lnTo>
                    <a:pt x="455683" y="278093"/>
                  </a:lnTo>
                  <a:cubicBezTo>
                    <a:pt x="455683" y="264141"/>
                    <a:pt x="466988" y="252766"/>
                    <a:pt x="480964" y="252766"/>
                  </a:cubicBezTo>
                  <a:close/>
                  <a:moveTo>
                    <a:pt x="303759" y="151716"/>
                  </a:moveTo>
                  <a:cubicBezTo>
                    <a:pt x="317817" y="151716"/>
                    <a:pt x="329117" y="163000"/>
                    <a:pt x="329117" y="176950"/>
                  </a:cubicBezTo>
                  <a:lnTo>
                    <a:pt x="329117" y="303301"/>
                  </a:lnTo>
                  <a:cubicBezTo>
                    <a:pt x="329117" y="317251"/>
                    <a:pt x="317817" y="328624"/>
                    <a:pt x="303759" y="328624"/>
                  </a:cubicBezTo>
                  <a:lnTo>
                    <a:pt x="227862" y="328624"/>
                  </a:lnTo>
                  <a:cubicBezTo>
                    <a:pt x="213893" y="328624"/>
                    <a:pt x="202593" y="317251"/>
                    <a:pt x="202593" y="303301"/>
                  </a:cubicBezTo>
                  <a:cubicBezTo>
                    <a:pt x="202593" y="289351"/>
                    <a:pt x="213893" y="278066"/>
                    <a:pt x="227862" y="278066"/>
                  </a:cubicBezTo>
                  <a:lnTo>
                    <a:pt x="278490" y="278066"/>
                  </a:lnTo>
                  <a:lnTo>
                    <a:pt x="278490" y="176950"/>
                  </a:lnTo>
                  <a:cubicBezTo>
                    <a:pt x="278490" y="163000"/>
                    <a:pt x="289790" y="151716"/>
                    <a:pt x="303759" y="151716"/>
                  </a:cubicBezTo>
                  <a:close/>
                  <a:moveTo>
                    <a:pt x="303762" y="0"/>
                  </a:moveTo>
                  <a:cubicBezTo>
                    <a:pt x="443049" y="0"/>
                    <a:pt x="570410" y="92781"/>
                    <a:pt x="606634" y="220667"/>
                  </a:cubicBezTo>
                  <a:cubicBezTo>
                    <a:pt x="610461" y="234086"/>
                    <a:pt x="602629" y="248039"/>
                    <a:pt x="589190" y="251860"/>
                  </a:cubicBezTo>
                  <a:cubicBezTo>
                    <a:pt x="575839" y="255504"/>
                    <a:pt x="561688" y="247861"/>
                    <a:pt x="557950" y="234353"/>
                  </a:cubicBezTo>
                  <a:cubicBezTo>
                    <a:pt x="527779" y="127885"/>
                    <a:pt x="420888" y="50568"/>
                    <a:pt x="303762" y="50568"/>
                  </a:cubicBezTo>
                  <a:cubicBezTo>
                    <a:pt x="164208" y="50568"/>
                    <a:pt x="50642" y="163967"/>
                    <a:pt x="50642" y="303317"/>
                  </a:cubicBezTo>
                  <a:cubicBezTo>
                    <a:pt x="50642" y="442755"/>
                    <a:pt x="164208" y="556154"/>
                    <a:pt x="303762" y="556154"/>
                  </a:cubicBezTo>
                  <a:cubicBezTo>
                    <a:pt x="317824" y="556154"/>
                    <a:pt x="329127" y="567441"/>
                    <a:pt x="329127" y="581394"/>
                  </a:cubicBezTo>
                  <a:cubicBezTo>
                    <a:pt x="329127" y="595347"/>
                    <a:pt x="317824" y="606722"/>
                    <a:pt x="303762" y="606722"/>
                  </a:cubicBezTo>
                  <a:cubicBezTo>
                    <a:pt x="136261" y="606722"/>
                    <a:pt x="0" y="470661"/>
                    <a:pt x="0" y="303317"/>
                  </a:cubicBezTo>
                  <a:cubicBezTo>
                    <a:pt x="0" y="136061"/>
                    <a:pt x="136261" y="0"/>
                    <a:pt x="303762" y="0"/>
                  </a:cubicBezTo>
                  <a:close/>
                </a:path>
              </a:pathLst>
            </a:custGeom>
            <a:solidFill>
              <a:schemeClr val="accent2"/>
            </a:solidFill>
            <a:ln>
              <a:noFill/>
            </a:ln>
          </p:spPr>
          <p:txBody>
            <a:bodyPr wrap="square" lIns="91440" tIns="45720" rIns="91440" bIns="45720">
              <a:normAutofit fontScale="850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15757152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 name="图片占位符 82" descr="图片包含 草, 树, 户外, 公园&#10;&#10;自动生成的说明">
            <a:extLst>
              <a:ext uri="{FF2B5EF4-FFF2-40B4-BE49-F238E27FC236}">
                <a16:creationId xmlns:a16="http://schemas.microsoft.com/office/drawing/2014/main" id="{E1A997FF-6379-4AFF-95DB-DE2DBE336D5E}"/>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29651" b="29651"/>
          <a:stretch>
            <a:fillRect/>
          </a:stretch>
        </p:blipFill>
        <p:spPr>
          <a:xfrm>
            <a:off x="-2" y="1124367"/>
            <a:ext cx="12192000" cy="1755213"/>
          </a:xfrm>
        </p:spPr>
      </p:pic>
      <p:sp>
        <p:nvSpPr>
          <p:cNvPr id="40" name="îšlïḋé">
            <a:extLst>
              <a:ext uri="{FF2B5EF4-FFF2-40B4-BE49-F238E27FC236}">
                <a16:creationId xmlns:a16="http://schemas.microsoft.com/office/drawing/2014/main" id="{4FFA7EB0-EB33-4192-BBFA-D4B822B32AA2}"/>
              </a:ext>
            </a:extLst>
          </p:cNvPr>
          <p:cNvSpPr/>
          <p:nvPr/>
        </p:nvSpPr>
        <p:spPr bwMode="auto">
          <a:xfrm>
            <a:off x="-22504" y="1124367"/>
            <a:ext cx="12214502" cy="1748960"/>
          </a:xfrm>
          <a:prstGeom prst="rect">
            <a:avLst/>
          </a:prstGeom>
          <a:solidFill>
            <a:schemeClr val="accent1">
              <a:alpha val="68000"/>
            </a:schemeClr>
          </a:solidFill>
          <a:ln>
            <a:noFill/>
          </a:ln>
          <a:extLst/>
        </p:spPr>
        <p:txBody>
          <a:bodyPr wrap="square" lIns="90000" tIns="46800" rIns="90000" bIns="46800" rtlCol="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pPr>
            <a:endParaRPr lang="en-US" altLang="zh-CN" dirty="0">
              <a:solidFill>
                <a:schemeClr val="bg1"/>
              </a:solidFill>
            </a:endParaRPr>
          </a:p>
        </p:txBody>
      </p:sp>
      <p:sp>
        <p:nvSpPr>
          <p:cNvPr id="39" name="标题 38">
            <a:extLst>
              <a:ext uri="{FF2B5EF4-FFF2-40B4-BE49-F238E27FC236}">
                <a16:creationId xmlns:a16="http://schemas.microsoft.com/office/drawing/2014/main" id="{3E2F2516-EB39-45EE-A1FF-E10779A76E23}"/>
              </a:ext>
            </a:extLst>
          </p:cNvPr>
          <p:cNvSpPr>
            <a:spLocks noGrp="1"/>
          </p:cNvSpPr>
          <p:nvPr>
            <p:ph type="title"/>
          </p:nvPr>
        </p:nvSpPr>
        <p:spPr>
          <a:xfrm>
            <a:off x="1363494" y="452582"/>
            <a:ext cx="5189123" cy="576118"/>
          </a:xfrm>
        </p:spPr>
        <p:txBody>
          <a:bodyPr/>
          <a:lstStyle/>
          <a:p>
            <a:r>
              <a:rPr lang="zh-CN" altLang="en-US" dirty="0"/>
              <a:t>研究内容</a:t>
            </a:r>
          </a:p>
        </p:txBody>
      </p:sp>
      <p:sp>
        <p:nvSpPr>
          <p:cNvPr id="45" name="ïṥlïḋè">
            <a:extLst>
              <a:ext uri="{FF2B5EF4-FFF2-40B4-BE49-F238E27FC236}">
                <a16:creationId xmlns:a16="http://schemas.microsoft.com/office/drawing/2014/main" id="{9B917565-54E6-4429-BC03-C56B5EAF8895}"/>
              </a:ext>
            </a:extLst>
          </p:cNvPr>
          <p:cNvSpPr/>
          <p:nvPr/>
        </p:nvSpPr>
        <p:spPr>
          <a:xfrm rot="16200000">
            <a:off x="5816607" y="-530391"/>
            <a:ext cx="603786" cy="8505000"/>
          </a:xfrm>
          <a:prstGeom prst="rightBracket">
            <a:avLst>
              <a:gd name="adj" fmla="val 125234"/>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wrap="square" lIns="91440" tIns="45720" rIns="91440" bIns="45720" anchor="ctr">
            <a:normAutofit/>
          </a:bodyPr>
          <a:lstStyle/>
          <a:p>
            <a:pPr algn="ctr"/>
            <a:endParaRPr dirty="0"/>
          </a:p>
        </p:txBody>
      </p:sp>
      <p:sp>
        <p:nvSpPr>
          <p:cNvPr id="46" name="iSľiḓê">
            <a:extLst>
              <a:ext uri="{FF2B5EF4-FFF2-40B4-BE49-F238E27FC236}">
                <a16:creationId xmlns:a16="http://schemas.microsoft.com/office/drawing/2014/main" id="{FE679CA2-00C0-442C-B588-7A90B1FD9200}"/>
              </a:ext>
            </a:extLst>
          </p:cNvPr>
          <p:cNvSpPr/>
          <p:nvPr/>
        </p:nvSpPr>
        <p:spPr>
          <a:xfrm rot="16200000">
            <a:off x="5794107" y="1517109"/>
            <a:ext cx="603786" cy="4410000"/>
          </a:xfrm>
          <a:prstGeom prst="rightBracket">
            <a:avLst>
              <a:gd name="adj" fmla="val 125234"/>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wrap="square" lIns="91440" tIns="45720" rIns="91440" bIns="45720" anchor="ctr">
            <a:normAutofit/>
          </a:bodyPr>
          <a:lstStyle/>
          <a:p>
            <a:pPr algn="ctr"/>
            <a:endParaRPr dirty="0"/>
          </a:p>
        </p:txBody>
      </p:sp>
      <p:sp>
        <p:nvSpPr>
          <p:cNvPr id="48" name="ïsḷïḍe">
            <a:extLst>
              <a:ext uri="{FF2B5EF4-FFF2-40B4-BE49-F238E27FC236}">
                <a16:creationId xmlns:a16="http://schemas.microsoft.com/office/drawing/2014/main" id="{8C94A62D-68D1-4493-9918-ECCF117895FB}"/>
              </a:ext>
            </a:extLst>
          </p:cNvPr>
          <p:cNvSpPr/>
          <p:nvPr/>
        </p:nvSpPr>
        <p:spPr>
          <a:xfrm>
            <a:off x="1195776" y="4002822"/>
            <a:ext cx="965831" cy="965832"/>
          </a:xfrm>
          <a:prstGeom prst="flowChartAlternateProcess">
            <a:avLst/>
          </a:prstGeom>
          <a:solidFill>
            <a:schemeClr val="bg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grpSp>
        <p:nvGrpSpPr>
          <p:cNvPr id="49" name="îṩḷiďê">
            <a:extLst>
              <a:ext uri="{FF2B5EF4-FFF2-40B4-BE49-F238E27FC236}">
                <a16:creationId xmlns:a16="http://schemas.microsoft.com/office/drawing/2014/main" id="{7505517B-2220-40DD-A177-C64C83A4943F}"/>
              </a:ext>
            </a:extLst>
          </p:cNvPr>
          <p:cNvGrpSpPr/>
          <p:nvPr/>
        </p:nvGrpSpPr>
        <p:grpSpPr>
          <a:xfrm>
            <a:off x="684485" y="5201803"/>
            <a:ext cx="1988413" cy="944997"/>
            <a:chOff x="684485" y="4144136"/>
            <a:chExt cx="1988413" cy="944997"/>
          </a:xfrm>
        </p:grpSpPr>
        <p:sp>
          <p:nvSpPr>
            <p:cNvPr id="76" name="í$ļïďé">
              <a:extLst>
                <a:ext uri="{FF2B5EF4-FFF2-40B4-BE49-F238E27FC236}">
                  <a16:creationId xmlns:a16="http://schemas.microsoft.com/office/drawing/2014/main" id="{5D0A3C58-FC8D-44A8-A642-A3577F93315C}"/>
                </a:ext>
              </a:extLst>
            </p:cNvPr>
            <p:cNvSpPr/>
            <p:nvPr/>
          </p:nvSpPr>
          <p:spPr bwMode="auto">
            <a:xfrm>
              <a:off x="684485" y="4531734"/>
              <a:ext cx="1988413" cy="557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gn="ctr">
                <a:lnSpc>
                  <a:spcPct val="130000"/>
                </a:lnSpc>
              </a:pPr>
              <a:r>
                <a:rPr lang="zh-CN" altLang="en-US" sz="1400" dirty="0"/>
                <a:t>请输入你的内容</a:t>
              </a:r>
              <a:endParaRPr lang="en-US" altLang="zh-CN" sz="1400" dirty="0"/>
            </a:p>
          </p:txBody>
        </p:sp>
        <p:sp>
          <p:nvSpPr>
            <p:cNvPr id="77" name="ïSlíďé">
              <a:extLst>
                <a:ext uri="{FF2B5EF4-FFF2-40B4-BE49-F238E27FC236}">
                  <a16:creationId xmlns:a16="http://schemas.microsoft.com/office/drawing/2014/main" id="{958D4837-C852-49F0-9FDA-B46291E68FDF}"/>
                </a:ext>
              </a:extLst>
            </p:cNvPr>
            <p:cNvSpPr txBox="1"/>
            <p:nvPr/>
          </p:nvSpPr>
          <p:spPr bwMode="auto">
            <a:xfrm>
              <a:off x="684485" y="4144136"/>
              <a:ext cx="1988413"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gn="ctr">
                <a:spcBef>
                  <a:spcPct val="0"/>
                </a:spcBef>
              </a:pPr>
              <a:r>
                <a:rPr lang="zh-CN" altLang="en-US" b="1" dirty="0"/>
                <a:t>请输入你的标题</a:t>
              </a:r>
              <a:endParaRPr lang="en-US" altLang="zh-CN" b="1" dirty="0"/>
            </a:p>
          </p:txBody>
        </p:sp>
      </p:grpSp>
      <p:sp>
        <p:nvSpPr>
          <p:cNvPr id="50" name="íśļiḋé">
            <a:extLst>
              <a:ext uri="{FF2B5EF4-FFF2-40B4-BE49-F238E27FC236}">
                <a16:creationId xmlns:a16="http://schemas.microsoft.com/office/drawing/2014/main" id="{C1E07B82-87B5-4536-A10A-DB8D4281A701}"/>
              </a:ext>
            </a:extLst>
          </p:cNvPr>
          <p:cNvSpPr/>
          <p:nvPr/>
        </p:nvSpPr>
        <p:spPr>
          <a:xfrm>
            <a:off x="3407277" y="4002822"/>
            <a:ext cx="965831" cy="965832"/>
          </a:xfrm>
          <a:prstGeom prst="flowChartAlternateProcess">
            <a:avLst/>
          </a:prstGeom>
          <a:solidFill>
            <a:schemeClr val="bg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grpSp>
        <p:nvGrpSpPr>
          <p:cNvPr id="51" name="íṥ1ïḍé">
            <a:extLst>
              <a:ext uri="{FF2B5EF4-FFF2-40B4-BE49-F238E27FC236}">
                <a16:creationId xmlns:a16="http://schemas.microsoft.com/office/drawing/2014/main" id="{3C72177A-D470-4580-B902-5A51E8E13A6D}"/>
              </a:ext>
            </a:extLst>
          </p:cNvPr>
          <p:cNvGrpSpPr/>
          <p:nvPr/>
        </p:nvGrpSpPr>
        <p:grpSpPr>
          <a:xfrm>
            <a:off x="2895986" y="5201803"/>
            <a:ext cx="1988413" cy="944997"/>
            <a:chOff x="2811511" y="4144136"/>
            <a:chExt cx="1988413" cy="944997"/>
          </a:xfrm>
        </p:grpSpPr>
        <p:sp>
          <p:nvSpPr>
            <p:cNvPr id="74" name="îṡḻíḋé">
              <a:extLst>
                <a:ext uri="{FF2B5EF4-FFF2-40B4-BE49-F238E27FC236}">
                  <a16:creationId xmlns:a16="http://schemas.microsoft.com/office/drawing/2014/main" id="{DFB5BB8C-F327-4A4C-BEA2-E962283E6812}"/>
                </a:ext>
              </a:extLst>
            </p:cNvPr>
            <p:cNvSpPr/>
            <p:nvPr/>
          </p:nvSpPr>
          <p:spPr bwMode="auto">
            <a:xfrm>
              <a:off x="2811511" y="4531734"/>
              <a:ext cx="1988413" cy="557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gn="ctr" defTabSz="914400">
                <a:lnSpc>
                  <a:spcPct val="130000"/>
                </a:lnSpc>
              </a:pPr>
              <a:r>
                <a:rPr lang="zh-CN" altLang="en-US" sz="1400" dirty="0">
                  <a:solidFill>
                    <a:srgbClr val="000000"/>
                  </a:solidFill>
                </a:rPr>
                <a:t>请输入你的内容</a:t>
              </a:r>
              <a:endParaRPr lang="en-US" altLang="zh-CN" sz="1400" dirty="0">
                <a:solidFill>
                  <a:srgbClr val="000000"/>
                </a:solidFill>
              </a:endParaRPr>
            </a:p>
          </p:txBody>
        </p:sp>
        <p:sp>
          <p:nvSpPr>
            <p:cNvPr id="75" name="îṣľiḓe">
              <a:extLst>
                <a:ext uri="{FF2B5EF4-FFF2-40B4-BE49-F238E27FC236}">
                  <a16:creationId xmlns:a16="http://schemas.microsoft.com/office/drawing/2014/main" id="{E57D4422-7824-4C30-9B08-564292924F3F}"/>
                </a:ext>
              </a:extLst>
            </p:cNvPr>
            <p:cNvSpPr txBox="1"/>
            <p:nvPr/>
          </p:nvSpPr>
          <p:spPr bwMode="auto">
            <a:xfrm>
              <a:off x="2811511" y="4144136"/>
              <a:ext cx="1988413"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gn="ctr" defTabSz="914400">
                <a:spcBef>
                  <a:spcPct val="0"/>
                </a:spcBef>
              </a:pPr>
              <a:r>
                <a:rPr lang="zh-CN" altLang="en-US" b="1" dirty="0">
                  <a:solidFill>
                    <a:srgbClr val="000000"/>
                  </a:solidFill>
                </a:rPr>
                <a:t>请输入你的标题</a:t>
              </a:r>
              <a:endParaRPr lang="en-US" altLang="zh-CN" b="1" dirty="0">
                <a:solidFill>
                  <a:srgbClr val="000000"/>
                </a:solidFill>
              </a:endParaRPr>
            </a:p>
          </p:txBody>
        </p:sp>
      </p:grpSp>
      <p:sp>
        <p:nvSpPr>
          <p:cNvPr id="52" name="ïS1iḑe">
            <a:extLst>
              <a:ext uri="{FF2B5EF4-FFF2-40B4-BE49-F238E27FC236}">
                <a16:creationId xmlns:a16="http://schemas.microsoft.com/office/drawing/2014/main" id="{3E960E4D-0589-4FFA-AC4F-8008AC3D7712}"/>
              </a:ext>
            </a:extLst>
          </p:cNvPr>
          <p:cNvSpPr/>
          <p:nvPr/>
        </p:nvSpPr>
        <p:spPr>
          <a:xfrm>
            <a:off x="5618778" y="4002822"/>
            <a:ext cx="965831" cy="965832"/>
          </a:xfrm>
          <a:prstGeom prst="flowChartAlternateProcess">
            <a:avLst/>
          </a:prstGeom>
          <a:solidFill>
            <a:schemeClr val="bg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grpSp>
        <p:nvGrpSpPr>
          <p:cNvPr id="53" name="îŝḻîďè">
            <a:extLst>
              <a:ext uri="{FF2B5EF4-FFF2-40B4-BE49-F238E27FC236}">
                <a16:creationId xmlns:a16="http://schemas.microsoft.com/office/drawing/2014/main" id="{3F893ADA-B09E-4494-84BC-D4C6D265CDF5}"/>
              </a:ext>
            </a:extLst>
          </p:cNvPr>
          <p:cNvGrpSpPr/>
          <p:nvPr/>
        </p:nvGrpSpPr>
        <p:grpSpPr>
          <a:xfrm>
            <a:off x="5107487" y="5201803"/>
            <a:ext cx="1988413" cy="944997"/>
            <a:chOff x="4938537" y="4144136"/>
            <a:chExt cx="1988413" cy="944997"/>
          </a:xfrm>
        </p:grpSpPr>
        <p:sp>
          <p:nvSpPr>
            <p:cNvPr id="72" name="ïS1ïḋé">
              <a:extLst>
                <a:ext uri="{FF2B5EF4-FFF2-40B4-BE49-F238E27FC236}">
                  <a16:creationId xmlns:a16="http://schemas.microsoft.com/office/drawing/2014/main" id="{C94BA75E-45CE-49B2-A62D-585764674489}"/>
                </a:ext>
              </a:extLst>
            </p:cNvPr>
            <p:cNvSpPr/>
            <p:nvPr/>
          </p:nvSpPr>
          <p:spPr bwMode="auto">
            <a:xfrm>
              <a:off x="4938537" y="4531734"/>
              <a:ext cx="1988413" cy="557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gn="ctr" defTabSz="914400">
                <a:lnSpc>
                  <a:spcPct val="130000"/>
                </a:lnSpc>
              </a:pPr>
              <a:r>
                <a:rPr lang="zh-CN" altLang="en-US" sz="1400" dirty="0">
                  <a:solidFill>
                    <a:srgbClr val="000000"/>
                  </a:solidFill>
                </a:rPr>
                <a:t>请输入你的内容</a:t>
              </a:r>
              <a:endParaRPr lang="en-US" altLang="zh-CN" sz="1400" dirty="0">
                <a:solidFill>
                  <a:srgbClr val="000000"/>
                </a:solidFill>
              </a:endParaRPr>
            </a:p>
          </p:txBody>
        </p:sp>
        <p:sp>
          <p:nvSpPr>
            <p:cNvPr id="73" name="îsḷíďê">
              <a:extLst>
                <a:ext uri="{FF2B5EF4-FFF2-40B4-BE49-F238E27FC236}">
                  <a16:creationId xmlns:a16="http://schemas.microsoft.com/office/drawing/2014/main" id="{0C815D48-72C5-4001-8E05-66022F18124F}"/>
                </a:ext>
              </a:extLst>
            </p:cNvPr>
            <p:cNvSpPr txBox="1"/>
            <p:nvPr/>
          </p:nvSpPr>
          <p:spPr bwMode="auto">
            <a:xfrm>
              <a:off x="4938537" y="4144136"/>
              <a:ext cx="1988413"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gn="ctr" defTabSz="914400">
                <a:spcBef>
                  <a:spcPct val="0"/>
                </a:spcBef>
              </a:pPr>
              <a:r>
                <a:rPr lang="zh-CN" altLang="en-US" b="1" dirty="0">
                  <a:solidFill>
                    <a:srgbClr val="000000"/>
                  </a:solidFill>
                </a:rPr>
                <a:t>请输入你的标题</a:t>
              </a:r>
              <a:endParaRPr lang="en-US" altLang="zh-CN" b="1" dirty="0">
                <a:solidFill>
                  <a:srgbClr val="000000"/>
                </a:solidFill>
              </a:endParaRPr>
            </a:p>
          </p:txBody>
        </p:sp>
      </p:grpSp>
      <p:sp>
        <p:nvSpPr>
          <p:cNvPr id="54" name="iŝḻiḋe">
            <a:extLst>
              <a:ext uri="{FF2B5EF4-FFF2-40B4-BE49-F238E27FC236}">
                <a16:creationId xmlns:a16="http://schemas.microsoft.com/office/drawing/2014/main" id="{820656D6-9D40-4135-9C8C-385B0B87797F}"/>
              </a:ext>
            </a:extLst>
          </p:cNvPr>
          <p:cNvSpPr/>
          <p:nvPr/>
        </p:nvSpPr>
        <p:spPr>
          <a:xfrm>
            <a:off x="10041778" y="4002822"/>
            <a:ext cx="965831" cy="965832"/>
          </a:xfrm>
          <a:prstGeom prst="flowChartAlternateProcess">
            <a:avLst/>
          </a:prstGeom>
          <a:solidFill>
            <a:schemeClr val="bg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grpSp>
        <p:nvGrpSpPr>
          <p:cNvPr id="55" name="îš1ïḍè">
            <a:extLst>
              <a:ext uri="{FF2B5EF4-FFF2-40B4-BE49-F238E27FC236}">
                <a16:creationId xmlns:a16="http://schemas.microsoft.com/office/drawing/2014/main" id="{A1C2DB6C-9B84-485A-8701-22C1E145B226}"/>
              </a:ext>
            </a:extLst>
          </p:cNvPr>
          <p:cNvGrpSpPr/>
          <p:nvPr/>
        </p:nvGrpSpPr>
        <p:grpSpPr>
          <a:xfrm>
            <a:off x="9530487" y="5201803"/>
            <a:ext cx="1988413" cy="944997"/>
            <a:chOff x="9530487" y="4144136"/>
            <a:chExt cx="1988413" cy="944997"/>
          </a:xfrm>
        </p:grpSpPr>
        <p:sp>
          <p:nvSpPr>
            <p:cNvPr id="70" name="išḻiḍè">
              <a:extLst>
                <a:ext uri="{FF2B5EF4-FFF2-40B4-BE49-F238E27FC236}">
                  <a16:creationId xmlns:a16="http://schemas.microsoft.com/office/drawing/2014/main" id="{A02026B6-4A25-41F5-8374-F9FB7D41771F}"/>
                </a:ext>
              </a:extLst>
            </p:cNvPr>
            <p:cNvSpPr/>
            <p:nvPr/>
          </p:nvSpPr>
          <p:spPr bwMode="auto">
            <a:xfrm>
              <a:off x="9530487" y="4531734"/>
              <a:ext cx="1988413" cy="557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gn="ctr" defTabSz="914400">
                <a:lnSpc>
                  <a:spcPct val="130000"/>
                </a:lnSpc>
              </a:pPr>
              <a:r>
                <a:rPr lang="zh-CN" altLang="en-US" sz="1400" dirty="0">
                  <a:solidFill>
                    <a:srgbClr val="000000"/>
                  </a:solidFill>
                </a:rPr>
                <a:t>请输入你的内容</a:t>
              </a:r>
              <a:endParaRPr lang="en-US" altLang="zh-CN" sz="1400" dirty="0">
                <a:solidFill>
                  <a:srgbClr val="000000"/>
                </a:solidFill>
              </a:endParaRPr>
            </a:p>
            <a:p>
              <a:pPr algn="ctr">
                <a:lnSpc>
                  <a:spcPct val="130000"/>
                </a:lnSpc>
              </a:pPr>
              <a:endParaRPr lang="en-US" altLang="zh-CN" sz="1100" dirty="0"/>
            </a:p>
          </p:txBody>
        </p:sp>
        <p:sp>
          <p:nvSpPr>
            <p:cNvPr id="71" name="iŝliḑê">
              <a:extLst>
                <a:ext uri="{FF2B5EF4-FFF2-40B4-BE49-F238E27FC236}">
                  <a16:creationId xmlns:a16="http://schemas.microsoft.com/office/drawing/2014/main" id="{AB9BBBCC-E5A0-49C4-A6EE-6CA7062A8263}"/>
                </a:ext>
              </a:extLst>
            </p:cNvPr>
            <p:cNvSpPr txBox="1"/>
            <p:nvPr/>
          </p:nvSpPr>
          <p:spPr bwMode="auto">
            <a:xfrm>
              <a:off x="9530487" y="4144136"/>
              <a:ext cx="1988413"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gn="ctr" defTabSz="914400">
                <a:spcBef>
                  <a:spcPct val="0"/>
                </a:spcBef>
              </a:pPr>
              <a:r>
                <a:rPr lang="zh-CN" altLang="en-US" b="1" dirty="0">
                  <a:solidFill>
                    <a:srgbClr val="000000"/>
                  </a:solidFill>
                </a:rPr>
                <a:t>请输入你的标题</a:t>
              </a:r>
              <a:endParaRPr lang="en-US" altLang="zh-CN" b="1" dirty="0">
                <a:solidFill>
                  <a:srgbClr val="000000"/>
                </a:solidFill>
              </a:endParaRPr>
            </a:p>
          </p:txBody>
        </p:sp>
      </p:grpSp>
      <p:cxnSp>
        <p:nvCxnSpPr>
          <p:cNvPr id="56" name="直接连接符 55">
            <a:extLst>
              <a:ext uri="{FF2B5EF4-FFF2-40B4-BE49-F238E27FC236}">
                <a16:creationId xmlns:a16="http://schemas.microsoft.com/office/drawing/2014/main" id="{CA5F9232-C2CF-4C65-BD4E-7549200D5E42}"/>
              </a:ext>
            </a:extLst>
          </p:cNvPr>
          <p:cNvCxnSpPr/>
          <p:nvPr/>
        </p:nvCxnSpPr>
        <p:spPr>
          <a:xfrm>
            <a:off x="2784442" y="5214052"/>
            <a:ext cx="0" cy="92050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62ECFD31-26CE-429B-8470-4550CE278859}"/>
              </a:ext>
            </a:extLst>
          </p:cNvPr>
          <p:cNvCxnSpPr/>
          <p:nvPr/>
        </p:nvCxnSpPr>
        <p:spPr>
          <a:xfrm>
            <a:off x="4995943" y="5214052"/>
            <a:ext cx="0" cy="92050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id="{92B22D8D-CEBC-478F-8EB6-832FCBB2A6A6}"/>
              </a:ext>
            </a:extLst>
          </p:cNvPr>
          <p:cNvCxnSpPr/>
          <p:nvPr/>
        </p:nvCxnSpPr>
        <p:spPr>
          <a:xfrm>
            <a:off x="7207444" y="5214052"/>
            <a:ext cx="0" cy="92050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59" name="î$ḷîḍe">
            <a:extLst>
              <a:ext uri="{FF2B5EF4-FFF2-40B4-BE49-F238E27FC236}">
                <a16:creationId xmlns:a16="http://schemas.microsoft.com/office/drawing/2014/main" id="{D0C39721-5CD0-4FAC-B34D-0F592466D72E}"/>
              </a:ext>
            </a:extLst>
          </p:cNvPr>
          <p:cNvSpPr/>
          <p:nvPr/>
        </p:nvSpPr>
        <p:spPr>
          <a:xfrm>
            <a:off x="7830279" y="3990573"/>
            <a:ext cx="965831" cy="965832"/>
          </a:xfrm>
          <a:prstGeom prst="flowChartAlternateProcess">
            <a:avLst/>
          </a:prstGeom>
          <a:solidFill>
            <a:schemeClr val="bg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grpSp>
        <p:nvGrpSpPr>
          <p:cNvPr id="60" name="îṣ1idè">
            <a:extLst>
              <a:ext uri="{FF2B5EF4-FFF2-40B4-BE49-F238E27FC236}">
                <a16:creationId xmlns:a16="http://schemas.microsoft.com/office/drawing/2014/main" id="{C28DAFB2-07D5-428D-9E7C-37236B6541E0}"/>
              </a:ext>
            </a:extLst>
          </p:cNvPr>
          <p:cNvGrpSpPr/>
          <p:nvPr/>
        </p:nvGrpSpPr>
        <p:grpSpPr>
          <a:xfrm>
            <a:off x="7318988" y="5201803"/>
            <a:ext cx="1988413" cy="944997"/>
            <a:chOff x="7065563" y="4131887"/>
            <a:chExt cx="1988413" cy="944997"/>
          </a:xfrm>
        </p:grpSpPr>
        <p:sp>
          <p:nvSpPr>
            <p:cNvPr id="68" name="îṧ1íḓe">
              <a:extLst>
                <a:ext uri="{FF2B5EF4-FFF2-40B4-BE49-F238E27FC236}">
                  <a16:creationId xmlns:a16="http://schemas.microsoft.com/office/drawing/2014/main" id="{1D888F45-8397-40D5-9333-2FDCA5A5C9AB}"/>
                </a:ext>
              </a:extLst>
            </p:cNvPr>
            <p:cNvSpPr/>
            <p:nvPr/>
          </p:nvSpPr>
          <p:spPr bwMode="auto">
            <a:xfrm>
              <a:off x="7065563" y="4519485"/>
              <a:ext cx="1988413" cy="557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gn="ctr" defTabSz="914400">
                <a:lnSpc>
                  <a:spcPct val="130000"/>
                </a:lnSpc>
              </a:pPr>
              <a:r>
                <a:rPr lang="zh-CN" altLang="en-US" sz="1400" dirty="0">
                  <a:solidFill>
                    <a:srgbClr val="000000"/>
                  </a:solidFill>
                </a:rPr>
                <a:t>请输入你的内容</a:t>
              </a:r>
              <a:endParaRPr lang="en-US" altLang="zh-CN" sz="1400" dirty="0">
                <a:solidFill>
                  <a:srgbClr val="000000"/>
                </a:solidFill>
              </a:endParaRPr>
            </a:p>
            <a:p>
              <a:pPr algn="ctr">
                <a:lnSpc>
                  <a:spcPct val="130000"/>
                </a:lnSpc>
              </a:pPr>
              <a:endParaRPr lang="en-US" altLang="zh-CN" sz="1100" dirty="0"/>
            </a:p>
          </p:txBody>
        </p:sp>
        <p:sp>
          <p:nvSpPr>
            <p:cNvPr id="69" name="îSļîďe">
              <a:extLst>
                <a:ext uri="{FF2B5EF4-FFF2-40B4-BE49-F238E27FC236}">
                  <a16:creationId xmlns:a16="http://schemas.microsoft.com/office/drawing/2014/main" id="{13DADC4F-D32D-417D-ACFF-D33A1E6CA96D}"/>
                </a:ext>
              </a:extLst>
            </p:cNvPr>
            <p:cNvSpPr txBox="1"/>
            <p:nvPr/>
          </p:nvSpPr>
          <p:spPr bwMode="auto">
            <a:xfrm>
              <a:off x="7065563" y="4131887"/>
              <a:ext cx="1988413" cy="387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b" anchorCtr="0">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lvl="0" algn="ctr" defTabSz="914400">
                <a:spcBef>
                  <a:spcPct val="0"/>
                </a:spcBef>
              </a:pPr>
              <a:r>
                <a:rPr lang="zh-CN" altLang="en-US" b="1" dirty="0">
                  <a:solidFill>
                    <a:srgbClr val="000000"/>
                  </a:solidFill>
                </a:rPr>
                <a:t>请输入你的标题</a:t>
              </a:r>
              <a:endParaRPr lang="en-US" altLang="zh-CN" b="1" dirty="0">
                <a:solidFill>
                  <a:srgbClr val="000000"/>
                </a:solidFill>
              </a:endParaRPr>
            </a:p>
          </p:txBody>
        </p:sp>
      </p:grpSp>
      <p:cxnSp>
        <p:nvCxnSpPr>
          <p:cNvPr id="61" name="直接连接符 60">
            <a:extLst>
              <a:ext uri="{FF2B5EF4-FFF2-40B4-BE49-F238E27FC236}">
                <a16:creationId xmlns:a16="http://schemas.microsoft.com/office/drawing/2014/main" id="{DF47B66F-3AFA-4F6E-A3D6-65A85FE21A96}"/>
              </a:ext>
            </a:extLst>
          </p:cNvPr>
          <p:cNvCxnSpPr/>
          <p:nvPr/>
        </p:nvCxnSpPr>
        <p:spPr>
          <a:xfrm>
            <a:off x="9418945" y="5214052"/>
            <a:ext cx="0" cy="920500"/>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63" name="iŝḷidé">
            <a:extLst>
              <a:ext uri="{FF2B5EF4-FFF2-40B4-BE49-F238E27FC236}">
                <a16:creationId xmlns:a16="http://schemas.microsoft.com/office/drawing/2014/main" id="{62E25939-527C-4125-BAA4-EB6A9949DDF5}"/>
              </a:ext>
            </a:extLst>
          </p:cNvPr>
          <p:cNvSpPr/>
          <p:nvPr/>
        </p:nvSpPr>
        <p:spPr bwMode="auto">
          <a:xfrm>
            <a:off x="1496746" y="4327622"/>
            <a:ext cx="363892" cy="316233"/>
          </a:xfrm>
          <a:custGeom>
            <a:avLst/>
            <a:gdLst>
              <a:gd name="connsiteX0" fmla="*/ 468425 w 609570"/>
              <a:gd name="connsiteY0" fmla="*/ 313388 h 529735"/>
              <a:gd name="connsiteX1" fmla="*/ 397381 w 609570"/>
              <a:gd name="connsiteY1" fmla="*/ 384321 h 529735"/>
              <a:gd name="connsiteX2" fmla="*/ 468425 w 609570"/>
              <a:gd name="connsiteY2" fmla="*/ 455255 h 529735"/>
              <a:gd name="connsiteX3" fmla="*/ 539470 w 609570"/>
              <a:gd name="connsiteY3" fmla="*/ 384321 h 529735"/>
              <a:gd name="connsiteX4" fmla="*/ 468425 w 609570"/>
              <a:gd name="connsiteY4" fmla="*/ 313388 h 529735"/>
              <a:gd name="connsiteX5" fmla="*/ 468425 w 609570"/>
              <a:gd name="connsiteY5" fmla="*/ 285014 h 529735"/>
              <a:gd name="connsiteX6" fmla="*/ 567887 w 609570"/>
              <a:gd name="connsiteY6" fmla="*/ 384321 h 529735"/>
              <a:gd name="connsiteX7" fmla="*/ 556639 w 609570"/>
              <a:gd name="connsiteY7" fmla="*/ 430310 h 529735"/>
              <a:gd name="connsiteX8" fmla="*/ 553915 w 609570"/>
              <a:gd name="connsiteY8" fmla="*/ 435394 h 529735"/>
              <a:gd name="connsiteX9" fmla="*/ 601515 w 609570"/>
              <a:gd name="connsiteY9" fmla="*/ 482683 h 529735"/>
              <a:gd name="connsiteX10" fmla="*/ 609567 w 609570"/>
              <a:gd name="connsiteY10" fmla="*/ 502071 h 529735"/>
              <a:gd name="connsiteX11" fmla="*/ 601633 w 609570"/>
              <a:gd name="connsiteY11" fmla="*/ 521578 h 529735"/>
              <a:gd name="connsiteX12" fmla="*/ 582096 w 609570"/>
              <a:gd name="connsiteY12" fmla="*/ 529735 h 529735"/>
              <a:gd name="connsiteX13" fmla="*/ 562677 w 609570"/>
              <a:gd name="connsiteY13" fmla="*/ 521696 h 529735"/>
              <a:gd name="connsiteX14" fmla="*/ 513657 w 609570"/>
              <a:gd name="connsiteY14" fmla="*/ 472988 h 529735"/>
              <a:gd name="connsiteX15" fmla="*/ 508684 w 609570"/>
              <a:gd name="connsiteY15" fmla="*/ 475116 h 529735"/>
              <a:gd name="connsiteX16" fmla="*/ 468425 w 609570"/>
              <a:gd name="connsiteY16" fmla="*/ 483747 h 529735"/>
              <a:gd name="connsiteX17" fmla="*/ 368845 w 609570"/>
              <a:gd name="connsiteY17" fmla="*/ 384321 h 529735"/>
              <a:gd name="connsiteX18" fmla="*/ 468425 w 609570"/>
              <a:gd name="connsiteY18" fmla="*/ 285014 h 529735"/>
              <a:gd name="connsiteX19" fmla="*/ 214632 w 609570"/>
              <a:gd name="connsiteY19" fmla="*/ 275770 h 529735"/>
              <a:gd name="connsiteX20" fmla="*/ 408821 w 609570"/>
              <a:gd name="connsiteY20" fmla="*/ 275770 h 529735"/>
              <a:gd name="connsiteX21" fmla="*/ 410479 w 609570"/>
              <a:gd name="connsiteY21" fmla="*/ 275888 h 529735"/>
              <a:gd name="connsiteX22" fmla="*/ 361576 w 609570"/>
              <a:gd name="connsiteY22" fmla="*/ 323119 h 529735"/>
              <a:gd name="connsiteX23" fmla="*/ 214632 w 609570"/>
              <a:gd name="connsiteY23" fmla="*/ 323119 h 529735"/>
              <a:gd name="connsiteX24" fmla="*/ 190950 w 609570"/>
              <a:gd name="connsiteY24" fmla="*/ 299445 h 529735"/>
              <a:gd name="connsiteX25" fmla="*/ 214632 w 609570"/>
              <a:gd name="connsiteY25" fmla="*/ 275770 h 529735"/>
              <a:gd name="connsiteX26" fmla="*/ 136157 w 609570"/>
              <a:gd name="connsiteY26" fmla="*/ 270689 h 529735"/>
              <a:gd name="connsiteX27" fmla="*/ 164913 w 609570"/>
              <a:gd name="connsiteY27" fmla="*/ 299445 h 529735"/>
              <a:gd name="connsiteX28" fmla="*/ 136157 w 609570"/>
              <a:gd name="connsiteY28" fmla="*/ 328201 h 529735"/>
              <a:gd name="connsiteX29" fmla="*/ 107401 w 609570"/>
              <a:gd name="connsiteY29" fmla="*/ 299445 h 529735"/>
              <a:gd name="connsiteX30" fmla="*/ 136157 w 609570"/>
              <a:gd name="connsiteY30" fmla="*/ 270689 h 529735"/>
              <a:gd name="connsiteX31" fmla="*/ 214631 w 609570"/>
              <a:gd name="connsiteY31" fmla="*/ 181212 h 529735"/>
              <a:gd name="connsiteX32" fmla="*/ 408814 w 609570"/>
              <a:gd name="connsiteY32" fmla="*/ 181212 h 529735"/>
              <a:gd name="connsiteX33" fmla="*/ 432495 w 609570"/>
              <a:gd name="connsiteY33" fmla="*/ 204851 h 529735"/>
              <a:gd name="connsiteX34" fmla="*/ 408814 w 609570"/>
              <a:gd name="connsiteY34" fmla="*/ 228491 h 529735"/>
              <a:gd name="connsiteX35" fmla="*/ 214631 w 609570"/>
              <a:gd name="connsiteY35" fmla="*/ 228491 h 529735"/>
              <a:gd name="connsiteX36" fmla="*/ 190950 w 609570"/>
              <a:gd name="connsiteY36" fmla="*/ 204851 h 529735"/>
              <a:gd name="connsiteX37" fmla="*/ 214631 w 609570"/>
              <a:gd name="connsiteY37" fmla="*/ 181212 h 529735"/>
              <a:gd name="connsiteX38" fmla="*/ 136157 w 609570"/>
              <a:gd name="connsiteY38" fmla="*/ 176131 h 529735"/>
              <a:gd name="connsiteX39" fmla="*/ 164913 w 609570"/>
              <a:gd name="connsiteY39" fmla="*/ 204851 h 529735"/>
              <a:gd name="connsiteX40" fmla="*/ 136157 w 609570"/>
              <a:gd name="connsiteY40" fmla="*/ 233571 h 529735"/>
              <a:gd name="connsiteX41" fmla="*/ 107401 w 609570"/>
              <a:gd name="connsiteY41" fmla="*/ 204851 h 529735"/>
              <a:gd name="connsiteX42" fmla="*/ 136157 w 609570"/>
              <a:gd name="connsiteY42" fmla="*/ 176131 h 529735"/>
              <a:gd name="connsiteX43" fmla="*/ 15748 w 609570"/>
              <a:gd name="connsiteY43" fmla="*/ 0 h 529735"/>
              <a:gd name="connsiteX44" fmla="*/ 500389 w 609570"/>
              <a:gd name="connsiteY44" fmla="*/ 0 h 529735"/>
              <a:gd name="connsiteX45" fmla="*/ 516256 w 609570"/>
              <a:gd name="connsiteY45" fmla="*/ 15724 h 529735"/>
              <a:gd name="connsiteX46" fmla="*/ 516256 w 609570"/>
              <a:gd name="connsiteY46" fmla="*/ 271089 h 529735"/>
              <a:gd name="connsiteX47" fmla="*/ 484641 w 609570"/>
              <a:gd name="connsiteY47" fmla="*/ 262459 h 529735"/>
              <a:gd name="connsiteX48" fmla="*/ 484641 w 609570"/>
              <a:gd name="connsiteY48" fmla="*/ 121416 h 529735"/>
              <a:gd name="connsiteX49" fmla="*/ 31615 w 609570"/>
              <a:gd name="connsiteY49" fmla="*/ 121416 h 529735"/>
              <a:gd name="connsiteX50" fmla="*/ 31615 w 609570"/>
              <a:gd name="connsiteY50" fmla="*/ 393215 h 529735"/>
              <a:gd name="connsiteX51" fmla="*/ 345513 w 609570"/>
              <a:gd name="connsiteY51" fmla="*/ 393215 h 529735"/>
              <a:gd name="connsiteX52" fmla="*/ 352025 w 609570"/>
              <a:gd name="connsiteY52" fmla="*/ 424663 h 529735"/>
              <a:gd name="connsiteX53" fmla="*/ 15748 w 609570"/>
              <a:gd name="connsiteY53" fmla="*/ 424663 h 529735"/>
              <a:gd name="connsiteX54" fmla="*/ 0 w 609570"/>
              <a:gd name="connsiteY54" fmla="*/ 408939 h 529735"/>
              <a:gd name="connsiteX55" fmla="*/ 0 w 609570"/>
              <a:gd name="connsiteY55" fmla="*/ 15724 h 529735"/>
              <a:gd name="connsiteX56" fmla="*/ 15748 w 609570"/>
              <a:gd name="connsiteY56" fmla="*/ 0 h 52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09570" h="529735">
                <a:moveTo>
                  <a:pt x="468425" y="313388"/>
                </a:moveTo>
                <a:cubicBezTo>
                  <a:pt x="429233" y="313388"/>
                  <a:pt x="397381" y="345190"/>
                  <a:pt x="397381" y="384321"/>
                </a:cubicBezTo>
                <a:cubicBezTo>
                  <a:pt x="397381" y="423453"/>
                  <a:pt x="429233" y="455255"/>
                  <a:pt x="468425" y="455255"/>
                </a:cubicBezTo>
                <a:cubicBezTo>
                  <a:pt x="507618" y="455255"/>
                  <a:pt x="539470" y="423453"/>
                  <a:pt x="539470" y="384321"/>
                </a:cubicBezTo>
                <a:cubicBezTo>
                  <a:pt x="539470" y="345308"/>
                  <a:pt x="507618" y="313388"/>
                  <a:pt x="468425" y="313388"/>
                </a:cubicBezTo>
                <a:close/>
                <a:moveTo>
                  <a:pt x="468425" y="285014"/>
                </a:moveTo>
                <a:cubicBezTo>
                  <a:pt x="523248" y="285014"/>
                  <a:pt x="567887" y="329584"/>
                  <a:pt x="567887" y="384321"/>
                </a:cubicBezTo>
                <a:cubicBezTo>
                  <a:pt x="567887" y="400518"/>
                  <a:pt x="564098" y="416005"/>
                  <a:pt x="556639" y="430310"/>
                </a:cubicBezTo>
                <a:lnTo>
                  <a:pt x="553915" y="435394"/>
                </a:lnTo>
                <a:lnTo>
                  <a:pt x="601515" y="482683"/>
                </a:lnTo>
                <a:cubicBezTo>
                  <a:pt x="606725" y="487884"/>
                  <a:pt x="609567" y="494741"/>
                  <a:pt x="609567" y="502071"/>
                </a:cubicBezTo>
                <a:cubicBezTo>
                  <a:pt x="609685" y="509519"/>
                  <a:pt x="606843" y="516376"/>
                  <a:pt x="601633" y="521578"/>
                </a:cubicBezTo>
                <a:cubicBezTo>
                  <a:pt x="596423" y="526780"/>
                  <a:pt x="589437" y="529735"/>
                  <a:pt x="582096" y="529735"/>
                </a:cubicBezTo>
                <a:cubicBezTo>
                  <a:pt x="574755" y="529735"/>
                  <a:pt x="567887" y="526898"/>
                  <a:pt x="562677" y="521696"/>
                </a:cubicBezTo>
                <a:lnTo>
                  <a:pt x="513657" y="472988"/>
                </a:lnTo>
                <a:lnTo>
                  <a:pt x="508684" y="475116"/>
                </a:lnTo>
                <a:cubicBezTo>
                  <a:pt x="495896" y="480791"/>
                  <a:pt x="482397" y="483747"/>
                  <a:pt x="468425" y="483747"/>
                </a:cubicBezTo>
                <a:cubicBezTo>
                  <a:pt x="413484" y="483747"/>
                  <a:pt x="368845" y="439177"/>
                  <a:pt x="368845" y="384321"/>
                </a:cubicBezTo>
                <a:cubicBezTo>
                  <a:pt x="368845" y="329584"/>
                  <a:pt x="413484" y="285014"/>
                  <a:pt x="468425" y="285014"/>
                </a:cubicBezTo>
                <a:close/>
                <a:moveTo>
                  <a:pt x="214632" y="275770"/>
                </a:moveTo>
                <a:lnTo>
                  <a:pt x="408821" y="275770"/>
                </a:lnTo>
                <a:cubicBezTo>
                  <a:pt x="409413" y="275770"/>
                  <a:pt x="409887" y="275770"/>
                  <a:pt x="410479" y="275888"/>
                </a:cubicBezTo>
                <a:cubicBezTo>
                  <a:pt x="390113" y="286661"/>
                  <a:pt x="373180" y="303114"/>
                  <a:pt x="361576" y="323119"/>
                </a:cubicBezTo>
                <a:lnTo>
                  <a:pt x="214632" y="323119"/>
                </a:lnTo>
                <a:cubicBezTo>
                  <a:pt x="201607" y="323119"/>
                  <a:pt x="190950" y="312466"/>
                  <a:pt x="190950" y="299445"/>
                </a:cubicBezTo>
                <a:cubicBezTo>
                  <a:pt x="190950" y="286305"/>
                  <a:pt x="201607" y="275770"/>
                  <a:pt x="214632" y="275770"/>
                </a:cubicBezTo>
                <a:close/>
                <a:moveTo>
                  <a:pt x="136157" y="270689"/>
                </a:moveTo>
                <a:cubicBezTo>
                  <a:pt x="152039" y="270689"/>
                  <a:pt x="164913" y="283563"/>
                  <a:pt x="164913" y="299445"/>
                </a:cubicBezTo>
                <a:cubicBezTo>
                  <a:pt x="164913" y="315327"/>
                  <a:pt x="152039" y="328201"/>
                  <a:pt x="136157" y="328201"/>
                </a:cubicBezTo>
                <a:cubicBezTo>
                  <a:pt x="120275" y="328201"/>
                  <a:pt x="107401" y="315327"/>
                  <a:pt x="107401" y="299445"/>
                </a:cubicBezTo>
                <a:cubicBezTo>
                  <a:pt x="107401" y="283563"/>
                  <a:pt x="120275" y="270689"/>
                  <a:pt x="136157" y="270689"/>
                </a:cubicBezTo>
                <a:close/>
                <a:moveTo>
                  <a:pt x="214631" y="181212"/>
                </a:moveTo>
                <a:lnTo>
                  <a:pt x="408814" y="181212"/>
                </a:lnTo>
                <a:cubicBezTo>
                  <a:pt x="421957" y="181212"/>
                  <a:pt x="432495" y="191731"/>
                  <a:pt x="432495" y="204851"/>
                </a:cubicBezTo>
                <a:cubicBezTo>
                  <a:pt x="432495" y="217853"/>
                  <a:pt x="421957" y="228491"/>
                  <a:pt x="408814" y="228491"/>
                </a:cubicBezTo>
                <a:lnTo>
                  <a:pt x="214631" y="228491"/>
                </a:lnTo>
                <a:cubicBezTo>
                  <a:pt x="201606" y="228491"/>
                  <a:pt x="190950" y="217853"/>
                  <a:pt x="190950" y="204851"/>
                </a:cubicBezTo>
                <a:cubicBezTo>
                  <a:pt x="190950" y="191731"/>
                  <a:pt x="201606" y="181212"/>
                  <a:pt x="214631" y="181212"/>
                </a:cubicBezTo>
                <a:close/>
                <a:moveTo>
                  <a:pt x="136157" y="176131"/>
                </a:moveTo>
                <a:cubicBezTo>
                  <a:pt x="152039" y="176131"/>
                  <a:pt x="164913" y="188989"/>
                  <a:pt x="164913" y="204851"/>
                </a:cubicBezTo>
                <a:cubicBezTo>
                  <a:pt x="164913" y="220713"/>
                  <a:pt x="152039" y="233571"/>
                  <a:pt x="136157" y="233571"/>
                </a:cubicBezTo>
                <a:cubicBezTo>
                  <a:pt x="120275" y="233571"/>
                  <a:pt x="107401" y="220713"/>
                  <a:pt x="107401" y="204851"/>
                </a:cubicBezTo>
                <a:cubicBezTo>
                  <a:pt x="107401" y="188989"/>
                  <a:pt x="120275" y="176131"/>
                  <a:pt x="136157" y="176131"/>
                </a:cubicBezTo>
                <a:close/>
                <a:moveTo>
                  <a:pt x="15748" y="0"/>
                </a:moveTo>
                <a:lnTo>
                  <a:pt x="500389" y="0"/>
                </a:lnTo>
                <a:cubicBezTo>
                  <a:pt x="509152" y="0"/>
                  <a:pt x="516256" y="7093"/>
                  <a:pt x="516256" y="15724"/>
                </a:cubicBezTo>
                <a:lnTo>
                  <a:pt x="516256" y="271089"/>
                </a:lnTo>
                <a:cubicBezTo>
                  <a:pt x="506310" y="266833"/>
                  <a:pt x="495653" y="263995"/>
                  <a:pt x="484641" y="262459"/>
                </a:cubicBezTo>
                <a:lnTo>
                  <a:pt x="484641" y="121416"/>
                </a:lnTo>
                <a:lnTo>
                  <a:pt x="31615" y="121416"/>
                </a:lnTo>
                <a:lnTo>
                  <a:pt x="31615" y="393215"/>
                </a:lnTo>
                <a:lnTo>
                  <a:pt x="345513" y="393215"/>
                </a:lnTo>
                <a:cubicBezTo>
                  <a:pt x="346341" y="404210"/>
                  <a:pt x="348591" y="414732"/>
                  <a:pt x="352025" y="424663"/>
                </a:cubicBezTo>
                <a:lnTo>
                  <a:pt x="15748" y="424663"/>
                </a:lnTo>
                <a:cubicBezTo>
                  <a:pt x="7104" y="424663"/>
                  <a:pt x="0" y="417688"/>
                  <a:pt x="0" y="408939"/>
                </a:cubicBezTo>
                <a:lnTo>
                  <a:pt x="0" y="15724"/>
                </a:lnTo>
                <a:cubicBezTo>
                  <a:pt x="0" y="7093"/>
                  <a:pt x="7104" y="0"/>
                  <a:pt x="15748" y="0"/>
                </a:cubicBezTo>
                <a:close/>
              </a:path>
            </a:pathLst>
          </a:custGeom>
          <a:solidFill>
            <a:schemeClr val="accent1"/>
          </a:solidFill>
          <a:ln>
            <a:noFill/>
          </a:ln>
        </p:spPr>
        <p:txBody>
          <a:bodyPr wrap="square" lIns="91440" tIns="45720" rIns="91440" bIns="45720" anchor="ctr">
            <a:normAutofit fontScale="92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dirty="0"/>
          </a:p>
        </p:txBody>
      </p:sp>
      <p:sp>
        <p:nvSpPr>
          <p:cNvPr id="64" name="iŝļïḓé">
            <a:extLst>
              <a:ext uri="{FF2B5EF4-FFF2-40B4-BE49-F238E27FC236}">
                <a16:creationId xmlns:a16="http://schemas.microsoft.com/office/drawing/2014/main" id="{0E4CEF50-68EB-4C80-8F23-3509831D2185}"/>
              </a:ext>
            </a:extLst>
          </p:cNvPr>
          <p:cNvSpPr/>
          <p:nvPr/>
        </p:nvSpPr>
        <p:spPr bwMode="auto">
          <a:xfrm>
            <a:off x="3725479" y="4303792"/>
            <a:ext cx="329426" cy="363892"/>
          </a:xfrm>
          <a:custGeom>
            <a:avLst/>
            <a:gdLst>
              <a:gd name="connsiteX0" fmla="*/ 485820 w 551045"/>
              <a:gd name="connsiteY0" fmla="*/ 430096 h 608697"/>
              <a:gd name="connsiteX1" fmla="*/ 550987 w 551045"/>
              <a:gd name="connsiteY1" fmla="*/ 492317 h 608697"/>
              <a:gd name="connsiteX2" fmla="*/ 551045 w 551045"/>
              <a:gd name="connsiteY2" fmla="*/ 492490 h 608697"/>
              <a:gd name="connsiteX3" fmla="*/ 550987 w 551045"/>
              <a:gd name="connsiteY3" fmla="*/ 493813 h 608697"/>
              <a:gd name="connsiteX4" fmla="*/ 551045 w 551045"/>
              <a:gd name="connsiteY4" fmla="*/ 495193 h 608697"/>
              <a:gd name="connsiteX5" fmla="*/ 485820 w 551045"/>
              <a:gd name="connsiteY5" fmla="*/ 560289 h 608697"/>
              <a:gd name="connsiteX6" fmla="*/ 421862 w 551045"/>
              <a:gd name="connsiteY6" fmla="*/ 507902 h 608697"/>
              <a:gd name="connsiteX7" fmla="*/ 420134 w 551045"/>
              <a:gd name="connsiteY7" fmla="*/ 494560 h 608697"/>
              <a:gd name="connsiteX8" fmla="*/ 422611 w 551045"/>
              <a:gd name="connsiteY8" fmla="*/ 479034 h 608697"/>
              <a:gd name="connsiteX9" fmla="*/ 485820 w 551045"/>
              <a:gd name="connsiteY9" fmla="*/ 430096 h 608697"/>
              <a:gd name="connsiteX10" fmla="*/ 485137 w 551045"/>
              <a:gd name="connsiteY10" fmla="*/ 236253 h 608697"/>
              <a:gd name="connsiteX11" fmla="*/ 551045 w 551045"/>
              <a:gd name="connsiteY11" fmla="*/ 302055 h 608697"/>
              <a:gd name="connsiteX12" fmla="*/ 485137 w 551045"/>
              <a:gd name="connsiteY12" fmla="*/ 367857 h 608697"/>
              <a:gd name="connsiteX13" fmla="*/ 419229 w 551045"/>
              <a:gd name="connsiteY13" fmla="*/ 302055 h 608697"/>
              <a:gd name="connsiteX14" fmla="*/ 485137 w 551045"/>
              <a:gd name="connsiteY14" fmla="*/ 236253 h 608697"/>
              <a:gd name="connsiteX15" fmla="*/ 45513 w 551045"/>
              <a:gd name="connsiteY15" fmla="*/ 160819 h 608697"/>
              <a:gd name="connsiteX16" fmla="*/ 62048 w 551045"/>
              <a:gd name="connsiteY16" fmla="*/ 160819 h 608697"/>
              <a:gd name="connsiteX17" fmla="*/ 78583 w 551045"/>
              <a:gd name="connsiteY17" fmla="*/ 243365 h 608697"/>
              <a:gd name="connsiteX18" fmla="*/ 98228 w 551045"/>
              <a:gd name="connsiteY18" fmla="*/ 243365 h 608697"/>
              <a:gd name="connsiteX19" fmla="*/ 103356 w 551045"/>
              <a:gd name="connsiteY19" fmla="*/ 187625 h 608697"/>
              <a:gd name="connsiteX20" fmla="*/ 102722 w 551045"/>
              <a:gd name="connsiteY20" fmla="*/ 184634 h 608697"/>
              <a:gd name="connsiteX21" fmla="*/ 94368 w 551045"/>
              <a:gd name="connsiteY21" fmla="*/ 163293 h 608697"/>
              <a:gd name="connsiteX22" fmla="*/ 93331 w 551045"/>
              <a:gd name="connsiteY22" fmla="*/ 161107 h 608697"/>
              <a:gd name="connsiteX23" fmla="*/ 93389 w 551045"/>
              <a:gd name="connsiteY23" fmla="*/ 161107 h 608697"/>
              <a:gd name="connsiteX24" fmla="*/ 93274 w 551045"/>
              <a:gd name="connsiteY24" fmla="*/ 160819 h 608697"/>
              <a:gd name="connsiteX25" fmla="*/ 137347 w 551045"/>
              <a:gd name="connsiteY25" fmla="*/ 160819 h 608697"/>
              <a:gd name="connsiteX26" fmla="*/ 137232 w 551045"/>
              <a:gd name="connsiteY26" fmla="*/ 161107 h 608697"/>
              <a:gd name="connsiteX27" fmla="*/ 137404 w 551045"/>
              <a:gd name="connsiteY27" fmla="*/ 161107 h 608697"/>
              <a:gd name="connsiteX28" fmla="*/ 136367 w 551045"/>
              <a:gd name="connsiteY28" fmla="*/ 163293 h 608697"/>
              <a:gd name="connsiteX29" fmla="*/ 127322 w 551045"/>
              <a:gd name="connsiteY29" fmla="*/ 187913 h 608697"/>
              <a:gd name="connsiteX30" fmla="*/ 132450 w 551045"/>
              <a:gd name="connsiteY30" fmla="*/ 243365 h 608697"/>
              <a:gd name="connsiteX31" fmla="*/ 152038 w 551045"/>
              <a:gd name="connsiteY31" fmla="*/ 243365 h 608697"/>
              <a:gd name="connsiteX32" fmla="*/ 168630 w 551045"/>
              <a:gd name="connsiteY32" fmla="*/ 160819 h 608697"/>
              <a:gd name="connsiteX33" fmla="*/ 185165 w 551045"/>
              <a:gd name="connsiteY33" fmla="*/ 160819 h 608697"/>
              <a:gd name="connsiteX34" fmla="*/ 230678 w 551045"/>
              <a:gd name="connsiteY34" fmla="*/ 206263 h 608697"/>
              <a:gd name="connsiteX35" fmla="*/ 230678 w 551045"/>
              <a:gd name="connsiteY35" fmla="*/ 338682 h 608697"/>
              <a:gd name="connsiteX36" fmla="*/ 185165 w 551045"/>
              <a:gd name="connsiteY36" fmla="*/ 384125 h 608697"/>
              <a:gd name="connsiteX37" fmla="*/ 179346 w 551045"/>
              <a:gd name="connsiteY37" fmla="*/ 384125 h 608697"/>
              <a:gd name="connsiteX38" fmla="*/ 179346 w 551045"/>
              <a:gd name="connsiteY38" fmla="*/ 576599 h 608697"/>
              <a:gd name="connsiteX39" fmla="*/ 147256 w 551045"/>
              <a:gd name="connsiteY39" fmla="*/ 608697 h 608697"/>
              <a:gd name="connsiteX40" fmla="*/ 115339 w 551045"/>
              <a:gd name="connsiteY40" fmla="*/ 580223 h 608697"/>
              <a:gd name="connsiteX41" fmla="*/ 83422 w 551045"/>
              <a:gd name="connsiteY41" fmla="*/ 608697 h 608697"/>
              <a:gd name="connsiteX42" fmla="*/ 51332 w 551045"/>
              <a:gd name="connsiteY42" fmla="*/ 576599 h 608697"/>
              <a:gd name="connsiteX43" fmla="*/ 51332 w 551045"/>
              <a:gd name="connsiteY43" fmla="*/ 384125 h 608697"/>
              <a:gd name="connsiteX44" fmla="*/ 45513 w 551045"/>
              <a:gd name="connsiteY44" fmla="*/ 384125 h 608697"/>
              <a:gd name="connsiteX45" fmla="*/ 0 w 551045"/>
              <a:gd name="connsiteY45" fmla="*/ 338682 h 608697"/>
              <a:gd name="connsiteX46" fmla="*/ 0 w 551045"/>
              <a:gd name="connsiteY46" fmla="*/ 206263 h 608697"/>
              <a:gd name="connsiteX47" fmla="*/ 45513 w 551045"/>
              <a:gd name="connsiteY47" fmla="*/ 160819 h 608697"/>
              <a:gd name="connsiteX48" fmla="*/ 400710 w 551045"/>
              <a:gd name="connsiteY48" fmla="*/ 89618 h 608697"/>
              <a:gd name="connsiteX49" fmla="*/ 400710 w 551045"/>
              <a:gd name="connsiteY49" fmla="*/ 134086 h 608697"/>
              <a:gd name="connsiteX50" fmla="*/ 355362 w 551045"/>
              <a:gd name="connsiteY50" fmla="*/ 179359 h 608697"/>
              <a:gd name="connsiteX51" fmla="*/ 355362 w 551045"/>
              <a:gd name="connsiteY51" fmla="*/ 279857 h 608697"/>
              <a:gd name="connsiteX52" fmla="*/ 401517 w 551045"/>
              <a:gd name="connsiteY52" fmla="*/ 279857 h 608697"/>
              <a:gd name="connsiteX53" fmla="*/ 401517 w 551045"/>
              <a:gd name="connsiteY53" fmla="*/ 324325 h 608697"/>
              <a:gd name="connsiteX54" fmla="*/ 355362 w 551045"/>
              <a:gd name="connsiteY54" fmla="*/ 324325 h 608697"/>
              <a:gd name="connsiteX55" fmla="*/ 355362 w 551045"/>
              <a:gd name="connsiteY55" fmla="*/ 424823 h 608697"/>
              <a:gd name="connsiteX56" fmla="*/ 400710 w 551045"/>
              <a:gd name="connsiteY56" fmla="*/ 470038 h 608697"/>
              <a:gd name="connsiteX57" fmla="*/ 400710 w 551045"/>
              <a:gd name="connsiteY57" fmla="*/ 514563 h 608697"/>
              <a:gd name="connsiteX58" fmla="*/ 310820 w 551045"/>
              <a:gd name="connsiteY58" fmla="*/ 424823 h 608697"/>
              <a:gd name="connsiteX59" fmla="*/ 310820 w 551045"/>
              <a:gd name="connsiteY59" fmla="*/ 324325 h 608697"/>
              <a:gd name="connsiteX60" fmla="*/ 270830 w 551045"/>
              <a:gd name="connsiteY60" fmla="*/ 324325 h 608697"/>
              <a:gd name="connsiteX61" fmla="*/ 270830 w 551045"/>
              <a:gd name="connsiteY61" fmla="*/ 279857 h 608697"/>
              <a:gd name="connsiteX62" fmla="*/ 310820 w 551045"/>
              <a:gd name="connsiteY62" fmla="*/ 279857 h 608697"/>
              <a:gd name="connsiteX63" fmla="*/ 310820 w 551045"/>
              <a:gd name="connsiteY63" fmla="*/ 179359 h 608697"/>
              <a:gd name="connsiteX64" fmla="*/ 400710 w 551045"/>
              <a:gd name="connsiteY64" fmla="*/ 89618 h 608697"/>
              <a:gd name="connsiteX65" fmla="*/ 487441 w 551045"/>
              <a:gd name="connsiteY65" fmla="*/ 44033 h 608697"/>
              <a:gd name="connsiteX66" fmla="*/ 487729 w 551045"/>
              <a:gd name="connsiteY66" fmla="*/ 44148 h 608697"/>
              <a:gd name="connsiteX67" fmla="*/ 550282 w 551045"/>
              <a:gd name="connsiteY67" fmla="*/ 107206 h 608697"/>
              <a:gd name="connsiteX68" fmla="*/ 550340 w 551045"/>
              <a:gd name="connsiteY68" fmla="*/ 107897 h 608697"/>
              <a:gd name="connsiteX69" fmla="*/ 550340 w 551045"/>
              <a:gd name="connsiteY69" fmla="*/ 108760 h 608697"/>
              <a:gd name="connsiteX70" fmla="*/ 550340 w 551045"/>
              <a:gd name="connsiteY70" fmla="*/ 109220 h 608697"/>
              <a:gd name="connsiteX71" fmla="*/ 550340 w 551045"/>
              <a:gd name="connsiteY71" fmla="*/ 109680 h 608697"/>
              <a:gd name="connsiteX72" fmla="*/ 550282 w 551045"/>
              <a:gd name="connsiteY72" fmla="*/ 111867 h 608697"/>
              <a:gd name="connsiteX73" fmla="*/ 550167 w 551045"/>
              <a:gd name="connsiteY73" fmla="*/ 113420 h 608697"/>
              <a:gd name="connsiteX74" fmla="*/ 550167 w 551045"/>
              <a:gd name="connsiteY74" fmla="*/ 113938 h 608697"/>
              <a:gd name="connsiteX75" fmla="*/ 485137 w 551045"/>
              <a:gd name="connsiteY75" fmla="*/ 174349 h 608697"/>
              <a:gd name="connsiteX76" fmla="*/ 484158 w 551045"/>
              <a:gd name="connsiteY76" fmla="*/ 174292 h 608697"/>
              <a:gd name="connsiteX77" fmla="*/ 467685 w 551045"/>
              <a:gd name="connsiteY77" fmla="*/ 171933 h 608697"/>
              <a:gd name="connsiteX78" fmla="*/ 419993 w 551045"/>
              <a:gd name="connsiteY78" fmla="*/ 110428 h 608697"/>
              <a:gd name="connsiteX79" fmla="*/ 419935 w 551045"/>
              <a:gd name="connsiteY79" fmla="*/ 110083 h 608697"/>
              <a:gd name="connsiteX80" fmla="*/ 419993 w 551045"/>
              <a:gd name="connsiteY80" fmla="*/ 109680 h 608697"/>
              <a:gd name="connsiteX81" fmla="*/ 419935 w 551045"/>
              <a:gd name="connsiteY81" fmla="*/ 109220 h 608697"/>
              <a:gd name="connsiteX82" fmla="*/ 419993 w 551045"/>
              <a:gd name="connsiteY82" fmla="*/ 108530 h 608697"/>
              <a:gd name="connsiteX83" fmla="*/ 419993 w 551045"/>
              <a:gd name="connsiteY83" fmla="*/ 106516 h 608697"/>
              <a:gd name="connsiteX84" fmla="*/ 485137 w 551045"/>
              <a:gd name="connsiteY84" fmla="*/ 44090 h 608697"/>
              <a:gd name="connsiteX85" fmla="*/ 486001 w 551045"/>
              <a:gd name="connsiteY85" fmla="*/ 44090 h 608697"/>
              <a:gd name="connsiteX86" fmla="*/ 487441 w 551045"/>
              <a:gd name="connsiteY86" fmla="*/ 44033 h 608697"/>
              <a:gd name="connsiteX87" fmla="*/ 114993 w 551045"/>
              <a:gd name="connsiteY87" fmla="*/ 748 h 608697"/>
              <a:gd name="connsiteX88" fmla="*/ 115281 w 551045"/>
              <a:gd name="connsiteY88" fmla="*/ 748 h 608697"/>
              <a:gd name="connsiteX89" fmla="*/ 115569 w 551045"/>
              <a:gd name="connsiteY89" fmla="*/ 748 h 608697"/>
              <a:gd name="connsiteX90" fmla="*/ 179403 w 551045"/>
              <a:gd name="connsiteY90" fmla="*/ 50176 h 608697"/>
              <a:gd name="connsiteX91" fmla="*/ 181534 w 551045"/>
              <a:gd name="connsiteY91" fmla="*/ 66863 h 608697"/>
              <a:gd name="connsiteX92" fmla="*/ 115685 w 551045"/>
              <a:gd name="connsiteY92" fmla="*/ 132634 h 608697"/>
              <a:gd name="connsiteX93" fmla="*/ 115397 w 551045"/>
              <a:gd name="connsiteY93" fmla="*/ 132634 h 608697"/>
              <a:gd name="connsiteX94" fmla="*/ 115109 w 551045"/>
              <a:gd name="connsiteY94" fmla="*/ 132634 h 608697"/>
              <a:gd name="connsiteX95" fmla="*/ 51275 w 551045"/>
              <a:gd name="connsiteY95" fmla="*/ 83262 h 608697"/>
              <a:gd name="connsiteX96" fmla="*/ 49144 w 551045"/>
              <a:gd name="connsiteY96" fmla="*/ 66575 h 608697"/>
              <a:gd name="connsiteX97" fmla="*/ 114993 w 551045"/>
              <a:gd name="connsiteY97" fmla="*/ 748 h 608697"/>
              <a:gd name="connsiteX98" fmla="*/ 114958 w 551045"/>
              <a:gd name="connsiteY98" fmla="*/ 423 h 608697"/>
              <a:gd name="connsiteX99" fmla="*/ 48690 w 551045"/>
              <a:gd name="connsiteY99" fmla="*/ 66575 h 608697"/>
              <a:gd name="connsiteX100" fmla="*/ 50822 w 551045"/>
              <a:gd name="connsiteY100" fmla="*/ 83372 h 608697"/>
              <a:gd name="connsiteX101" fmla="*/ 115073 w 551045"/>
              <a:gd name="connsiteY101" fmla="*/ 133015 h 608697"/>
              <a:gd name="connsiteX102" fmla="*/ 115361 w 551045"/>
              <a:gd name="connsiteY102" fmla="*/ 133015 h 608697"/>
              <a:gd name="connsiteX103" fmla="*/ 115649 w 551045"/>
              <a:gd name="connsiteY103" fmla="*/ 133015 h 608697"/>
              <a:gd name="connsiteX104" fmla="*/ 181917 w 551045"/>
              <a:gd name="connsiteY104" fmla="*/ 66863 h 608697"/>
              <a:gd name="connsiteX105" fmla="*/ 179785 w 551045"/>
              <a:gd name="connsiteY105" fmla="*/ 50066 h 608697"/>
              <a:gd name="connsiteX106" fmla="*/ 115534 w 551045"/>
              <a:gd name="connsiteY106" fmla="*/ 423 h 608697"/>
              <a:gd name="connsiteX107" fmla="*/ 115246 w 551045"/>
              <a:gd name="connsiteY107" fmla="*/ 423 h 608697"/>
              <a:gd name="connsiteX108" fmla="*/ 114958 w 551045"/>
              <a:gd name="connsiteY108" fmla="*/ 423 h 608697"/>
              <a:gd name="connsiteX109" fmla="*/ 114993 w 551045"/>
              <a:gd name="connsiteY109" fmla="*/ 0 h 608697"/>
              <a:gd name="connsiteX110" fmla="*/ 115281 w 551045"/>
              <a:gd name="connsiteY110" fmla="*/ 0 h 608697"/>
              <a:gd name="connsiteX111" fmla="*/ 115569 w 551045"/>
              <a:gd name="connsiteY111" fmla="*/ 0 h 608697"/>
              <a:gd name="connsiteX112" fmla="*/ 180152 w 551045"/>
              <a:gd name="connsiteY112" fmla="*/ 49946 h 608697"/>
              <a:gd name="connsiteX113" fmla="*/ 182341 w 551045"/>
              <a:gd name="connsiteY113" fmla="*/ 66863 h 608697"/>
              <a:gd name="connsiteX114" fmla="*/ 115685 w 551045"/>
              <a:gd name="connsiteY114" fmla="*/ 133439 h 608697"/>
              <a:gd name="connsiteX115" fmla="*/ 115397 w 551045"/>
              <a:gd name="connsiteY115" fmla="*/ 133439 h 608697"/>
              <a:gd name="connsiteX116" fmla="*/ 115109 w 551045"/>
              <a:gd name="connsiteY116" fmla="*/ 133439 h 608697"/>
              <a:gd name="connsiteX117" fmla="*/ 50526 w 551045"/>
              <a:gd name="connsiteY117" fmla="*/ 83493 h 608697"/>
              <a:gd name="connsiteX118" fmla="*/ 48337 w 551045"/>
              <a:gd name="connsiteY118" fmla="*/ 66575 h 608697"/>
              <a:gd name="connsiteX119" fmla="*/ 114993 w 551045"/>
              <a:gd name="connsiteY119" fmla="*/ 0 h 60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51045" h="608697">
                <a:moveTo>
                  <a:pt x="485820" y="430096"/>
                </a:moveTo>
                <a:cubicBezTo>
                  <a:pt x="520910" y="430096"/>
                  <a:pt x="549489" y="457699"/>
                  <a:pt x="550987" y="492317"/>
                </a:cubicBezTo>
                <a:cubicBezTo>
                  <a:pt x="550987" y="492375"/>
                  <a:pt x="551045" y="492432"/>
                  <a:pt x="551045" y="492490"/>
                </a:cubicBezTo>
                <a:cubicBezTo>
                  <a:pt x="551045" y="492950"/>
                  <a:pt x="551045" y="493353"/>
                  <a:pt x="550987" y="493813"/>
                </a:cubicBezTo>
                <a:cubicBezTo>
                  <a:pt x="551045" y="494273"/>
                  <a:pt x="551045" y="494733"/>
                  <a:pt x="551045" y="495193"/>
                </a:cubicBezTo>
                <a:cubicBezTo>
                  <a:pt x="551045" y="531134"/>
                  <a:pt x="521832" y="560289"/>
                  <a:pt x="485820" y="560289"/>
                </a:cubicBezTo>
                <a:cubicBezTo>
                  <a:pt x="454129" y="560289"/>
                  <a:pt x="427739" y="537747"/>
                  <a:pt x="421862" y="507902"/>
                </a:cubicBezTo>
                <a:cubicBezTo>
                  <a:pt x="420710" y="503474"/>
                  <a:pt x="420076" y="499046"/>
                  <a:pt x="420134" y="494560"/>
                </a:cubicBezTo>
                <a:cubicBezTo>
                  <a:pt x="420134" y="489385"/>
                  <a:pt x="421056" y="484152"/>
                  <a:pt x="422611" y="479034"/>
                </a:cubicBezTo>
                <a:cubicBezTo>
                  <a:pt x="429814" y="450913"/>
                  <a:pt x="455397" y="430096"/>
                  <a:pt x="485820" y="430096"/>
                </a:cubicBezTo>
                <a:close/>
                <a:moveTo>
                  <a:pt x="485137" y="236253"/>
                </a:moveTo>
                <a:cubicBezTo>
                  <a:pt x="521537" y="236253"/>
                  <a:pt x="551045" y="265714"/>
                  <a:pt x="551045" y="302055"/>
                </a:cubicBezTo>
                <a:cubicBezTo>
                  <a:pt x="551045" y="338396"/>
                  <a:pt x="521537" y="367857"/>
                  <a:pt x="485137" y="367857"/>
                </a:cubicBezTo>
                <a:cubicBezTo>
                  <a:pt x="448737" y="367857"/>
                  <a:pt x="419229" y="338396"/>
                  <a:pt x="419229" y="302055"/>
                </a:cubicBezTo>
                <a:cubicBezTo>
                  <a:pt x="419229" y="265714"/>
                  <a:pt x="448737" y="236253"/>
                  <a:pt x="485137" y="236253"/>
                </a:cubicBezTo>
                <a:close/>
                <a:moveTo>
                  <a:pt x="45513" y="160819"/>
                </a:moveTo>
                <a:lnTo>
                  <a:pt x="62048" y="160819"/>
                </a:lnTo>
                <a:lnTo>
                  <a:pt x="78583" y="243365"/>
                </a:lnTo>
                <a:lnTo>
                  <a:pt x="98228" y="243365"/>
                </a:lnTo>
                <a:lnTo>
                  <a:pt x="103356" y="187625"/>
                </a:lnTo>
                <a:cubicBezTo>
                  <a:pt x="103183" y="186647"/>
                  <a:pt x="102952" y="185612"/>
                  <a:pt x="102722" y="184634"/>
                </a:cubicBezTo>
                <a:cubicBezTo>
                  <a:pt x="100936" y="177386"/>
                  <a:pt x="97767" y="170483"/>
                  <a:pt x="94368" y="163293"/>
                </a:cubicBezTo>
                <a:cubicBezTo>
                  <a:pt x="94368" y="163293"/>
                  <a:pt x="93677" y="161855"/>
                  <a:pt x="93331" y="161107"/>
                </a:cubicBezTo>
                <a:lnTo>
                  <a:pt x="93389" y="161107"/>
                </a:lnTo>
                <a:cubicBezTo>
                  <a:pt x="93331" y="160992"/>
                  <a:pt x="93274" y="160877"/>
                  <a:pt x="93274" y="160819"/>
                </a:cubicBezTo>
                <a:lnTo>
                  <a:pt x="137347" y="160819"/>
                </a:lnTo>
                <a:cubicBezTo>
                  <a:pt x="137289" y="160877"/>
                  <a:pt x="137232" y="160992"/>
                  <a:pt x="137232" y="161107"/>
                </a:cubicBezTo>
                <a:lnTo>
                  <a:pt x="137404" y="161107"/>
                </a:lnTo>
                <a:cubicBezTo>
                  <a:pt x="137059" y="161855"/>
                  <a:pt x="136367" y="163293"/>
                  <a:pt x="136367" y="163293"/>
                </a:cubicBezTo>
                <a:cubicBezTo>
                  <a:pt x="132507" y="171576"/>
                  <a:pt x="128820" y="179514"/>
                  <a:pt x="127322" y="187913"/>
                </a:cubicBezTo>
                <a:lnTo>
                  <a:pt x="132450" y="243365"/>
                </a:lnTo>
                <a:lnTo>
                  <a:pt x="152038" y="243365"/>
                </a:lnTo>
                <a:lnTo>
                  <a:pt x="168630" y="160819"/>
                </a:lnTo>
                <a:lnTo>
                  <a:pt x="185165" y="160819"/>
                </a:lnTo>
                <a:cubicBezTo>
                  <a:pt x="210283" y="160819"/>
                  <a:pt x="230678" y="181125"/>
                  <a:pt x="230678" y="206263"/>
                </a:cubicBezTo>
                <a:lnTo>
                  <a:pt x="230678" y="338682"/>
                </a:lnTo>
                <a:cubicBezTo>
                  <a:pt x="230678" y="363820"/>
                  <a:pt x="210283" y="384125"/>
                  <a:pt x="185165" y="384125"/>
                </a:cubicBezTo>
                <a:lnTo>
                  <a:pt x="179346" y="384125"/>
                </a:lnTo>
                <a:lnTo>
                  <a:pt x="179346" y="576599"/>
                </a:lnTo>
                <a:cubicBezTo>
                  <a:pt x="179346" y="594316"/>
                  <a:pt x="165000" y="608697"/>
                  <a:pt x="147256" y="608697"/>
                </a:cubicBezTo>
                <a:cubicBezTo>
                  <a:pt x="130721" y="608697"/>
                  <a:pt x="117125" y="596215"/>
                  <a:pt x="115339" y="580223"/>
                </a:cubicBezTo>
                <a:cubicBezTo>
                  <a:pt x="113553" y="596215"/>
                  <a:pt x="99957" y="608697"/>
                  <a:pt x="83422" y="608697"/>
                </a:cubicBezTo>
                <a:cubicBezTo>
                  <a:pt x="65678" y="608697"/>
                  <a:pt x="51332" y="594316"/>
                  <a:pt x="51332" y="576599"/>
                </a:cubicBezTo>
                <a:lnTo>
                  <a:pt x="51332" y="384125"/>
                </a:lnTo>
                <a:lnTo>
                  <a:pt x="45513" y="384125"/>
                </a:lnTo>
                <a:cubicBezTo>
                  <a:pt x="20395" y="384125"/>
                  <a:pt x="0" y="363820"/>
                  <a:pt x="0" y="338682"/>
                </a:cubicBezTo>
                <a:lnTo>
                  <a:pt x="0" y="206263"/>
                </a:lnTo>
                <a:cubicBezTo>
                  <a:pt x="0" y="181125"/>
                  <a:pt x="20395" y="160819"/>
                  <a:pt x="45513" y="160819"/>
                </a:cubicBezTo>
                <a:close/>
                <a:moveTo>
                  <a:pt x="400710" y="89618"/>
                </a:moveTo>
                <a:lnTo>
                  <a:pt x="400710" y="134086"/>
                </a:lnTo>
                <a:cubicBezTo>
                  <a:pt x="375702" y="134086"/>
                  <a:pt x="355362" y="154393"/>
                  <a:pt x="355362" y="179359"/>
                </a:cubicBezTo>
                <a:lnTo>
                  <a:pt x="355362" y="279857"/>
                </a:lnTo>
                <a:lnTo>
                  <a:pt x="401517" y="279857"/>
                </a:lnTo>
                <a:lnTo>
                  <a:pt x="401517" y="324325"/>
                </a:lnTo>
                <a:lnTo>
                  <a:pt x="355362" y="324325"/>
                </a:lnTo>
                <a:lnTo>
                  <a:pt x="355362" y="424823"/>
                </a:lnTo>
                <a:cubicBezTo>
                  <a:pt x="355362" y="449731"/>
                  <a:pt x="375702" y="470038"/>
                  <a:pt x="400710" y="470038"/>
                </a:cubicBezTo>
                <a:lnTo>
                  <a:pt x="400710" y="514563"/>
                </a:lnTo>
                <a:cubicBezTo>
                  <a:pt x="351155" y="514563"/>
                  <a:pt x="310820" y="474295"/>
                  <a:pt x="310820" y="424823"/>
                </a:cubicBezTo>
                <a:lnTo>
                  <a:pt x="310820" y="324325"/>
                </a:lnTo>
                <a:lnTo>
                  <a:pt x="270830" y="324325"/>
                </a:lnTo>
                <a:lnTo>
                  <a:pt x="270830" y="279857"/>
                </a:lnTo>
                <a:lnTo>
                  <a:pt x="310820" y="279857"/>
                </a:lnTo>
                <a:lnTo>
                  <a:pt x="310820" y="179359"/>
                </a:lnTo>
                <a:cubicBezTo>
                  <a:pt x="310820" y="129886"/>
                  <a:pt x="351155" y="89618"/>
                  <a:pt x="400710" y="89618"/>
                </a:cubicBezTo>
                <a:close/>
                <a:moveTo>
                  <a:pt x="487441" y="44033"/>
                </a:moveTo>
                <a:cubicBezTo>
                  <a:pt x="487557" y="44090"/>
                  <a:pt x="487614" y="44090"/>
                  <a:pt x="487729" y="44148"/>
                </a:cubicBezTo>
                <a:cubicBezTo>
                  <a:pt x="521828" y="45471"/>
                  <a:pt x="549246" y="73030"/>
                  <a:pt x="550282" y="107206"/>
                </a:cubicBezTo>
                <a:cubicBezTo>
                  <a:pt x="550282" y="107436"/>
                  <a:pt x="550282" y="107667"/>
                  <a:pt x="550340" y="107897"/>
                </a:cubicBezTo>
                <a:cubicBezTo>
                  <a:pt x="550340" y="108184"/>
                  <a:pt x="550340" y="108472"/>
                  <a:pt x="550340" y="108760"/>
                </a:cubicBezTo>
                <a:cubicBezTo>
                  <a:pt x="550340" y="108875"/>
                  <a:pt x="550340" y="109047"/>
                  <a:pt x="550340" y="109220"/>
                </a:cubicBezTo>
                <a:cubicBezTo>
                  <a:pt x="550340" y="109393"/>
                  <a:pt x="550340" y="109508"/>
                  <a:pt x="550340" y="109680"/>
                </a:cubicBezTo>
                <a:cubicBezTo>
                  <a:pt x="550340" y="110371"/>
                  <a:pt x="550282" y="111119"/>
                  <a:pt x="550282" y="111867"/>
                </a:cubicBezTo>
                <a:cubicBezTo>
                  <a:pt x="550225" y="112384"/>
                  <a:pt x="550225" y="112902"/>
                  <a:pt x="550167" y="113420"/>
                </a:cubicBezTo>
                <a:cubicBezTo>
                  <a:pt x="550167" y="113593"/>
                  <a:pt x="550167" y="113765"/>
                  <a:pt x="550167" y="113938"/>
                </a:cubicBezTo>
                <a:cubicBezTo>
                  <a:pt x="547748" y="147653"/>
                  <a:pt x="519582" y="174349"/>
                  <a:pt x="485137" y="174349"/>
                </a:cubicBezTo>
                <a:cubicBezTo>
                  <a:pt x="484792" y="174349"/>
                  <a:pt x="484446" y="174292"/>
                  <a:pt x="484158" y="174292"/>
                </a:cubicBezTo>
                <a:cubicBezTo>
                  <a:pt x="478629" y="174579"/>
                  <a:pt x="473099" y="173716"/>
                  <a:pt x="467685" y="171933"/>
                </a:cubicBezTo>
                <a:cubicBezTo>
                  <a:pt x="440556" y="164396"/>
                  <a:pt x="420511" y="139828"/>
                  <a:pt x="419993" y="110428"/>
                </a:cubicBezTo>
                <a:cubicBezTo>
                  <a:pt x="419993" y="110313"/>
                  <a:pt x="419935" y="110198"/>
                  <a:pt x="419935" y="110083"/>
                </a:cubicBezTo>
                <a:cubicBezTo>
                  <a:pt x="419935" y="109910"/>
                  <a:pt x="419935" y="109795"/>
                  <a:pt x="419993" y="109680"/>
                </a:cubicBezTo>
                <a:cubicBezTo>
                  <a:pt x="419993" y="109508"/>
                  <a:pt x="419935" y="109335"/>
                  <a:pt x="419935" y="109220"/>
                </a:cubicBezTo>
                <a:cubicBezTo>
                  <a:pt x="419935" y="108990"/>
                  <a:pt x="419935" y="108760"/>
                  <a:pt x="419993" y="108530"/>
                </a:cubicBezTo>
                <a:cubicBezTo>
                  <a:pt x="419993" y="107839"/>
                  <a:pt x="419993" y="107206"/>
                  <a:pt x="419993" y="106516"/>
                </a:cubicBezTo>
                <a:cubicBezTo>
                  <a:pt x="421433" y="71822"/>
                  <a:pt x="450059" y="44090"/>
                  <a:pt x="485137" y="44090"/>
                </a:cubicBezTo>
                <a:cubicBezTo>
                  <a:pt x="485425" y="44090"/>
                  <a:pt x="485713" y="44090"/>
                  <a:pt x="486001" y="44090"/>
                </a:cubicBezTo>
                <a:cubicBezTo>
                  <a:pt x="486462" y="44090"/>
                  <a:pt x="486981" y="44033"/>
                  <a:pt x="487441" y="44033"/>
                </a:cubicBezTo>
                <a:close/>
                <a:moveTo>
                  <a:pt x="114993" y="748"/>
                </a:moveTo>
                <a:lnTo>
                  <a:pt x="115281" y="748"/>
                </a:lnTo>
                <a:lnTo>
                  <a:pt x="115569" y="748"/>
                </a:lnTo>
                <a:cubicBezTo>
                  <a:pt x="145700" y="748"/>
                  <a:pt x="171913" y="21060"/>
                  <a:pt x="179403" y="50176"/>
                </a:cubicBezTo>
                <a:cubicBezTo>
                  <a:pt x="180843" y="55585"/>
                  <a:pt x="181534" y="61224"/>
                  <a:pt x="181534" y="66863"/>
                </a:cubicBezTo>
                <a:cubicBezTo>
                  <a:pt x="181534" y="103115"/>
                  <a:pt x="151980" y="132634"/>
                  <a:pt x="115685" y="132634"/>
                </a:cubicBezTo>
                <a:lnTo>
                  <a:pt x="115397" y="132634"/>
                </a:lnTo>
                <a:lnTo>
                  <a:pt x="115109" y="132634"/>
                </a:lnTo>
                <a:cubicBezTo>
                  <a:pt x="84978" y="132634"/>
                  <a:pt x="58765" y="112321"/>
                  <a:pt x="51275" y="83262"/>
                </a:cubicBezTo>
                <a:cubicBezTo>
                  <a:pt x="49835" y="77854"/>
                  <a:pt x="49144" y="72214"/>
                  <a:pt x="49144" y="66575"/>
                </a:cubicBezTo>
                <a:cubicBezTo>
                  <a:pt x="49144" y="30267"/>
                  <a:pt x="78698" y="748"/>
                  <a:pt x="114993" y="748"/>
                </a:cubicBezTo>
                <a:close/>
                <a:moveTo>
                  <a:pt x="114958" y="423"/>
                </a:moveTo>
                <a:cubicBezTo>
                  <a:pt x="78366" y="423"/>
                  <a:pt x="48690" y="30047"/>
                  <a:pt x="48690" y="66575"/>
                </a:cubicBezTo>
                <a:cubicBezTo>
                  <a:pt x="48690" y="72385"/>
                  <a:pt x="49439" y="78022"/>
                  <a:pt x="50822" y="83372"/>
                </a:cubicBezTo>
                <a:cubicBezTo>
                  <a:pt x="58198" y="111904"/>
                  <a:pt x="84129" y="133015"/>
                  <a:pt x="115073" y="133015"/>
                </a:cubicBezTo>
                <a:cubicBezTo>
                  <a:pt x="115131" y="133015"/>
                  <a:pt x="115246" y="133015"/>
                  <a:pt x="115361" y="133015"/>
                </a:cubicBezTo>
                <a:cubicBezTo>
                  <a:pt x="115419" y="133015"/>
                  <a:pt x="115534" y="133015"/>
                  <a:pt x="115649" y="133015"/>
                </a:cubicBezTo>
                <a:cubicBezTo>
                  <a:pt x="152241" y="133015"/>
                  <a:pt x="181917" y="103391"/>
                  <a:pt x="181917" y="66863"/>
                </a:cubicBezTo>
                <a:cubicBezTo>
                  <a:pt x="181917" y="61053"/>
                  <a:pt x="181168" y="55415"/>
                  <a:pt x="179785" y="50066"/>
                </a:cubicBezTo>
                <a:cubicBezTo>
                  <a:pt x="172409" y="21534"/>
                  <a:pt x="146478" y="423"/>
                  <a:pt x="115534" y="423"/>
                </a:cubicBezTo>
                <a:cubicBezTo>
                  <a:pt x="115476" y="423"/>
                  <a:pt x="115361" y="423"/>
                  <a:pt x="115246" y="423"/>
                </a:cubicBezTo>
                <a:cubicBezTo>
                  <a:pt x="115188" y="423"/>
                  <a:pt x="115073" y="423"/>
                  <a:pt x="114958" y="423"/>
                </a:cubicBezTo>
                <a:close/>
                <a:moveTo>
                  <a:pt x="114993" y="0"/>
                </a:moveTo>
                <a:lnTo>
                  <a:pt x="115281" y="0"/>
                </a:lnTo>
                <a:lnTo>
                  <a:pt x="115569" y="0"/>
                </a:lnTo>
                <a:cubicBezTo>
                  <a:pt x="146046" y="0"/>
                  <a:pt x="172605" y="20542"/>
                  <a:pt x="180152" y="49946"/>
                </a:cubicBezTo>
                <a:cubicBezTo>
                  <a:pt x="181592" y="55470"/>
                  <a:pt x="182341" y="61109"/>
                  <a:pt x="182341" y="66863"/>
                </a:cubicBezTo>
                <a:cubicBezTo>
                  <a:pt x="182341" y="103575"/>
                  <a:pt x="152441" y="133439"/>
                  <a:pt x="115685" y="133439"/>
                </a:cubicBezTo>
                <a:lnTo>
                  <a:pt x="115397" y="133439"/>
                </a:lnTo>
                <a:lnTo>
                  <a:pt x="115109" y="133439"/>
                </a:lnTo>
                <a:cubicBezTo>
                  <a:pt x="84632" y="133439"/>
                  <a:pt x="58073" y="112897"/>
                  <a:pt x="50526" y="83493"/>
                </a:cubicBezTo>
                <a:cubicBezTo>
                  <a:pt x="49086" y="77969"/>
                  <a:pt x="48337" y="72272"/>
                  <a:pt x="48337" y="66575"/>
                </a:cubicBezTo>
                <a:cubicBezTo>
                  <a:pt x="48337" y="29864"/>
                  <a:pt x="78237" y="0"/>
                  <a:pt x="114993" y="0"/>
                </a:cubicBezTo>
                <a:close/>
              </a:path>
            </a:pathLst>
          </a:custGeom>
          <a:solidFill>
            <a:schemeClr val="accent1"/>
          </a:solidFill>
          <a:ln>
            <a:noFill/>
          </a:ln>
        </p:spPr>
        <p:txBody>
          <a:bodyPr wrap="square" lIns="91440" tIns="45720" rIns="91440" bIns="45720" anchor="ctr">
            <a:normAutofit lnSpcReduction="1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dirty="0"/>
          </a:p>
        </p:txBody>
      </p:sp>
      <p:sp>
        <p:nvSpPr>
          <p:cNvPr id="65" name="íṩļïďé">
            <a:extLst>
              <a:ext uri="{FF2B5EF4-FFF2-40B4-BE49-F238E27FC236}">
                <a16:creationId xmlns:a16="http://schemas.microsoft.com/office/drawing/2014/main" id="{D4F9E6DD-152E-4A24-9B30-BAC74BB4E899}"/>
              </a:ext>
            </a:extLst>
          </p:cNvPr>
          <p:cNvSpPr/>
          <p:nvPr/>
        </p:nvSpPr>
        <p:spPr bwMode="auto">
          <a:xfrm>
            <a:off x="5919747" y="4321101"/>
            <a:ext cx="363892" cy="329276"/>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08039" h="550199">
                <a:moveTo>
                  <a:pt x="461128" y="431155"/>
                </a:moveTo>
                <a:lnTo>
                  <a:pt x="501529" y="431155"/>
                </a:lnTo>
                <a:lnTo>
                  <a:pt x="534583" y="431155"/>
                </a:lnTo>
                <a:lnTo>
                  <a:pt x="574984" y="431155"/>
                </a:lnTo>
                <a:cubicBezTo>
                  <a:pt x="593159" y="431155"/>
                  <a:pt x="608133" y="446024"/>
                  <a:pt x="608039" y="464280"/>
                </a:cubicBezTo>
                <a:lnTo>
                  <a:pt x="608039" y="517074"/>
                </a:lnTo>
                <a:cubicBezTo>
                  <a:pt x="608039" y="535236"/>
                  <a:pt x="593065" y="550199"/>
                  <a:pt x="574890" y="550199"/>
                </a:cubicBezTo>
                <a:lnTo>
                  <a:pt x="461128" y="550199"/>
                </a:lnTo>
                <a:cubicBezTo>
                  <a:pt x="442858" y="550199"/>
                  <a:pt x="427979" y="535236"/>
                  <a:pt x="427979" y="517074"/>
                </a:cubicBezTo>
                <a:lnTo>
                  <a:pt x="427979" y="464280"/>
                </a:lnTo>
                <a:cubicBezTo>
                  <a:pt x="427979" y="446024"/>
                  <a:pt x="442858" y="431155"/>
                  <a:pt x="461128" y="431155"/>
                </a:cubicBezTo>
                <a:close/>
                <a:moveTo>
                  <a:pt x="247103" y="431155"/>
                </a:moveTo>
                <a:lnTo>
                  <a:pt x="287504" y="431155"/>
                </a:lnTo>
                <a:lnTo>
                  <a:pt x="320558" y="431155"/>
                </a:lnTo>
                <a:lnTo>
                  <a:pt x="360959" y="431155"/>
                </a:lnTo>
                <a:cubicBezTo>
                  <a:pt x="379134" y="431155"/>
                  <a:pt x="394108" y="446024"/>
                  <a:pt x="394014" y="464280"/>
                </a:cubicBezTo>
                <a:lnTo>
                  <a:pt x="394014" y="517074"/>
                </a:lnTo>
                <a:cubicBezTo>
                  <a:pt x="394014" y="535236"/>
                  <a:pt x="379040" y="550199"/>
                  <a:pt x="360865" y="550199"/>
                </a:cubicBezTo>
                <a:lnTo>
                  <a:pt x="247103" y="550199"/>
                </a:lnTo>
                <a:cubicBezTo>
                  <a:pt x="228833" y="550199"/>
                  <a:pt x="213954" y="535236"/>
                  <a:pt x="213954" y="517074"/>
                </a:cubicBezTo>
                <a:lnTo>
                  <a:pt x="213954" y="464280"/>
                </a:lnTo>
                <a:cubicBezTo>
                  <a:pt x="213954" y="446024"/>
                  <a:pt x="228833" y="431155"/>
                  <a:pt x="247103" y="431155"/>
                </a:cubicBezTo>
                <a:close/>
                <a:moveTo>
                  <a:pt x="33162" y="431155"/>
                </a:moveTo>
                <a:lnTo>
                  <a:pt x="73578" y="431155"/>
                </a:lnTo>
                <a:lnTo>
                  <a:pt x="106646" y="431155"/>
                </a:lnTo>
                <a:lnTo>
                  <a:pt x="146968" y="431155"/>
                </a:lnTo>
                <a:cubicBezTo>
                  <a:pt x="165339" y="431155"/>
                  <a:pt x="180224" y="446024"/>
                  <a:pt x="180130" y="464280"/>
                </a:cubicBezTo>
                <a:lnTo>
                  <a:pt x="180130" y="517074"/>
                </a:lnTo>
                <a:cubicBezTo>
                  <a:pt x="180130" y="535236"/>
                  <a:pt x="165150" y="550199"/>
                  <a:pt x="146968" y="550199"/>
                </a:cubicBezTo>
                <a:lnTo>
                  <a:pt x="33162" y="550199"/>
                </a:lnTo>
                <a:cubicBezTo>
                  <a:pt x="14979" y="550199"/>
                  <a:pt x="0" y="535236"/>
                  <a:pt x="0" y="517074"/>
                </a:cubicBezTo>
                <a:lnTo>
                  <a:pt x="0" y="464280"/>
                </a:lnTo>
                <a:cubicBezTo>
                  <a:pt x="0" y="446024"/>
                  <a:pt x="14979" y="431155"/>
                  <a:pt x="33162" y="431155"/>
                </a:cubicBezTo>
                <a:close/>
                <a:moveTo>
                  <a:pt x="163140" y="99327"/>
                </a:moveTo>
                <a:cubicBezTo>
                  <a:pt x="163046" y="101208"/>
                  <a:pt x="162857" y="102713"/>
                  <a:pt x="162857" y="104218"/>
                </a:cubicBezTo>
                <a:lnTo>
                  <a:pt x="162857" y="157362"/>
                </a:lnTo>
                <a:lnTo>
                  <a:pt x="162857" y="217184"/>
                </a:lnTo>
                <a:cubicBezTo>
                  <a:pt x="162857" y="234021"/>
                  <a:pt x="173220" y="244273"/>
                  <a:pt x="190176" y="244273"/>
                </a:cubicBezTo>
                <a:lnTo>
                  <a:pt x="249053" y="244273"/>
                </a:lnTo>
                <a:cubicBezTo>
                  <a:pt x="305480" y="244273"/>
                  <a:pt x="361813" y="244273"/>
                  <a:pt x="418146" y="244367"/>
                </a:cubicBezTo>
                <a:cubicBezTo>
                  <a:pt x="434443" y="244367"/>
                  <a:pt x="444994" y="233833"/>
                  <a:pt x="444994" y="217466"/>
                </a:cubicBezTo>
                <a:lnTo>
                  <a:pt x="444994" y="140525"/>
                </a:lnTo>
                <a:lnTo>
                  <a:pt x="444994" y="104971"/>
                </a:lnTo>
                <a:lnTo>
                  <a:pt x="444994" y="99327"/>
                </a:lnTo>
                <a:lnTo>
                  <a:pt x="248958" y="99327"/>
                </a:lnTo>
                <a:close/>
                <a:moveTo>
                  <a:pt x="415226" y="33955"/>
                </a:moveTo>
                <a:cubicBezTo>
                  <a:pt x="406465" y="33955"/>
                  <a:pt x="399306" y="41104"/>
                  <a:pt x="399306" y="49852"/>
                </a:cubicBezTo>
                <a:cubicBezTo>
                  <a:pt x="399306" y="58693"/>
                  <a:pt x="406465" y="65842"/>
                  <a:pt x="415226" y="65842"/>
                </a:cubicBezTo>
                <a:cubicBezTo>
                  <a:pt x="423987" y="65842"/>
                  <a:pt x="431146" y="58693"/>
                  <a:pt x="431146" y="49852"/>
                </a:cubicBezTo>
                <a:cubicBezTo>
                  <a:pt x="431146" y="41104"/>
                  <a:pt x="423987" y="33955"/>
                  <a:pt x="415226" y="33955"/>
                </a:cubicBezTo>
                <a:close/>
                <a:moveTo>
                  <a:pt x="360306" y="33955"/>
                </a:moveTo>
                <a:cubicBezTo>
                  <a:pt x="351545" y="33955"/>
                  <a:pt x="344386" y="41104"/>
                  <a:pt x="344386" y="49852"/>
                </a:cubicBezTo>
                <a:cubicBezTo>
                  <a:pt x="344386" y="58693"/>
                  <a:pt x="351545" y="65842"/>
                  <a:pt x="360306" y="65842"/>
                </a:cubicBezTo>
                <a:cubicBezTo>
                  <a:pt x="369161" y="65842"/>
                  <a:pt x="376320" y="58693"/>
                  <a:pt x="376320" y="49852"/>
                </a:cubicBezTo>
                <a:cubicBezTo>
                  <a:pt x="376320" y="41104"/>
                  <a:pt x="369161" y="33955"/>
                  <a:pt x="360306" y="33955"/>
                </a:cubicBezTo>
                <a:close/>
                <a:moveTo>
                  <a:pt x="305480" y="33955"/>
                </a:moveTo>
                <a:cubicBezTo>
                  <a:pt x="296625" y="33955"/>
                  <a:pt x="289466" y="41104"/>
                  <a:pt x="289466" y="49852"/>
                </a:cubicBezTo>
                <a:cubicBezTo>
                  <a:pt x="289466" y="58693"/>
                  <a:pt x="296625" y="65842"/>
                  <a:pt x="305480" y="65842"/>
                </a:cubicBezTo>
                <a:cubicBezTo>
                  <a:pt x="314241" y="65842"/>
                  <a:pt x="321400" y="58693"/>
                  <a:pt x="321400" y="49852"/>
                </a:cubicBezTo>
                <a:cubicBezTo>
                  <a:pt x="321400" y="41104"/>
                  <a:pt x="314241" y="33955"/>
                  <a:pt x="305480" y="33955"/>
                </a:cubicBezTo>
                <a:close/>
                <a:moveTo>
                  <a:pt x="189611" y="0"/>
                </a:moveTo>
                <a:lnTo>
                  <a:pt x="248958" y="0"/>
                </a:lnTo>
                <a:lnTo>
                  <a:pt x="417770" y="0"/>
                </a:lnTo>
                <a:cubicBezTo>
                  <a:pt x="452813" y="0"/>
                  <a:pt x="477871" y="25396"/>
                  <a:pt x="477871" y="60386"/>
                </a:cubicBezTo>
                <a:lnTo>
                  <a:pt x="477871" y="157456"/>
                </a:lnTo>
                <a:lnTo>
                  <a:pt x="477871" y="217560"/>
                </a:lnTo>
                <a:cubicBezTo>
                  <a:pt x="477871" y="242016"/>
                  <a:pt x="466755" y="260169"/>
                  <a:pt x="444712" y="271457"/>
                </a:cubicBezTo>
                <a:cubicBezTo>
                  <a:pt x="436045" y="275877"/>
                  <a:pt x="426625" y="277288"/>
                  <a:pt x="417016" y="277288"/>
                </a:cubicBezTo>
                <a:lnTo>
                  <a:pt x="320552" y="277288"/>
                </a:lnTo>
                <a:lnTo>
                  <a:pt x="320552" y="340685"/>
                </a:lnTo>
                <a:lnTo>
                  <a:pt x="518095" y="340685"/>
                </a:lnTo>
                <a:cubicBezTo>
                  <a:pt x="527233" y="340685"/>
                  <a:pt x="534675" y="348021"/>
                  <a:pt x="534675" y="357145"/>
                </a:cubicBezTo>
                <a:lnTo>
                  <a:pt x="534675" y="402294"/>
                </a:lnTo>
                <a:lnTo>
                  <a:pt x="501610" y="402294"/>
                </a:lnTo>
                <a:lnTo>
                  <a:pt x="501610" y="373606"/>
                </a:lnTo>
                <a:lnTo>
                  <a:pt x="320647" y="373606"/>
                </a:lnTo>
                <a:lnTo>
                  <a:pt x="320647" y="402294"/>
                </a:lnTo>
                <a:lnTo>
                  <a:pt x="287582" y="402294"/>
                </a:lnTo>
                <a:lnTo>
                  <a:pt x="287582" y="373606"/>
                </a:lnTo>
                <a:lnTo>
                  <a:pt x="106618" y="373606"/>
                </a:lnTo>
                <a:lnTo>
                  <a:pt x="106524" y="373606"/>
                </a:lnTo>
                <a:lnTo>
                  <a:pt x="106524" y="402294"/>
                </a:lnTo>
                <a:lnTo>
                  <a:pt x="73459" y="402294"/>
                </a:lnTo>
                <a:lnTo>
                  <a:pt x="73459" y="357145"/>
                </a:lnTo>
                <a:cubicBezTo>
                  <a:pt x="73459" y="348115"/>
                  <a:pt x="80901" y="340685"/>
                  <a:pt x="90039" y="340685"/>
                </a:cubicBezTo>
                <a:lnTo>
                  <a:pt x="287393" y="340685"/>
                </a:lnTo>
                <a:lnTo>
                  <a:pt x="287393" y="277288"/>
                </a:lnTo>
                <a:lnTo>
                  <a:pt x="248770" y="277288"/>
                </a:lnTo>
                <a:cubicBezTo>
                  <a:pt x="228328" y="277382"/>
                  <a:pt x="207980" y="277382"/>
                  <a:pt x="187633" y="277288"/>
                </a:cubicBezTo>
                <a:cubicBezTo>
                  <a:pt x="161727" y="277100"/>
                  <a:pt x="139778" y="260734"/>
                  <a:pt x="132524" y="236090"/>
                </a:cubicBezTo>
                <a:cubicBezTo>
                  <a:pt x="130828" y="230352"/>
                  <a:pt x="129981" y="224239"/>
                  <a:pt x="129981" y="218219"/>
                </a:cubicBezTo>
                <a:lnTo>
                  <a:pt x="129981" y="157456"/>
                </a:lnTo>
                <a:lnTo>
                  <a:pt x="129981" y="58881"/>
                </a:lnTo>
                <a:cubicBezTo>
                  <a:pt x="130075" y="25208"/>
                  <a:pt x="155698" y="0"/>
                  <a:pt x="189611" y="0"/>
                </a:cubicBezTo>
                <a:close/>
              </a:path>
            </a:pathLst>
          </a:custGeom>
          <a:solidFill>
            <a:schemeClr val="accent1"/>
          </a:solidFill>
          <a:ln>
            <a:noFill/>
          </a:ln>
        </p:spPr>
        <p:txBody>
          <a:bodyPr wrap="square" lIns="91440" tIns="45720" rIns="91440" bIns="45720" anchor="ctr">
            <a:normAutofit fontScale="92500" lnSpcReduction="1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dirty="0"/>
          </a:p>
        </p:txBody>
      </p:sp>
      <p:sp>
        <p:nvSpPr>
          <p:cNvPr id="66" name="iṣľîḑé">
            <a:extLst>
              <a:ext uri="{FF2B5EF4-FFF2-40B4-BE49-F238E27FC236}">
                <a16:creationId xmlns:a16="http://schemas.microsoft.com/office/drawing/2014/main" id="{DD1D92CF-9E8F-4624-A2C8-A19CD7B0E9A8}"/>
              </a:ext>
            </a:extLst>
          </p:cNvPr>
          <p:cNvSpPr/>
          <p:nvPr/>
        </p:nvSpPr>
        <p:spPr bwMode="auto">
          <a:xfrm>
            <a:off x="8135121" y="4291544"/>
            <a:ext cx="356146" cy="363892"/>
          </a:xfrm>
          <a:custGeom>
            <a:avLst/>
            <a:gdLst>
              <a:gd name="connsiteX0" fmla="*/ 232613 w 595120"/>
              <a:gd name="connsiteY0" fmla="*/ 116080 h 608062"/>
              <a:gd name="connsiteX1" fmla="*/ 257134 w 595120"/>
              <a:gd name="connsiteY1" fmla="*/ 116080 h 608062"/>
              <a:gd name="connsiteX2" fmla="*/ 287215 w 595120"/>
              <a:gd name="connsiteY2" fmla="*/ 195186 h 608062"/>
              <a:gd name="connsiteX3" fmla="*/ 280961 w 595120"/>
              <a:gd name="connsiteY3" fmla="*/ 161878 h 608062"/>
              <a:gd name="connsiteX4" fmla="*/ 282053 w 595120"/>
              <a:gd name="connsiteY4" fmla="*/ 155137 h 608062"/>
              <a:gd name="connsiteX5" fmla="*/ 291782 w 595120"/>
              <a:gd name="connsiteY5" fmla="*/ 137492 h 608062"/>
              <a:gd name="connsiteX6" fmla="*/ 282847 w 595120"/>
              <a:gd name="connsiteY6" fmla="*/ 121235 h 608062"/>
              <a:gd name="connsiteX7" fmla="*/ 282847 w 595120"/>
              <a:gd name="connsiteY7" fmla="*/ 117765 h 608062"/>
              <a:gd name="connsiteX8" fmla="*/ 285924 w 595120"/>
              <a:gd name="connsiteY8" fmla="*/ 116080 h 608062"/>
              <a:gd name="connsiteX9" fmla="*/ 309552 w 595120"/>
              <a:gd name="connsiteY9" fmla="*/ 116080 h 608062"/>
              <a:gd name="connsiteX10" fmla="*/ 312629 w 595120"/>
              <a:gd name="connsiteY10" fmla="*/ 117765 h 608062"/>
              <a:gd name="connsiteX11" fmla="*/ 312629 w 595120"/>
              <a:gd name="connsiteY11" fmla="*/ 121235 h 608062"/>
              <a:gd name="connsiteX12" fmla="*/ 304390 w 595120"/>
              <a:gd name="connsiteY12" fmla="*/ 137492 h 608062"/>
              <a:gd name="connsiteX13" fmla="*/ 314118 w 595120"/>
              <a:gd name="connsiteY13" fmla="*/ 155137 h 608062"/>
              <a:gd name="connsiteX14" fmla="*/ 315111 w 595120"/>
              <a:gd name="connsiteY14" fmla="*/ 161977 h 608062"/>
              <a:gd name="connsiteX15" fmla="*/ 308063 w 595120"/>
              <a:gd name="connsiteY15" fmla="*/ 195186 h 608062"/>
              <a:gd name="connsiteX16" fmla="*/ 338342 w 595120"/>
              <a:gd name="connsiteY16" fmla="*/ 116080 h 608062"/>
              <a:gd name="connsiteX17" fmla="*/ 362466 w 595120"/>
              <a:gd name="connsiteY17" fmla="*/ 116080 h 608062"/>
              <a:gd name="connsiteX18" fmla="*/ 419748 w 595120"/>
              <a:gd name="connsiteY18" fmla="*/ 172882 h 608062"/>
              <a:gd name="connsiteX19" fmla="*/ 420145 w 595120"/>
              <a:gd name="connsiteY19" fmla="*/ 262991 h 608062"/>
              <a:gd name="connsiteX20" fmla="*/ 420641 w 595120"/>
              <a:gd name="connsiteY20" fmla="*/ 350324 h 608062"/>
              <a:gd name="connsiteX21" fmla="*/ 396517 w 595120"/>
              <a:gd name="connsiteY21" fmla="*/ 374611 h 608062"/>
              <a:gd name="connsiteX22" fmla="*/ 396418 w 595120"/>
              <a:gd name="connsiteY22" fmla="*/ 374611 h 608062"/>
              <a:gd name="connsiteX23" fmla="*/ 372195 w 595120"/>
              <a:gd name="connsiteY23" fmla="*/ 350523 h 608062"/>
              <a:gd name="connsiteX24" fmla="*/ 371798 w 595120"/>
              <a:gd name="connsiteY24" fmla="*/ 262793 h 608062"/>
              <a:gd name="connsiteX25" fmla="*/ 371301 w 595120"/>
              <a:gd name="connsiteY25" fmla="*/ 173179 h 608062"/>
              <a:gd name="connsiteX26" fmla="*/ 366139 w 595120"/>
              <a:gd name="connsiteY26" fmla="*/ 168421 h 608062"/>
              <a:gd name="connsiteX27" fmla="*/ 361274 w 595120"/>
              <a:gd name="connsiteY27" fmla="*/ 173476 h 608062"/>
              <a:gd name="connsiteX28" fmla="*/ 361771 w 595120"/>
              <a:gd name="connsiteY28" fmla="*/ 579116 h 608062"/>
              <a:gd name="connsiteX29" fmla="*/ 332683 w 595120"/>
              <a:gd name="connsiteY29" fmla="*/ 608062 h 608062"/>
              <a:gd name="connsiteX30" fmla="*/ 303695 w 595120"/>
              <a:gd name="connsiteY30" fmla="*/ 579116 h 608062"/>
              <a:gd name="connsiteX31" fmla="*/ 303695 w 595120"/>
              <a:gd name="connsiteY31" fmla="*/ 353695 h 608062"/>
              <a:gd name="connsiteX32" fmla="*/ 297440 w 595120"/>
              <a:gd name="connsiteY32" fmla="*/ 347450 h 608062"/>
              <a:gd name="connsiteX33" fmla="*/ 291186 w 595120"/>
              <a:gd name="connsiteY33" fmla="*/ 353695 h 608062"/>
              <a:gd name="connsiteX34" fmla="*/ 291186 w 595120"/>
              <a:gd name="connsiteY34" fmla="*/ 579116 h 608062"/>
              <a:gd name="connsiteX35" fmla="*/ 262098 w 595120"/>
              <a:gd name="connsiteY35" fmla="*/ 608062 h 608062"/>
              <a:gd name="connsiteX36" fmla="*/ 233110 w 595120"/>
              <a:gd name="connsiteY36" fmla="*/ 579116 h 608062"/>
              <a:gd name="connsiteX37" fmla="*/ 233110 w 595120"/>
              <a:gd name="connsiteY37" fmla="*/ 172386 h 608062"/>
              <a:gd name="connsiteX38" fmla="*/ 228940 w 595120"/>
              <a:gd name="connsiteY38" fmla="*/ 167727 h 608062"/>
              <a:gd name="connsiteX39" fmla="*/ 223976 w 595120"/>
              <a:gd name="connsiteY39" fmla="*/ 171395 h 608062"/>
              <a:gd name="connsiteX40" fmla="*/ 223381 w 595120"/>
              <a:gd name="connsiteY40" fmla="*/ 260017 h 608062"/>
              <a:gd name="connsiteX41" fmla="*/ 222884 w 595120"/>
              <a:gd name="connsiteY41" fmla="*/ 350523 h 608062"/>
              <a:gd name="connsiteX42" fmla="*/ 198661 w 595120"/>
              <a:gd name="connsiteY42" fmla="*/ 374611 h 608062"/>
              <a:gd name="connsiteX43" fmla="*/ 198562 w 595120"/>
              <a:gd name="connsiteY43" fmla="*/ 374611 h 608062"/>
              <a:gd name="connsiteX44" fmla="*/ 174537 w 595120"/>
              <a:gd name="connsiteY44" fmla="*/ 350324 h 608062"/>
              <a:gd name="connsiteX45" fmla="*/ 174934 w 595120"/>
              <a:gd name="connsiteY45" fmla="*/ 260711 h 608062"/>
              <a:gd name="connsiteX46" fmla="*/ 175431 w 595120"/>
              <a:gd name="connsiteY46" fmla="*/ 172882 h 608062"/>
              <a:gd name="connsiteX47" fmla="*/ 232613 w 595120"/>
              <a:gd name="connsiteY47" fmla="*/ 116080 h 608062"/>
              <a:gd name="connsiteX48" fmla="*/ 54022 w 595120"/>
              <a:gd name="connsiteY48" fmla="*/ 107683 h 608062"/>
              <a:gd name="connsiteX49" fmla="*/ 180436 w 595120"/>
              <a:gd name="connsiteY49" fmla="*/ 108080 h 608062"/>
              <a:gd name="connsiteX50" fmla="*/ 148957 w 595120"/>
              <a:gd name="connsiteY50" fmla="*/ 172807 h 608062"/>
              <a:gd name="connsiteX51" fmla="*/ 148063 w 595120"/>
              <a:gd name="connsiteY51" fmla="*/ 350236 h 608062"/>
              <a:gd name="connsiteX52" fmla="*/ 173783 w 595120"/>
              <a:gd name="connsiteY52" fmla="*/ 394444 h 608062"/>
              <a:gd name="connsiteX53" fmla="*/ 173783 w 595120"/>
              <a:gd name="connsiteY53" fmla="*/ 537379 h 608062"/>
              <a:gd name="connsiteX54" fmla="*/ 146871 w 595120"/>
              <a:gd name="connsiteY54" fmla="*/ 564241 h 608062"/>
              <a:gd name="connsiteX55" fmla="*/ 119960 w 595120"/>
              <a:gd name="connsiteY55" fmla="*/ 537379 h 608062"/>
              <a:gd name="connsiteX56" fmla="*/ 119960 w 595120"/>
              <a:gd name="connsiteY56" fmla="*/ 328231 h 608062"/>
              <a:gd name="connsiteX57" fmla="*/ 114101 w 595120"/>
              <a:gd name="connsiteY57" fmla="*/ 322482 h 608062"/>
              <a:gd name="connsiteX58" fmla="*/ 108341 w 595120"/>
              <a:gd name="connsiteY58" fmla="*/ 328231 h 608062"/>
              <a:gd name="connsiteX59" fmla="*/ 108341 w 595120"/>
              <a:gd name="connsiteY59" fmla="*/ 537379 h 608062"/>
              <a:gd name="connsiteX60" fmla="*/ 81330 w 595120"/>
              <a:gd name="connsiteY60" fmla="*/ 564241 h 608062"/>
              <a:gd name="connsiteX61" fmla="*/ 54419 w 595120"/>
              <a:gd name="connsiteY61" fmla="*/ 537379 h 608062"/>
              <a:gd name="connsiteX62" fmla="*/ 54419 w 595120"/>
              <a:gd name="connsiteY62" fmla="*/ 160714 h 608062"/>
              <a:gd name="connsiteX63" fmla="*/ 50149 w 595120"/>
              <a:gd name="connsiteY63" fmla="*/ 156352 h 608062"/>
              <a:gd name="connsiteX64" fmla="*/ 45779 w 595120"/>
              <a:gd name="connsiteY64" fmla="*/ 160714 h 608062"/>
              <a:gd name="connsiteX65" fmla="*/ 44886 w 595120"/>
              <a:gd name="connsiteY65" fmla="*/ 325356 h 608062"/>
              <a:gd name="connsiteX66" fmla="*/ 22443 w 595120"/>
              <a:gd name="connsiteY66" fmla="*/ 347659 h 608062"/>
              <a:gd name="connsiteX67" fmla="*/ 22343 w 595120"/>
              <a:gd name="connsiteY67" fmla="*/ 347659 h 608062"/>
              <a:gd name="connsiteX68" fmla="*/ 0 w 595120"/>
              <a:gd name="connsiteY68" fmla="*/ 325059 h 608062"/>
              <a:gd name="connsiteX69" fmla="*/ 894 w 595120"/>
              <a:gd name="connsiteY69" fmla="*/ 160516 h 608062"/>
              <a:gd name="connsiteX70" fmla="*/ 54022 w 595120"/>
              <a:gd name="connsiteY70" fmla="*/ 107683 h 608062"/>
              <a:gd name="connsiteX71" fmla="*/ 520495 w 595120"/>
              <a:gd name="connsiteY71" fmla="*/ 107634 h 608062"/>
              <a:gd name="connsiteX72" fmla="*/ 541197 w 595120"/>
              <a:gd name="connsiteY72" fmla="*/ 107641 h 608062"/>
              <a:gd name="connsiteX73" fmla="*/ 594325 w 595120"/>
              <a:gd name="connsiteY73" fmla="*/ 160478 h 608062"/>
              <a:gd name="connsiteX74" fmla="*/ 595120 w 595120"/>
              <a:gd name="connsiteY74" fmla="*/ 325037 h 608062"/>
              <a:gd name="connsiteX75" fmla="*/ 572776 w 595120"/>
              <a:gd name="connsiteY75" fmla="*/ 347639 h 608062"/>
              <a:gd name="connsiteX76" fmla="*/ 572677 w 595120"/>
              <a:gd name="connsiteY76" fmla="*/ 347639 h 608062"/>
              <a:gd name="connsiteX77" fmla="*/ 550234 w 595120"/>
              <a:gd name="connsiteY77" fmla="*/ 325334 h 608062"/>
              <a:gd name="connsiteX78" fmla="*/ 549340 w 595120"/>
              <a:gd name="connsiteY78" fmla="*/ 160677 h 608062"/>
              <a:gd name="connsiteX79" fmla="*/ 549340 w 595120"/>
              <a:gd name="connsiteY79" fmla="*/ 160578 h 608062"/>
              <a:gd name="connsiteX80" fmla="*/ 544673 w 595120"/>
              <a:gd name="connsiteY80" fmla="*/ 155918 h 608062"/>
              <a:gd name="connsiteX81" fmla="*/ 540006 w 595120"/>
              <a:gd name="connsiteY81" fmla="*/ 160578 h 608062"/>
              <a:gd name="connsiteX82" fmla="*/ 540502 w 595120"/>
              <a:gd name="connsiteY82" fmla="*/ 537377 h 608062"/>
              <a:gd name="connsiteX83" fmla="*/ 513492 w 595120"/>
              <a:gd name="connsiteY83" fmla="*/ 564241 h 608062"/>
              <a:gd name="connsiteX84" fmla="*/ 486580 w 595120"/>
              <a:gd name="connsiteY84" fmla="*/ 537377 h 608062"/>
              <a:gd name="connsiteX85" fmla="*/ 486580 w 595120"/>
              <a:gd name="connsiteY85" fmla="*/ 328209 h 608062"/>
              <a:gd name="connsiteX86" fmla="*/ 480820 w 595120"/>
              <a:gd name="connsiteY86" fmla="*/ 322459 h 608062"/>
              <a:gd name="connsiteX87" fmla="*/ 474961 w 595120"/>
              <a:gd name="connsiteY87" fmla="*/ 328209 h 608062"/>
              <a:gd name="connsiteX88" fmla="*/ 474961 w 595120"/>
              <a:gd name="connsiteY88" fmla="*/ 537377 h 608062"/>
              <a:gd name="connsiteX89" fmla="*/ 448050 w 595120"/>
              <a:gd name="connsiteY89" fmla="*/ 564241 h 608062"/>
              <a:gd name="connsiteX90" fmla="*/ 421138 w 595120"/>
              <a:gd name="connsiteY90" fmla="*/ 537377 h 608062"/>
              <a:gd name="connsiteX91" fmla="*/ 421138 w 595120"/>
              <a:gd name="connsiteY91" fmla="*/ 394627 h 608062"/>
              <a:gd name="connsiteX92" fmla="*/ 447057 w 595120"/>
              <a:gd name="connsiteY92" fmla="*/ 350216 h 608062"/>
              <a:gd name="connsiteX93" fmla="*/ 446163 w 595120"/>
              <a:gd name="connsiteY93" fmla="*/ 172771 h 608062"/>
              <a:gd name="connsiteX94" fmla="*/ 414783 w 595120"/>
              <a:gd name="connsiteY94" fmla="*/ 108038 h 608062"/>
              <a:gd name="connsiteX95" fmla="*/ 520495 w 595120"/>
              <a:gd name="connsiteY95" fmla="*/ 107634 h 608062"/>
              <a:gd name="connsiteX96" fmla="*/ 481094 w 595120"/>
              <a:gd name="connsiteY96" fmla="*/ 0 h 608062"/>
              <a:gd name="connsiteX97" fmla="*/ 527547 w 595120"/>
              <a:gd name="connsiteY97" fmla="*/ 46482 h 608062"/>
              <a:gd name="connsiteX98" fmla="*/ 511864 w 595120"/>
              <a:gd name="connsiteY98" fmla="*/ 81269 h 608062"/>
              <a:gd name="connsiteX99" fmla="*/ 481094 w 595120"/>
              <a:gd name="connsiteY99" fmla="*/ 92864 h 608062"/>
              <a:gd name="connsiteX100" fmla="*/ 450324 w 595120"/>
              <a:gd name="connsiteY100" fmla="*/ 81269 h 608062"/>
              <a:gd name="connsiteX101" fmla="*/ 434542 w 595120"/>
              <a:gd name="connsiteY101" fmla="*/ 46482 h 608062"/>
              <a:gd name="connsiteX102" fmla="*/ 481094 w 595120"/>
              <a:gd name="connsiteY102" fmla="*/ 0 h 608062"/>
              <a:gd name="connsiteX103" fmla="*/ 297750 w 595120"/>
              <a:gd name="connsiteY103" fmla="*/ 0 h 608062"/>
              <a:gd name="connsiteX104" fmla="*/ 301424 w 595120"/>
              <a:gd name="connsiteY104" fmla="*/ 99 h 608062"/>
              <a:gd name="connsiteX105" fmla="*/ 305097 w 595120"/>
              <a:gd name="connsiteY105" fmla="*/ 496 h 608062"/>
              <a:gd name="connsiteX106" fmla="*/ 308473 w 595120"/>
              <a:gd name="connsiteY106" fmla="*/ 1190 h 608062"/>
              <a:gd name="connsiteX107" fmla="*/ 310458 w 595120"/>
              <a:gd name="connsiteY107" fmla="*/ 1586 h 608062"/>
              <a:gd name="connsiteX108" fmla="*/ 316415 w 595120"/>
              <a:gd name="connsiteY108" fmla="*/ 3569 h 608062"/>
              <a:gd name="connsiteX109" fmla="*/ 347887 w 595120"/>
              <a:gd name="connsiteY109" fmla="*/ 50066 h 608062"/>
              <a:gd name="connsiteX110" fmla="*/ 329917 w 595120"/>
              <a:gd name="connsiteY110" fmla="*/ 88434 h 608062"/>
              <a:gd name="connsiteX111" fmla="*/ 328428 w 595120"/>
              <a:gd name="connsiteY111" fmla="*/ 89623 h 608062"/>
              <a:gd name="connsiteX112" fmla="*/ 297750 w 595120"/>
              <a:gd name="connsiteY112" fmla="*/ 100132 h 608062"/>
              <a:gd name="connsiteX113" fmla="*/ 267073 w 595120"/>
              <a:gd name="connsiteY113" fmla="*/ 89623 h 608062"/>
              <a:gd name="connsiteX114" fmla="*/ 264095 w 595120"/>
              <a:gd name="connsiteY114" fmla="*/ 87145 h 608062"/>
              <a:gd name="connsiteX115" fmla="*/ 262307 w 595120"/>
              <a:gd name="connsiteY115" fmla="*/ 85459 h 608062"/>
              <a:gd name="connsiteX116" fmla="*/ 257641 w 595120"/>
              <a:gd name="connsiteY116" fmla="*/ 80007 h 608062"/>
              <a:gd name="connsiteX117" fmla="*/ 256251 w 595120"/>
              <a:gd name="connsiteY117" fmla="*/ 78024 h 608062"/>
              <a:gd name="connsiteX118" fmla="*/ 253670 w 595120"/>
              <a:gd name="connsiteY118" fmla="*/ 73959 h 608062"/>
              <a:gd name="connsiteX119" fmla="*/ 251585 w 595120"/>
              <a:gd name="connsiteY119" fmla="*/ 69498 h 608062"/>
              <a:gd name="connsiteX120" fmla="*/ 249202 w 595120"/>
              <a:gd name="connsiteY120" fmla="*/ 62558 h 608062"/>
              <a:gd name="connsiteX121" fmla="*/ 247614 w 595120"/>
              <a:gd name="connsiteY121" fmla="*/ 50066 h 608062"/>
              <a:gd name="connsiteX122" fmla="*/ 269753 w 595120"/>
              <a:gd name="connsiteY122" fmla="*/ 8526 h 608062"/>
              <a:gd name="connsiteX123" fmla="*/ 273923 w 595120"/>
              <a:gd name="connsiteY123" fmla="*/ 6048 h 608062"/>
              <a:gd name="connsiteX124" fmla="*/ 278292 w 595120"/>
              <a:gd name="connsiteY124" fmla="*/ 3966 h 608062"/>
              <a:gd name="connsiteX125" fmla="*/ 280575 w 595120"/>
              <a:gd name="connsiteY125" fmla="*/ 3074 h 608062"/>
              <a:gd name="connsiteX126" fmla="*/ 285241 w 595120"/>
              <a:gd name="connsiteY126" fmla="*/ 1586 h 608062"/>
              <a:gd name="connsiteX127" fmla="*/ 287624 w 595120"/>
              <a:gd name="connsiteY127" fmla="*/ 992 h 608062"/>
              <a:gd name="connsiteX128" fmla="*/ 292687 w 595120"/>
              <a:gd name="connsiteY128" fmla="*/ 298 h 608062"/>
              <a:gd name="connsiteX129" fmla="*/ 297750 w 595120"/>
              <a:gd name="connsiteY129" fmla="*/ 0 h 608062"/>
              <a:gd name="connsiteX130" fmla="*/ 114407 w 595120"/>
              <a:gd name="connsiteY130" fmla="*/ 0 h 608062"/>
              <a:gd name="connsiteX131" fmla="*/ 160959 w 595120"/>
              <a:gd name="connsiteY131" fmla="*/ 46482 h 608062"/>
              <a:gd name="connsiteX132" fmla="*/ 160661 w 595120"/>
              <a:gd name="connsiteY132" fmla="*/ 51536 h 608062"/>
              <a:gd name="connsiteX133" fmla="*/ 159867 w 595120"/>
              <a:gd name="connsiteY133" fmla="*/ 56492 h 608062"/>
              <a:gd name="connsiteX134" fmla="*/ 159272 w 595120"/>
              <a:gd name="connsiteY134" fmla="*/ 58969 h 608062"/>
              <a:gd name="connsiteX135" fmla="*/ 145177 w 595120"/>
              <a:gd name="connsiteY135" fmla="*/ 81269 h 608062"/>
              <a:gd name="connsiteX136" fmla="*/ 114407 w 595120"/>
              <a:gd name="connsiteY136" fmla="*/ 92864 h 608062"/>
              <a:gd name="connsiteX137" fmla="*/ 83637 w 595120"/>
              <a:gd name="connsiteY137" fmla="*/ 81269 h 608062"/>
              <a:gd name="connsiteX138" fmla="*/ 81949 w 595120"/>
              <a:gd name="connsiteY138" fmla="*/ 79584 h 608062"/>
              <a:gd name="connsiteX139" fmla="*/ 69641 w 595120"/>
              <a:gd name="connsiteY139" fmla="*/ 58969 h 608062"/>
              <a:gd name="connsiteX140" fmla="*/ 69046 w 595120"/>
              <a:gd name="connsiteY140" fmla="*/ 56492 h 608062"/>
              <a:gd name="connsiteX141" fmla="*/ 68252 w 595120"/>
              <a:gd name="connsiteY141" fmla="*/ 51536 h 608062"/>
              <a:gd name="connsiteX142" fmla="*/ 67954 w 595120"/>
              <a:gd name="connsiteY142" fmla="*/ 46482 h 608062"/>
              <a:gd name="connsiteX143" fmla="*/ 114407 w 595120"/>
              <a:gd name="connsiteY143"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595120" h="608062">
                <a:moveTo>
                  <a:pt x="232613" y="116080"/>
                </a:moveTo>
                <a:lnTo>
                  <a:pt x="257134" y="116080"/>
                </a:lnTo>
                <a:cubicBezTo>
                  <a:pt x="260113" y="123713"/>
                  <a:pt x="283839" y="186760"/>
                  <a:pt x="287215" y="195186"/>
                </a:cubicBezTo>
                <a:lnTo>
                  <a:pt x="280961" y="161878"/>
                </a:lnTo>
                <a:cubicBezTo>
                  <a:pt x="280563" y="159598"/>
                  <a:pt x="280961" y="157219"/>
                  <a:pt x="282053" y="155137"/>
                </a:cubicBezTo>
                <a:lnTo>
                  <a:pt x="291782" y="137492"/>
                </a:lnTo>
                <a:lnTo>
                  <a:pt x="282847" y="121235"/>
                </a:lnTo>
                <a:cubicBezTo>
                  <a:pt x="282251" y="120145"/>
                  <a:pt x="282251" y="118856"/>
                  <a:pt x="282847" y="117765"/>
                </a:cubicBezTo>
                <a:cubicBezTo>
                  <a:pt x="283542" y="116675"/>
                  <a:pt x="284634" y="116080"/>
                  <a:pt x="285924" y="116080"/>
                </a:cubicBezTo>
                <a:lnTo>
                  <a:pt x="309552" y="116080"/>
                </a:lnTo>
                <a:cubicBezTo>
                  <a:pt x="310842" y="116080"/>
                  <a:pt x="312034" y="116675"/>
                  <a:pt x="312629" y="117765"/>
                </a:cubicBezTo>
                <a:cubicBezTo>
                  <a:pt x="313225" y="118856"/>
                  <a:pt x="313324" y="120145"/>
                  <a:pt x="312629" y="121235"/>
                </a:cubicBezTo>
                <a:lnTo>
                  <a:pt x="304390" y="137492"/>
                </a:lnTo>
                <a:lnTo>
                  <a:pt x="314118" y="155137"/>
                </a:lnTo>
                <a:cubicBezTo>
                  <a:pt x="315211" y="157219"/>
                  <a:pt x="315608" y="159598"/>
                  <a:pt x="315111" y="161977"/>
                </a:cubicBezTo>
                <a:lnTo>
                  <a:pt x="308063" y="195186"/>
                </a:lnTo>
                <a:cubicBezTo>
                  <a:pt x="311537" y="186165"/>
                  <a:pt x="335363" y="123912"/>
                  <a:pt x="338342" y="116080"/>
                </a:cubicBezTo>
                <a:lnTo>
                  <a:pt x="362466" y="116080"/>
                </a:lnTo>
                <a:cubicBezTo>
                  <a:pt x="393837" y="116080"/>
                  <a:pt x="419549" y="141557"/>
                  <a:pt x="419748" y="172882"/>
                </a:cubicBezTo>
                <a:lnTo>
                  <a:pt x="420145" y="262991"/>
                </a:lnTo>
                <a:lnTo>
                  <a:pt x="420641" y="350324"/>
                </a:lnTo>
                <a:cubicBezTo>
                  <a:pt x="420641" y="363707"/>
                  <a:pt x="409919" y="374512"/>
                  <a:pt x="396517" y="374611"/>
                </a:cubicBezTo>
                <a:lnTo>
                  <a:pt x="396418" y="374611"/>
                </a:lnTo>
                <a:cubicBezTo>
                  <a:pt x="383115" y="374611"/>
                  <a:pt x="372294" y="363905"/>
                  <a:pt x="372195" y="350523"/>
                </a:cubicBezTo>
                <a:lnTo>
                  <a:pt x="371798" y="262793"/>
                </a:lnTo>
                <a:lnTo>
                  <a:pt x="371301" y="173179"/>
                </a:lnTo>
                <a:cubicBezTo>
                  <a:pt x="371202" y="170403"/>
                  <a:pt x="368819" y="168322"/>
                  <a:pt x="366139" y="168421"/>
                </a:cubicBezTo>
                <a:cubicBezTo>
                  <a:pt x="363359" y="168520"/>
                  <a:pt x="361274" y="170800"/>
                  <a:pt x="361274" y="173476"/>
                </a:cubicBezTo>
                <a:cubicBezTo>
                  <a:pt x="361374" y="211939"/>
                  <a:pt x="361771" y="368663"/>
                  <a:pt x="361771" y="579116"/>
                </a:cubicBezTo>
                <a:cubicBezTo>
                  <a:pt x="361771" y="595076"/>
                  <a:pt x="348766" y="608062"/>
                  <a:pt x="332683" y="608062"/>
                </a:cubicBezTo>
                <a:cubicBezTo>
                  <a:pt x="316600" y="608062"/>
                  <a:pt x="303695" y="595076"/>
                  <a:pt x="303695" y="579116"/>
                </a:cubicBezTo>
                <a:lnTo>
                  <a:pt x="303695" y="353695"/>
                </a:lnTo>
                <a:cubicBezTo>
                  <a:pt x="303695" y="350324"/>
                  <a:pt x="300915" y="347450"/>
                  <a:pt x="297440" y="347450"/>
                </a:cubicBezTo>
                <a:cubicBezTo>
                  <a:pt x="293966" y="347450"/>
                  <a:pt x="291186" y="350324"/>
                  <a:pt x="291186" y="353695"/>
                </a:cubicBezTo>
                <a:lnTo>
                  <a:pt x="291186" y="579116"/>
                </a:lnTo>
                <a:cubicBezTo>
                  <a:pt x="291186" y="595076"/>
                  <a:pt x="278181" y="608062"/>
                  <a:pt x="262098" y="608062"/>
                </a:cubicBezTo>
                <a:cubicBezTo>
                  <a:pt x="246115" y="608062"/>
                  <a:pt x="233110" y="595076"/>
                  <a:pt x="233110" y="579116"/>
                </a:cubicBezTo>
                <a:lnTo>
                  <a:pt x="233110" y="172386"/>
                </a:lnTo>
                <a:cubicBezTo>
                  <a:pt x="233110" y="170007"/>
                  <a:pt x="231323" y="168024"/>
                  <a:pt x="228940" y="167727"/>
                </a:cubicBezTo>
                <a:cubicBezTo>
                  <a:pt x="226657" y="167529"/>
                  <a:pt x="224473" y="169115"/>
                  <a:pt x="223976" y="171395"/>
                </a:cubicBezTo>
                <a:cubicBezTo>
                  <a:pt x="223679" y="172683"/>
                  <a:pt x="223778" y="166934"/>
                  <a:pt x="223381" y="260017"/>
                </a:cubicBezTo>
                <a:lnTo>
                  <a:pt x="222884" y="350523"/>
                </a:lnTo>
                <a:cubicBezTo>
                  <a:pt x="222785" y="363905"/>
                  <a:pt x="211964" y="374611"/>
                  <a:pt x="198661" y="374611"/>
                </a:cubicBezTo>
                <a:lnTo>
                  <a:pt x="198562" y="374611"/>
                </a:lnTo>
                <a:cubicBezTo>
                  <a:pt x="185259" y="374512"/>
                  <a:pt x="174438" y="363707"/>
                  <a:pt x="174537" y="350324"/>
                </a:cubicBezTo>
                <a:lnTo>
                  <a:pt x="174934" y="260711"/>
                </a:lnTo>
                <a:lnTo>
                  <a:pt x="175431" y="172882"/>
                </a:lnTo>
                <a:cubicBezTo>
                  <a:pt x="175530" y="141656"/>
                  <a:pt x="201143" y="116080"/>
                  <a:pt x="232613" y="116080"/>
                </a:cubicBezTo>
                <a:close/>
                <a:moveTo>
                  <a:pt x="54022" y="107683"/>
                </a:moveTo>
                <a:cubicBezTo>
                  <a:pt x="54022" y="107683"/>
                  <a:pt x="178450" y="107881"/>
                  <a:pt x="180436" y="108080"/>
                </a:cubicBezTo>
                <a:cubicBezTo>
                  <a:pt x="161370" y="123345"/>
                  <a:pt x="149056" y="146638"/>
                  <a:pt x="148957" y="172807"/>
                </a:cubicBezTo>
                <a:lnTo>
                  <a:pt x="148063" y="350236"/>
                </a:lnTo>
                <a:cubicBezTo>
                  <a:pt x="147963" y="369168"/>
                  <a:pt x="158390" y="385722"/>
                  <a:pt x="173783" y="394444"/>
                </a:cubicBezTo>
                <a:lnTo>
                  <a:pt x="173783" y="537379"/>
                </a:lnTo>
                <a:cubicBezTo>
                  <a:pt x="173783" y="552247"/>
                  <a:pt x="161767" y="564241"/>
                  <a:pt x="146871" y="564241"/>
                </a:cubicBezTo>
                <a:cubicBezTo>
                  <a:pt x="131975" y="564241"/>
                  <a:pt x="119960" y="552247"/>
                  <a:pt x="119960" y="537379"/>
                </a:cubicBezTo>
                <a:lnTo>
                  <a:pt x="119960" y="328231"/>
                </a:lnTo>
                <a:cubicBezTo>
                  <a:pt x="119960" y="325059"/>
                  <a:pt x="117378" y="322482"/>
                  <a:pt x="114101" y="322482"/>
                </a:cubicBezTo>
                <a:cubicBezTo>
                  <a:pt x="110923" y="322482"/>
                  <a:pt x="108341" y="325059"/>
                  <a:pt x="108341" y="328231"/>
                </a:cubicBezTo>
                <a:lnTo>
                  <a:pt x="108341" y="537379"/>
                </a:lnTo>
                <a:cubicBezTo>
                  <a:pt x="108341" y="552247"/>
                  <a:pt x="96226" y="564241"/>
                  <a:pt x="81330" y="564241"/>
                </a:cubicBezTo>
                <a:cubicBezTo>
                  <a:pt x="66534" y="564241"/>
                  <a:pt x="54419" y="552247"/>
                  <a:pt x="54419" y="537379"/>
                </a:cubicBezTo>
                <a:lnTo>
                  <a:pt x="54419" y="160714"/>
                </a:lnTo>
                <a:cubicBezTo>
                  <a:pt x="54419" y="158335"/>
                  <a:pt x="52532" y="156451"/>
                  <a:pt x="50149" y="156352"/>
                </a:cubicBezTo>
                <a:cubicBezTo>
                  <a:pt x="47765" y="156352"/>
                  <a:pt x="45779" y="158335"/>
                  <a:pt x="45779" y="160714"/>
                </a:cubicBezTo>
                <a:lnTo>
                  <a:pt x="44886" y="325356"/>
                </a:lnTo>
                <a:cubicBezTo>
                  <a:pt x="44886" y="337647"/>
                  <a:pt x="34856" y="347659"/>
                  <a:pt x="22443" y="347659"/>
                </a:cubicBezTo>
                <a:lnTo>
                  <a:pt x="22343" y="347659"/>
                </a:lnTo>
                <a:cubicBezTo>
                  <a:pt x="9930" y="347560"/>
                  <a:pt x="0" y="337449"/>
                  <a:pt x="0" y="325059"/>
                </a:cubicBezTo>
                <a:lnTo>
                  <a:pt x="894" y="160516"/>
                </a:lnTo>
                <a:cubicBezTo>
                  <a:pt x="993" y="131374"/>
                  <a:pt x="24826" y="107683"/>
                  <a:pt x="54022" y="107683"/>
                </a:cubicBezTo>
                <a:close/>
                <a:moveTo>
                  <a:pt x="520495" y="107634"/>
                </a:moveTo>
                <a:cubicBezTo>
                  <a:pt x="532204" y="107635"/>
                  <a:pt x="540303" y="107641"/>
                  <a:pt x="541197" y="107641"/>
                </a:cubicBezTo>
                <a:cubicBezTo>
                  <a:pt x="570294" y="107641"/>
                  <a:pt x="594127" y="131334"/>
                  <a:pt x="594325" y="160478"/>
                </a:cubicBezTo>
                <a:lnTo>
                  <a:pt x="595120" y="325037"/>
                </a:lnTo>
                <a:cubicBezTo>
                  <a:pt x="595219" y="337428"/>
                  <a:pt x="585189" y="347540"/>
                  <a:pt x="572776" y="347639"/>
                </a:cubicBezTo>
                <a:lnTo>
                  <a:pt x="572677" y="347639"/>
                </a:lnTo>
                <a:cubicBezTo>
                  <a:pt x="560264" y="347639"/>
                  <a:pt x="550234" y="337627"/>
                  <a:pt x="550234" y="325334"/>
                </a:cubicBezTo>
                <a:lnTo>
                  <a:pt x="549340" y="160677"/>
                </a:lnTo>
                <a:lnTo>
                  <a:pt x="549340" y="160578"/>
                </a:lnTo>
                <a:cubicBezTo>
                  <a:pt x="549340" y="158000"/>
                  <a:pt x="547255" y="155918"/>
                  <a:pt x="544673" y="155918"/>
                </a:cubicBezTo>
                <a:cubicBezTo>
                  <a:pt x="542091" y="155918"/>
                  <a:pt x="540006" y="158000"/>
                  <a:pt x="540006" y="160578"/>
                </a:cubicBezTo>
                <a:cubicBezTo>
                  <a:pt x="540006" y="385408"/>
                  <a:pt x="540502" y="181693"/>
                  <a:pt x="540502" y="537377"/>
                </a:cubicBezTo>
                <a:cubicBezTo>
                  <a:pt x="540502" y="552246"/>
                  <a:pt x="528387" y="564241"/>
                  <a:pt x="513492" y="564241"/>
                </a:cubicBezTo>
                <a:cubicBezTo>
                  <a:pt x="498695" y="564241"/>
                  <a:pt x="486580" y="552246"/>
                  <a:pt x="486580" y="537377"/>
                </a:cubicBezTo>
                <a:lnTo>
                  <a:pt x="486580" y="328209"/>
                </a:lnTo>
                <a:cubicBezTo>
                  <a:pt x="486580" y="325037"/>
                  <a:pt x="483998" y="322459"/>
                  <a:pt x="480820" y="322459"/>
                </a:cubicBezTo>
                <a:cubicBezTo>
                  <a:pt x="477543" y="322459"/>
                  <a:pt x="474961" y="325037"/>
                  <a:pt x="474961" y="328209"/>
                </a:cubicBezTo>
                <a:lnTo>
                  <a:pt x="474961" y="537377"/>
                </a:lnTo>
                <a:cubicBezTo>
                  <a:pt x="474961" y="552246"/>
                  <a:pt x="462946" y="564241"/>
                  <a:pt x="448050" y="564241"/>
                </a:cubicBezTo>
                <a:cubicBezTo>
                  <a:pt x="433154" y="564241"/>
                  <a:pt x="421138" y="552246"/>
                  <a:pt x="421138" y="537377"/>
                </a:cubicBezTo>
                <a:lnTo>
                  <a:pt x="421138" y="394627"/>
                </a:lnTo>
                <a:cubicBezTo>
                  <a:pt x="436630" y="385904"/>
                  <a:pt x="447156" y="369250"/>
                  <a:pt x="447057" y="350216"/>
                </a:cubicBezTo>
                <a:lnTo>
                  <a:pt x="446163" y="172771"/>
                </a:lnTo>
                <a:cubicBezTo>
                  <a:pt x="446064" y="146600"/>
                  <a:pt x="433750" y="123304"/>
                  <a:pt x="414783" y="108038"/>
                </a:cubicBezTo>
                <a:cubicBezTo>
                  <a:pt x="417762" y="107666"/>
                  <a:pt x="485369" y="107629"/>
                  <a:pt x="520495" y="107634"/>
                </a:cubicBezTo>
                <a:close/>
                <a:moveTo>
                  <a:pt x="481094" y="0"/>
                </a:moveTo>
                <a:cubicBezTo>
                  <a:pt x="506703" y="0"/>
                  <a:pt x="527547" y="20813"/>
                  <a:pt x="527547" y="46482"/>
                </a:cubicBezTo>
                <a:cubicBezTo>
                  <a:pt x="527547" y="60258"/>
                  <a:pt x="521492" y="72745"/>
                  <a:pt x="511864" y="81269"/>
                </a:cubicBezTo>
                <a:cubicBezTo>
                  <a:pt x="503626" y="88504"/>
                  <a:pt x="492906" y="92864"/>
                  <a:pt x="481094" y="92864"/>
                </a:cubicBezTo>
                <a:cubicBezTo>
                  <a:pt x="469282" y="92864"/>
                  <a:pt x="458463" y="88504"/>
                  <a:pt x="450324" y="81269"/>
                </a:cubicBezTo>
                <a:cubicBezTo>
                  <a:pt x="440696" y="72745"/>
                  <a:pt x="434542" y="60258"/>
                  <a:pt x="434542" y="46482"/>
                </a:cubicBezTo>
                <a:cubicBezTo>
                  <a:pt x="434542" y="20813"/>
                  <a:pt x="455386" y="0"/>
                  <a:pt x="481094" y="0"/>
                </a:cubicBezTo>
                <a:close/>
                <a:moveTo>
                  <a:pt x="297750" y="0"/>
                </a:moveTo>
                <a:cubicBezTo>
                  <a:pt x="299041" y="0"/>
                  <a:pt x="300233" y="0"/>
                  <a:pt x="301424" y="99"/>
                </a:cubicBezTo>
                <a:cubicBezTo>
                  <a:pt x="302715" y="199"/>
                  <a:pt x="303906" y="397"/>
                  <a:pt x="305097" y="496"/>
                </a:cubicBezTo>
                <a:cubicBezTo>
                  <a:pt x="306189" y="694"/>
                  <a:pt x="307281" y="893"/>
                  <a:pt x="308473" y="1190"/>
                </a:cubicBezTo>
                <a:cubicBezTo>
                  <a:pt x="309068" y="1289"/>
                  <a:pt x="309763" y="1487"/>
                  <a:pt x="310458" y="1586"/>
                </a:cubicBezTo>
                <a:cubicBezTo>
                  <a:pt x="312444" y="2181"/>
                  <a:pt x="314430" y="2776"/>
                  <a:pt x="316415" y="3569"/>
                </a:cubicBezTo>
                <a:cubicBezTo>
                  <a:pt x="334881" y="11005"/>
                  <a:pt x="347887" y="28949"/>
                  <a:pt x="347887" y="50066"/>
                </a:cubicBezTo>
                <a:cubicBezTo>
                  <a:pt x="347887" y="65532"/>
                  <a:pt x="340937" y="79313"/>
                  <a:pt x="329917" y="88434"/>
                </a:cubicBezTo>
                <a:cubicBezTo>
                  <a:pt x="329421" y="88830"/>
                  <a:pt x="328924" y="89227"/>
                  <a:pt x="328428" y="89623"/>
                </a:cubicBezTo>
                <a:cubicBezTo>
                  <a:pt x="319989" y="96167"/>
                  <a:pt x="309366" y="100132"/>
                  <a:pt x="297750" y="100132"/>
                </a:cubicBezTo>
                <a:cubicBezTo>
                  <a:pt x="286234" y="100132"/>
                  <a:pt x="275611" y="96167"/>
                  <a:pt x="267073" y="89623"/>
                </a:cubicBezTo>
                <a:cubicBezTo>
                  <a:pt x="266080" y="88830"/>
                  <a:pt x="264988" y="88037"/>
                  <a:pt x="264095" y="87145"/>
                </a:cubicBezTo>
                <a:cubicBezTo>
                  <a:pt x="263499" y="86550"/>
                  <a:pt x="262903" y="86054"/>
                  <a:pt x="262307" y="85459"/>
                </a:cubicBezTo>
                <a:cubicBezTo>
                  <a:pt x="260620" y="83774"/>
                  <a:pt x="259031" y="81890"/>
                  <a:pt x="257641" y="80007"/>
                </a:cubicBezTo>
                <a:cubicBezTo>
                  <a:pt x="257145" y="79313"/>
                  <a:pt x="256648" y="78718"/>
                  <a:pt x="256251" y="78024"/>
                </a:cubicBezTo>
                <a:cubicBezTo>
                  <a:pt x="255259" y="76735"/>
                  <a:pt x="254464" y="75347"/>
                  <a:pt x="253670" y="73959"/>
                </a:cubicBezTo>
                <a:cubicBezTo>
                  <a:pt x="252876" y="72472"/>
                  <a:pt x="252181" y="71084"/>
                  <a:pt x="251585" y="69498"/>
                </a:cubicBezTo>
                <a:cubicBezTo>
                  <a:pt x="250592" y="67317"/>
                  <a:pt x="249798" y="64937"/>
                  <a:pt x="249202" y="62558"/>
                </a:cubicBezTo>
                <a:cubicBezTo>
                  <a:pt x="248210" y="58592"/>
                  <a:pt x="247614" y="54329"/>
                  <a:pt x="247614" y="50066"/>
                </a:cubicBezTo>
                <a:cubicBezTo>
                  <a:pt x="247614" y="32816"/>
                  <a:pt x="256450" y="17548"/>
                  <a:pt x="269753" y="8526"/>
                </a:cubicBezTo>
                <a:cubicBezTo>
                  <a:pt x="271044" y="7634"/>
                  <a:pt x="272434" y="6841"/>
                  <a:pt x="273923" y="6048"/>
                </a:cubicBezTo>
                <a:cubicBezTo>
                  <a:pt x="275313" y="5255"/>
                  <a:pt x="276802" y="4561"/>
                  <a:pt x="278292" y="3966"/>
                </a:cubicBezTo>
                <a:cubicBezTo>
                  <a:pt x="278987" y="3569"/>
                  <a:pt x="279781" y="3272"/>
                  <a:pt x="280575" y="3074"/>
                </a:cubicBezTo>
                <a:cubicBezTo>
                  <a:pt x="282064" y="2479"/>
                  <a:pt x="283653" y="1983"/>
                  <a:pt x="285241" y="1586"/>
                </a:cubicBezTo>
                <a:cubicBezTo>
                  <a:pt x="286035" y="1388"/>
                  <a:pt x="286830" y="1190"/>
                  <a:pt x="287624" y="992"/>
                </a:cubicBezTo>
                <a:cubicBezTo>
                  <a:pt x="289312" y="694"/>
                  <a:pt x="290999" y="397"/>
                  <a:pt x="292687" y="298"/>
                </a:cubicBezTo>
                <a:cubicBezTo>
                  <a:pt x="294375" y="99"/>
                  <a:pt x="296063" y="0"/>
                  <a:pt x="297750" y="0"/>
                </a:cubicBezTo>
                <a:close/>
                <a:moveTo>
                  <a:pt x="114407" y="0"/>
                </a:moveTo>
                <a:cubicBezTo>
                  <a:pt x="140115" y="0"/>
                  <a:pt x="160959" y="20813"/>
                  <a:pt x="160959" y="46482"/>
                </a:cubicBezTo>
                <a:cubicBezTo>
                  <a:pt x="160959" y="48167"/>
                  <a:pt x="160860" y="49851"/>
                  <a:pt x="160661" y="51536"/>
                </a:cubicBezTo>
                <a:cubicBezTo>
                  <a:pt x="160463" y="53221"/>
                  <a:pt x="160165" y="54906"/>
                  <a:pt x="159867" y="56492"/>
                </a:cubicBezTo>
                <a:cubicBezTo>
                  <a:pt x="159669" y="57384"/>
                  <a:pt x="159470" y="58177"/>
                  <a:pt x="159272" y="58969"/>
                </a:cubicBezTo>
                <a:cubicBezTo>
                  <a:pt x="156790" y="67691"/>
                  <a:pt x="151827" y="75421"/>
                  <a:pt x="145177" y="81269"/>
                </a:cubicBezTo>
                <a:cubicBezTo>
                  <a:pt x="137038" y="88504"/>
                  <a:pt x="126219" y="92864"/>
                  <a:pt x="114407" y="92864"/>
                </a:cubicBezTo>
                <a:cubicBezTo>
                  <a:pt x="102595" y="92864"/>
                  <a:pt x="91875" y="88504"/>
                  <a:pt x="83637" y="81269"/>
                </a:cubicBezTo>
                <a:cubicBezTo>
                  <a:pt x="83041" y="80674"/>
                  <a:pt x="82446" y="80178"/>
                  <a:pt x="81949" y="79584"/>
                </a:cubicBezTo>
                <a:cubicBezTo>
                  <a:pt x="76192" y="73935"/>
                  <a:pt x="71825" y="66898"/>
                  <a:pt x="69641" y="58969"/>
                </a:cubicBezTo>
                <a:cubicBezTo>
                  <a:pt x="69443" y="58177"/>
                  <a:pt x="69244" y="57384"/>
                  <a:pt x="69046" y="56492"/>
                </a:cubicBezTo>
                <a:cubicBezTo>
                  <a:pt x="68649" y="54906"/>
                  <a:pt x="68450" y="53221"/>
                  <a:pt x="68252" y="51536"/>
                </a:cubicBezTo>
                <a:cubicBezTo>
                  <a:pt x="68053" y="49851"/>
                  <a:pt x="67954" y="48167"/>
                  <a:pt x="67954" y="46482"/>
                </a:cubicBezTo>
                <a:cubicBezTo>
                  <a:pt x="67954" y="20813"/>
                  <a:pt x="88798" y="0"/>
                  <a:pt x="114407" y="0"/>
                </a:cubicBezTo>
                <a:close/>
              </a:path>
            </a:pathLst>
          </a:custGeom>
          <a:solidFill>
            <a:schemeClr val="accent1"/>
          </a:solidFill>
          <a:ln>
            <a:noFill/>
          </a:ln>
        </p:spPr>
        <p:txBody>
          <a:bodyPr wrap="square" lIns="91440" tIns="45720" rIns="91440" bIns="45720" anchor="ctr">
            <a:normAutofit lnSpcReduction="1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dirty="0"/>
          </a:p>
        </p:txBody>
      </p:sp>
      <p:sp>
        <p:nvSpPr>
          <p:cNvPr id="67" name="ïṧ1ïḍè">
            <a:extLst>
              <a:ext uri="{FF2B5EF4-FFF2-40B4-BE49-F238E27FC236}">
                <a16:creationId xmlns:a16="http://schemas.microsoft.com/office/drawing/2014/main" id="{856D6CE9-5205-427E-BE65-A49016F81888}"/>
              </a:ext>
            </a:extLst>
          </p:cNvPr>
          <p:cNvSpPr/>
          <p:nvPr/>
        </p:nvSpPr>
        <p:spPr bwMode="auto">
          <a:xfrm>
            <a:off x="10342747" y="4328872"/>
            <a:ext cx="363892" cy="313730"/>
          </a:xfrm>
          <a:custGeom>
            <a:avLst/>
            <a:gdLst>
              <a:gd name="connsiteX0" fmla="*/ 342420 w 607639"/>
              <a:gd name="connsiteY0" fmla="*/ 327424 h 523878"/>
              <a:gd name="connsiteX1" fmla="*/ 483638 w 607639"/>
              <a:gd name="connsiteY1" fmla="*/ 327424 h 523878"/>
              <a:gd name="connsiteX2" fmla="*/ 503837 w 607639"/>
              <a:gd name="connsiteY2" fmla="*/ 347686 h 523878"/>
              <a:gd name="connsiteX3" fmla="*/ 483638 w 607639"/>
              <a:gd name="connsiteY3" fmla="*/ 367858 h 523878"/>
              <a:gd name="connsiteX4" fmla="*/ 342420 w 607639"/>
              <a:gd name="connsiteY4" fmla="*/ 367858 h 523878"/>
              <a:gd name="connsiteX5" fmla="*/ 322131 w 607639"/>
              <a:gd name="connsiteY5" fmla="*/ 347686 h 523878"/>
              <a:gd name="connsiteX6" fmla="*/ 342420 w 607639"/>
              <a:gd name="connsiteY6" fmla="*/ 327424 h 523878"/>
              <a:gd name="connsiteX7" fmla="*/ 342420 w 607639"/>
              <a:gd name="connsiteY7" fmla="*/ 256223 h 523878"/>
              <a:gd name="connsiteX8" fmla="*/ 483638 w 607639"/>
              <a:gd name="connsiteY8" fmla="*/ 256223 h 523878"/>
              <a:gd name="connsiteX9" fmla="*/ 503837 w 607639"/>
              <a:gd name="connsiteY9" fmla="*/ 276476 h 523878"/>
              <a:gd name="connsiteX10" fmla="*/ 483638 w 607639"/>
              <a:gd name="connsiteY10" fmla="*/ 296728 h 523878"/>
              <a:gd name="connsiteX11" fmla="*/ 342420 w 607639"/>
              <a:gd name="connsiteY11" fmla="*/ 296728 h 523878"/>
              <a:gd name="connsiteX12" fmla="*/ 322131 w 607639"/>
              <a:gd name="connsiteY12" fmla="*/ 276476 h 523878"/>
              <a:gd name="connsiteX13" fmla="*/ 342420 w 607639"/>
              <a:gd name="connsiteY13" fmla="*/ 256223 h 523878"/>
              <a:gd name="connsiteX14" fmla="*/ 212436 w 607639"/>
              <a:gd name="connsiteY14" fmla="*/ 233013 h 523878"/>
              <a:gd name="connsiteX15" fmla="*/ 212436 w 607639"/>
              <a:gd name="connsiteY15" fmla="*/ 256211 h 523878"/>
              <a:gd name="connsiteX16" fmla="*/ 235758 w 607639"/>
              <a:gd name="connsiteY16" fmla="*/ 256211 h 523878"/>
              <a:gd name="connsiteX17" fmla="*/ 212436 w 607639"/>
              <a:gd name="connsiteY17" fmla="*/ 233013 h 523878"/>
              <a:gd name="connsiteX18" fmla="*/ 171935 w 607639"/>
              <a:gd name="connsiteY18" fmla="*/ 233013 h 523878"/>
              <a:gd name="connsiteX19" fmla="*/ 144252 w 607639"/>
              <a:gd name="connsiteY19" fmla="*/ 276476 h 523878"/>
              <a:gd name="connsiteX20" fmla="*/ 192230 w 607639"/>
              <a:gd name="connsiteY20" fmla="*/ 324383 h 523878"/>
              <a:gd name="connsiteX21" fmla="*/ 235758 w 607639"/>
              <a:gd name="connsiteY21" fmla="*/ 296652 h 523878"/>
              <a:gd name="connsiteX22" fmla="*/ 192230 w 607639"/>
              <a:gd name="connsiteY22" fmla="*/ 296652 h 523878"/>
              <a:gd name="connsiteX23" fmla="*/ 171935 w 607639"/>
              <a:gd name="connsiteY23" fmla="*/ 276476 h 523878"/>
              <a:gd name="connsiteX24" fmla="*/ 192230 w 607639"/>
              <a:gd name="connsiteY24" fmla="*/ 188128 h 523878"/>
              <a:gd name="connsiteX25" fmla="*/ 280710 w 607639"/>
              <a:gd name="connsiteY25" fmla="*/ 276476 h 523878"/>
              <a:gd name="connsiteX26" fmla="*/ 192230 w 607639"/>
              <a:gd name="connsiteY26" fmla="*/ 364824 h 523878"/>
              <a:gd name="connsiteX27" fmla="*/ 103661 w 607639"/>
              <a:gd name="connsiteY27" fmla="*/ 276476 h 523878"/>
              <a:gd name="connsiteX28" fmla="*/ 192230 w 607639"/>
              <a:gd name="connsiteY28" fmla="*/ 188128 h 523878"/>
              <a:gd name="connsiteX29" fmla="*/ 342420 w 607639"/>
              <a:gd name="connsiteY29" fmla="*/ 185023 h 523878"/>
              <a:gd name="connsiteX30" fmla="*/ 483638 w 607639"/>
              <a:gd name="connsiteY30" fmla="*/ 185023 h 523878"/>
              <a:gd name="connsiteX31" fmla="*/ 503837 w 607639"/>
              <a:gd name="connsiteY31" fmla="*/ 205276 h 523878"/>
              <a:gd name="connsiteX32" fmla="*/ 483638 w 607639"/>
              <a:gd name="connsiteY32" fmla="*/ 225528 h 523878"/>
              <a:gd name="connsiteX33" fmla="*/ 342420 w 607639"/>
              <a:gd name="connsiteY33" fmla="*/ 225528 h 523878"/>
              <a:gd name="connsiteX34" fmla="*/ 322131 w 607639"/>
              <a:gd name="connsiteY34" fmla="*/ 205276 h 523878"/>
              <a:gd name="connsiteX35" fmla="*/ 342420 w 607639"/>
              <a:gd name="connsiteY35" fmla="*/ 185023 h 523878"/>
              <a:gd name="connsiteX36" fmla="*/ 73251 w 607639"/>
              <a:gd name="connsiteY36" fmla="*/ 135790 h 523878"/>
              <a:gd name="connsiteX37" fmla="*/ 73251 w 607639"/>
              <a:gd name="connsiteY37" fmla="*/ 417147 h 523878"/>
              <a:gd name="connsiteX38" fmla="*/ 534299 w 607639"/>
              <a:gd name="connsiteY38" fmla="*/ 417147 h 523878"/>
              <a:gd name="connsiteX39" fmla="*/ 534299 w 607639"/>
              <a:gd name="connsiteY39" fmla="*/ 135790 h 523878"/>
              <a:gd name="connsiteX40" fmla="*/ 40497 w 607639"/>
              <a:gd name="connsiteY40" fmla="*/ 40435 h 523878"/>
              <a:gd name="connsiteX41" fmla="*/ 40497 w 607639"/>
              <a:gd name="connsiteY41" fmla="*/ 95355 h 523878"/>
              <a:gd name="connsiteX42" fmla="*/ 567142 w 607639"/>
              <a:gd name="connsiteY42" fmla="*/ 95355 h 523878"/>
              <a:gd name="connsiteX43" fmla="*/ 567142 w 607639"/>
              <a:gd name="connsiteY43" fmla="*/ 40435 h 523878"/>
              <a:gd name="connsiteX44" fmla="*/ 20293 w 607639"/>
              <a:gd name="connsiteY44" fmla="*/ 0 h 523878"/>
              <a:gd name="connsiteX45" fmla="*/ 587346 w 607639"/>
              <a:gd name="connsiteY45" fmla="*/ 0 h 523878"/>
              <a:gd name="connsiteX46" fmla="*/ 607639 w 607639"/>
              <a:gd name="connsiteY46" fmla="*/ 20173 h 523878"/>
              <a:gd name="connsiteX47" fmla="*/ 607639 w 607639"/>
              <a:gd name="connsiteY47" fmla="*/ 115617 h 523878"/>
              <a:gd name="connsiteX48" fmla="*/ 587346 w 607639"/>
              <a:gd name="connsiteY48" fmla="*/ 135790 h 523878"/>
              <a:gd name="connsiteX49" fmla="*/ 574796 w 607639"/>
              <a:gd name="connsiteY49" fmla="*/ 135790 h 523878"/>
              <a:gd name="connsiteX50" fmla="*/ 574796 w 607639"/>
              <a:gd name="connsiteY50" fmla="*/ 437321 h 523878"/>
              <a:gd name="connsiteX51" fmla="*/ 554592 w 607639"/>
              <a:gd name="connsiteY51" fmla="*/ 457582 h 523878"/>
              <a:gd name="connsiteX52" fmla="*/ 324068 w 607639"/>
              <a:gd name="connsiteY52" fmla="*/ 457582 h 523878"/>
              <a:gd name="connsiteX53" fmla="*/ 324068 w 607639"/>
              <a:gd name="connsiteY53" fmla="*/ 503705 h 523878"/>
              <a:gd name="connsiteX54" fmla="*/ 303775 w 607639"/>
              <a:gd name="connsiteY54" fmla="*/ 523878 h 523878"/>
              <a:gd name="connsiteX55" fmla="*/ 283571 w 607639"/>
              <a:gd name="connsiteY55" fmla="*/ 503705 h 523878"/>
              <a:gd name="connsiteX56" fmla="*/ 283571 w 607639"/>
              <a:gd name="connsiteY56" fmla="*/ 457582 h 523878"/>
              <a:gd name="connsiteX57" fmla="*/ 53047 w 607639"/>
              <a:gd name="connsiteY57" fmla="*/ 457582 h 523878"/>
              <a:gd name="connsiteX58" fmla="*/ 32754 w 607639"/>
              <a:gd name="connsiteY58" fmla="*/ 437321 h 523878"/>
              <a:gd name="connsiteX59" fmla="*/ 32754 w 607639"/>
              <a:gd name="connsiteY59" fmla="*/ 135790 h 523878"/>
              <a:gd name="connsiteX60" fmla="*/ 20293 w 607639"/>
              <a:gd name="connsiteY60" fmla="*/ 135790 h 523878"/>
              <a:gd name="connsiteX61" fmla="*/ 0 w 607639"/>
              <a:gd name="connsiteY61" fmla="*/ 115617 h 523878"/>
              <a:gd name="connsiteX62" fmla="*/ 0 w 607639"/>
              <a:gd name="connsiteY62" fmla="*/ 20173 h 523878"/>
              <a:gd name="connsiteX63" fmla="*/ 20293 w 607639"/>
              <a:gd name="connsiteY63" fmla="*/ 0 h 52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07639" h="523878">
                <a:moveTo>
                  <a:pt x="342420" y="327424"/>
                </a:moveTo>
                <a:lnTo>
                  <a:pt x="483638" y="327424"/>
                </a:lnTo>
                <a:cubicBezTo>
                  <a:pt x="494761" y="327424"/>
                  <a:pt x="503837" y="336488"/>
                  <a:pt x="503837" y="347686"/>
                </a:cubicBezTo>
                <a:cubicBezTo>
                  <a:pt x="503837" y="358883"/>
                  <a:pt x="494761" y="367858"/>
                  <a:pt x="483638" y="367858"/>
                </a:cubicBezTo>
                <a:lnTo>
                  <a:pt x="342420" y="367858"/>
                </a:lnTo>
                <a:cubicBezTo>
                  <a:pt x="331208" y="367858"/>
                  <a:pt x="322131" y="358883"/>
                  <a:pt x="322131" y="347686"/>
                </a:cubicBezTo>
                <a:cubicBezTo>
                  <a:pt x="322131" y="336488"/>
                  <a:pt x="331208" y="327424"/>
                  <a:pt x="342420" y="327424"/>
                </a:cubicBezTo>
                <a:close/>
                <a:moveTo>
                  <a:pt x="342420" y="256223"/>
                </a:moveTo>
                <a:lnTo>
                  <a:pt x="483638" y="256223"/>
                </a:lnTo>
                <a:cubicBezTo>
                  <a:pt x="494761" y="256223"/>
                  <a:pt x="503837" y="265283"/>
                  <a:pt x="503837" y="276476"/>
                </a:cubicBezTo>
                <a:cubicBezTo>
                  <a:pt x="503837" y="287668"/>
                  <a:pt x="494761" y="296728"/>
                  <a:pt x="483638" y="296728"/>
                </a:cubicBezTo>
                <a:lnTo>
                  <a:pt x="342420" y="296728"/>
                </a:lnTo>
                <a:cubicBezTo>
                  <a:pt x="331208" y="296728"/>
                  <a:pt x="322131" y="287668"/>
                  <a:pt x="322131" y="276476"/>
                </a:cubicBezTo>
                <a:cubicBezTo>
                  <a:pt x="322131" y="265283"/>
                  <a:pt x="331208" y="256223"/>
                  <a:pt x="342420" y="256223"/>
                </a:cubicBezTo>
                <a:close/>
                <a:moveTo>
                  <a:pt x="212436" y="233013"/>
                </a:moveTo>
                <a:lnTo>
                  <a:pt x="212436" y="256211"/>
                </a:lnTo>
                <a:lnTo>
                  <a:pt x="235758" y="256211"/>
                </a:lnTo>
                <a:cubicBezTo>
                  <a:pt x="230951" y="246079"/>
                  <a:pt x="222673" y="237813"/>
                  <a:pt x="212436" y="233013"/>
                </a:cubicBezTo>
                <a:close/>
                <a:moveTo>
                  <a:pt x="171935" y="233013"/>
                </a:moveTo>
                <a:cubicBezTo>
                  <a:pt x="155556" y="240657"/>
                  <a:pt x="144252" y="257278"/>
                  <a:pt x="144252" y="276476"/>
                </a:cubicBezTo>
                <a:cubicBezTo>
                  <a:pt x="144252" y="302874"/>
                  <a:pt x="165704" y="324383"/>
                  <a:pt x="192230" y="324383"/>
                </a:cubicBezTo>
                <a:cubicBezTo>
                  <a:pt x="211457" y="324383"/>
                  <a:pt x="228103" y="313006"/>
                  <a:pt x="235758" y="296652"/>
                </a:cubicBezTo>
                <a:lnTo>
                  <a:pt x="192230" y="296652"/>
                </a:lnTo>
                <a:cubicBezTo>
                  <a:pt x="181014" y="296652"/>
                  <a:pt x="171935" y="287675"/>
                  <a:pt x="171935" y="276476"/>
                </a:cubicBezTo>
                <a:close/>
                <a:moveTo>
                  <a:pt x="192230" y="188128"/>
                </a:moveTo>
                <a:cubicBezTo>
                  <a:pt x="241010" y="188128"/>
                  <a:pt x="280710" y="227769"/>
                  <a:pt x="280710" y="276476"/>
                </a:cubicBezTo>
                <a:cubicBezTo>
                  <a:pt x="280710" y="325183"/>
                  <a:pt x="241010" y="364824"/>
                  <a:pt x="192230" y="364824"/>
                </a:cubicBezTo>
                <a:cubicBezTo>
                  <a:pt x="143451" y="364824"/>
                  <a:pt x="103661" y="325183"/>
                  <a:pt x="103661" y="276476"/>
                </a:cubicBezTo>
                <a:cubicBezTo>
                  <a:pt x="103661" y="227769"/>
                  <a:pt x="143451" y="188128"/>
                  <a:pt x="192230" y="188128"/>
                </a:cubicBezTo>
                <a:close/>
                <a:moveTo>
                  <a:pt x="342420" y="185023"/>
                </a:moveTo>
                <a:lnTo>
                  <a:pt x="483638" y="185023"/>
                </a:lnTo>
                <a:cubicBezTo>
                  <a:pt x="494761" y="185023"/>
                  <a:pt x="503837" y="194083"/>
                  <a:pt x="503837" y="205276"/>
                </a:cubicBezTo>
                <a:cubicBezTo>
                  <a:pt x="503837" y="216468"/>
                  <a:pt x="494761" y="225528"/>
                  <a:pt x="483638" y="225528"/>
                </a:cubicBezTo>
                <a:lnTo>
                  <a:pt x="342420" y="225528"/>
                </a:lnTo>
                <a:cubicBezTo>
                  <a:pt x="331208" y="225528"/>
                  <a:pt x="322131" y="216468"/>
                  <a:pt x="322131" y="205276"/>
                </a:cubicBezTo>
                <a:cubicBezTo>
                  <a:pt x="322131" y="194083"/>
                  <a:pt x="331208" y="185023"/>
                  <a:pt x="342420" y="185023"/>
                </a:cubicBezTo>
                <a:close/>
                <a:moveTo>
                  <a:pt x="73251" y="135790"/>
                </a:moveTo>
                <a:lnTo>
                  <a:pt x="73251" y="417147"/>
                </a:lnTo>
                <a:lnTo>
                  <a:pt x="534299" y="417147"/>
                </a:lnTo>
                <a:lnTo>
                  <a:pt x="534299" y="135790"/>
                </a:lnTo>
                <a:close/>
                <a:moveTo>
                  <a:pt x="40497" y="40435"/>
                </a:moveTo>
                <a:lnTo>
                  <a:pt x="40497" y="95355"/>
                </a:lnTo>
                <a:lnTo>
                  <a:pt x="567142" y="95355"/>
                </a:lnTo>
                <a:lnTo>
                  <a:pt x="567142" y="40435"/>
                </a:lnTo>
                <a:close/>
                <a:moveTo>
                  <a:pt x="20293" y="0"/>
                </a:moveTo>
                <a:lnTo>
                  <a:pt x="587346" y="0"/>
                </a:lnTo>
                <a:cubicBezTo>
                  <a:pt x="598561" y="0"/>
                  <a:pt x="607639" y="8976"/>
                  <a:pt x="607639" y="20173"/>
                </a:cubicBezTo>
                <a:lnTo>
                  <a:pt x="607639" y="115617"/>
                </a:lnTo>
                <a:cubicBezTo>
                  <a:pt x="607639" y="126726"/>
                  <a:pt x="598561" y="135790"/>
                  <a:pt x="587346" y="135790"/>
                </a:cubicBezTo>
                <a:lnTo>
                  <a:pt x="574796" y="135790"/>
                </a:lnTo>
                <a:lnTo>
                  <a:pt x="574796" y="437321"/>
                </a:lnTo>
                <a:cubicBezTo>
                  <a:pt x="574796" y="448518"/>
                  <a:pt x="565718" y="457582"/>
                  <a:pt x="554592" y="457582"/>
                </a:cubicBezTo>
                <a:lnTo>
                  <a:pt x="324068" y="457582"/>
                </a:lnTo>
                <a:lnTo>
                  <a:pt x="324068" y="503705"/>
                </a:lnTo>
                <a:cubicBezTo>
                  <a:pt x="324068" y="514814"/>
                  <a:pt x="314990" y="523878"/>
                  <a:pt x="303775" y="523878"/>
                </a:cubicBezTo>
                <a:cubicBezTo>
                  <a:pt x="292650" y="523878"/>
                  <a:pt x="283571" y="514814"/>
                  <a:pt x="283571" y="503705"/>
                </a:cubicBezTo>
                <a:lnTo>
                  <a:pt x="283571" y="457582"/>
                </a:lnTo>
                <a:lnTo>
                  <a:pt x="53047" y="457582"/>
                </a:lnTo>
                <a:cubicBezTo>
                  <a:pt x="41832" y="457582"/>
                  <a:pt x="32754" y="448518"/>
                  <a:pt x="32754" y="437321"/>
                </a:cubicBezTo>
                <a:lnTo>
                  <a:pt x="32754" y="135790"/>
                </a:lnTo>
                <a:lnTo>
                  <a:pt x="20293" y="135790"/>
                </a:lnTo>
                <a:cubicBezTo>
                  <a:pt x="9078" y="135790"/>
                  <a:pt x="0" y="126726"/>
                  <a:pt x="0" y="115617"/>
                </a:cubicBezTo>
                <a:lnTo>
                  <a:pt x="0" y="20173"/>
                </a:lnTo>
                <a:cubicBezTo>
                  <a:pt x="0" y="8976"/>
                  <a:pt x="9078" y="0"/>
                  <a:pt x="20293" y="0"/>
                </a:cubicBezTo>
                <a:close/>
              </a:path>
            </a:pathLst>
          </a:custGeom>
          <a:solidFill>
            <a:schemeClr val="accent1"/>
          </a:solidFill>
          <a:ln>
            <a:noFill/>
          </a:ln>
        </p:spPr>
        <p:txBody>
          <a:bodyPr wrap="square" lIns="91440" tIns="45720" rIns="91440" bIns="45720" anchor="ctr">
            <a:normAutofit fontScale="92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dirty="0"/>
          </a:p>
        </p:txBody>
      </p:sp>
      <p:sp>
        <p:nvSpPr>
          <p:cNvPr id="87" name="íṧ1íḋé">
            <a:extLst>
              <a:ext uri="{FF2B5EF4-FFF2-40B4-BE49-F238E27FC236}">
                <a16:creationId xmlns:a16="http://schemas.microsoft.com/office/drawing/2014/main" id="{BD456E50-3644-4B93-9FC3-F2348136E133}"/>
              </a:ext>
            </a:extLst>
          </p:cNvPr>
          <p:cNvSpPr/>
          <p:nvPr/>
        </p:nvSpPr>
        <p:spPr>
          <a:xfrm>
            <a:off x="4840844" y="2534918"/>
            <a:ext cx="2555309" cy="779443"/>
          </a:xfrm>
          <a:prstGeom prst="roundRect">
            <a:avLst>
              <a:gd name="adj" fmla="val 24861"/>
            </a:avLst>
          </a:prstGeom>
          <a:solidFill>
            <a:schemeClr val="accent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spcBef>
                <a:spcPct val="0"/>
              </a:spcBef>
            </a:pPr>
            <a:endParaRPr lang="en-US" altLang="zh-CN" sz="2400" b="1" dirty="0"/>
          </a:p>
        </p:txBody>
      </p:sp>
      <p:sp>
        <p:nvSpPr>
          <p:cNvPr id="81" name="文本占位符 80">
            <a:extLst>
              <a:ext uri="{FF2B5EF4-FFF2-40B4-BE49-F238E27FC236}">
                <a16:creationId xmlns:a16="http://schemas.microsoft.com/office/drawing/2014/main" id="{DB60E2DF-CF44-4EAB-AA05-FBDB4E03200F}"/>
              </a:ext>
            </a:extLst>
          </p:cNvPr>
          <p:cNvSpPr>
            <a:spLocks noGrp="1"/>
          </p:cNvSpPr>
          <p:nvPr>
            <p:ph type="body" sz="quarter" idx="11"/>
          </p:nvPr>
        </p:nvSpPr>
        <p:spPr/>
        <p:txBody>
          <a:bodyPr/>
          <a:lstStyle/>
          <a:p>
            <a:pPr algn="ctr"/>
            <a:r>
              <a:rPr lang="zh-CN" altLang="en-US" dirty="0"/>
              <a:t>请输入你的标题</a:t>
            </a:r>
          </a:p>
        </p:txBody>
      </p:sp>
      <p:cxnSp>
        <p:nvCxnSpPr>
          <p:cNvPr id="62" name="直接连接符 61">
            <a:extLst>
              <a:ext uri="{FF2B5EF4-FFF2-40B4-BE49-F238E27FC236}">
                <a16:creationId xmlns:a16="http://schemas.microsoft.com/office/drawing/2014/main" id="{E7DBF5AE-10BA-4BB2-8413-6C488FE0C571}"/>
              </a:ext>
            </a:extLst>
          </p:cNvPr>
          <p:cNvCxnSpPr>
            <a:cxnSpLocks/>
            <a:stCxn id="46" idx="2"/>
          </p:cNvCxnSpPr>
          <p:nvPr/>
        </p:nvCxnSpPr>
        <p:spPr>
          <a:xfrm>
            <a:off x="6096000" y="3420216"/>
            <a:ext cx="1" cy="582606"/>
          </a:xfrm>
          <a:prstGeom prst="line">
            <a:avLst/>
          </a:prstGeom>
          <a:ln w="222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11075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E0CABE8-E2CD-43E7-9FC2-4E5C21EBEBD1}"/>
              </a:ext>
            </a:extLst>
          </p:cNvPr>
          <p:cNvSpPr>
            <a:spLocks noGrp="1"/>
          </p:cNvSpPr>
          <p:nvPr>
            <p:ph type="title"/>
          </p:nvPr>
        </p:nvSpPr>
        <p:spPr>
          <a:xfrm>
            <a:off x="1363494" y="452582"/>
            <a:ext cx="7499950" cy="576118"/>
          </a:xfrm>
        </p:spPr>
        <p:txBody>
          <a:bodyPr>
            <a:normAutofit/>
          </a:bodyPr>
          <a:lstStyle/>
          <a:p>
            <a:r>
              <a:rPr lang="zh-CN" altLang="en-US" dirty="0"/>
              <a:t>研究内容</a:t>
            </a:r>
          </a:p>
        </p:txBody>
      </p:sp>
      <p:sp>
        <p:nvSpPr>
          <p:cNvPr id="3" name="文本占位符 2">
            <a:extLst>
              <a:ext uri="{FF2B5EF4-FFF2-40B4-BE49-F238E27FC236}">
                <a16:creationId xmlns:a16="http://schemas.microsoft.com/office/drawing/2014/main" id="{9F540C6C-A1C3-4334-8E07-EDC56162954D}"/>
              </a:ext>
            </a:extLst>
          </p:cNvPr>
          <p:cNvSpPr>
            <a:spLocks noGrp="1"/>
          </p:cNvSpPr>
          <p:nvPr>
            <p:ph type="body" sz="quarter" idx="10"/>
          </p:nvPr>
        </p:nvSpPr>
        <p:spPr/>
        <p:txBody>
          <a:bodyPr/>
          <a:lstStyle/>
          <a:p>
            <a:r>
              <a:rPr lang="zh-CN" altLang="en-US" dirty="0"/>
              <a:t>标题</a:t>
            </a:r>
          </a:p>
        </p:txBody>
      </p:sp>
      <p:sp>
        <p:nvSpPr>
          <p:cNvPr id="4" name="文本占位符 3">
            <a:extLst>
              <a:ext uri="{FF2B5EF4-FFF2-40B4-BE49-F238E27FC236}">
                <a16:creationId xmlns:a16="http://schemas.microsoft.com/office/drawing/2014/main" id="{C34FC115-1986-49BC-9978-4BCE50D1FF7E}"/>
              </a:ext>
            </a:extLst>
          </p:cNvPr>
          <p:cNvSpPr>
            <a:spLocks noGrp="1"/>
          </p:cNvSpPr>
          <p:nvPr>
            <p:ph type="body" sz="quarter" idx="11"/>
          </p:nvPr>
        </p:nvSpPr>
        <p:spPr/>
        <p:txBody>
          <a:bodyPr/>
          <a:lstStyle/>
          <a:p>
            <a:pPr lvl="0" algn="just">
              <a:lnSpc>
                <a:spcPct val="130000"/>
              </a:lnSpc>
              <a:spcBef>
                <a:spcPts val="0"/>
              </a:spcBef>
            </a:pPr>
            <a:r>
              <a:rPr lang="zh-CN" altLang="zh-CN" dirty="0">
                <a:solidFill>
                  <a:srgbClr val="000000"/>
                </a:solidFill>
              </a:rPr>
              <a:t>视频提供了功能强大的方法帮助您证明您的观点。当您单击联机视频时，可以在想要添加的视频的嵌入代码中进行粘贴。您也可以键入一个关键字以联机搜索最适合您的文档的视频。视频提供了功能强大的方法帮助您证明您的观点。当您单击联机视频时，可以在想要添加的视频的嵌入代码中进行粘贴。</a:t>
            </a:r>
          </a:p>
        </p:txBody>
      </p:sp>
      <p:sp>
        <p:nvSpPr>
          <p:cNvPr id="5" name="îsľîdè">
            <a:extLst>
              <a:ext uri="{FF2B5EF4-FFF2-40B4-BE49-F238E27FC236}">
                <a16:creationId xmlns:a16="http://schemas.microsoft.com/office/drawing/2014/main" id="{29C11A91-CDE0-43CD-BEC1-F1ECA01BFC36}"/>
              </a:ext>
            </a:extLst>
          </p:cNvPr>
          <p:cNvSpPr/>
          <p:nvPr/>
        </p:nvSpPr>
        <p:spPr>
          <a:xfrm>
            <a:off x="2193941" y="3097637"/>
            <a:ext cx="1177815" cy="1177270"/>
          </a:xfrm>
          <a:custGeom>
            <a:avLst/>
            <a:gdLst>
              <a:gd name="connsiteX0" fmla="*/ 0 w 1260455"/>
              <a:gd name="connsiteY0" fmla="*/ 630228 h 1260455"/>
              <a:gd name="connsiteX1" fmla="*/ 630228 w 1260455"/>
              <a:gd name="connsiteY1" fmla="*/ 0 h 1260455"/>
              <a:gd name="connsiteX2" fmla="*/ 1260456 w 1260455"/>
              <a:gd name="connsiteY2" fmla="*/ 630228 h 1260455"/>
              <a:gd name="connsiteX3" fmla="*/ 630228 w 1260455"/>
              <a:gd name="connsiteY3" fmla="*/ 1260456 h 1260455"/>
              <a:gd name="connsiteX4" fmla="*/ 0 w 1260455"/>
              <a:gd name="connsiteY4" fmla="*/ 630228 h 1260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55" h="1260455">
                <a:moveTo>
                  <a:pt x="0" y="630228"/>
                </a:moveTo>
                <a:cubicBezTo>
                  <a:pt x="0" y="282163"/>
                  <a:pt x="282163" y="0"/>
                  <a:pt x="630228" y="0"/>
                </a:cubicBezTo>
                <a:cubicBezTo>
                  <a:pt x="978293" y="0"/>
                  <a:pt x="1260456" y="282163"/>
                  <a:pt x="1260456" y="630228"/>
                </a:cubicBezTo>
                <a:cubicBezTo>
                  <a:pt x="1260456" y="978293"/>
                  <a:pt x="978293" y="1260456"/>
                  <a:pt x="630228" y="1260456"/>
                </a:cubicBezTo>
                <a:cubicBezTo>
                  <a:pt x="282163" y="1260456"/>
                  <a:pt x="0" y="978293"/>
                  <a:pt x="0" y="630228"/>
                </a:cubicBezTo>
                <a:close/>
              </a:path>
            </a:pathLst>
          </a:cu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a:r>
              <a:rPr lang="zh-CN" altLang="en-US" sz="2400" b="1" dirty="0">
                <a:solidFill>
                  <a:schemeClr val="bg1"/>
                </a:solidFill>
              </a:rPr>
              <a:t>主题</a:t>
            </a:r>
          </a:p>
        </p:txBody>
      </p:sp>
      <p:sp>
        <p:nvSpPr>
          <p:cNvPr id="6" name="iSḷïḑe">
            <a:extLst>
              <a:ext uri="{FF2B5EF4-FFF2-40B4-BE49-F238E27FC236}">
                <a16:creationId xmlns:a16="http://schemas.microsoft.com/office/drawing/2014/main" id="{FB83908A-DF64-4226-9E0B-4ACCE91ADA5C}"/>
              </a:ext>
            </a:extLst>
          </p:cNvPr>
          <p:cNvSpPr/>
          <p:nvPr/>
        </p:nvSpPr>
        <p:spPr>
          <a:xfrm>
            <a:off x="8473447" y="3097637"/>
            <a:ext cx="1177815" cy="1177270"/>
          </a:xfrm>
          <a:custGeom>
            <a:avLst/>
            <a:gdLst>
              <a:gd name="connsiteX0" fmla="*/ 0 w 1260455"/>
              <a:gd name="connsiteY0" fmla="*/ 630228 h 1260455"/>
              <a:gd name="connsiteX1" fmla="*/ 630228 w 1260455"/>
              <a:gd name="connsiteY1" fmla="*/ 0 h 1260455"/>
              <a:gd name="connsiteX2" fmla="*/ 1260456 w 1260455"/>
              <a:gd name="connsiteY2" fmla="*/ 630228 h 1260455"/>
              <a:gd name="connsiteX3" fmla="*/ 630228 w 1260455"/>
              <a:gd name="connsiteY3" fmla="*/ 1260456 h 1260455"/>
              <a:gd name="connsiteX4" fmla="*/ 0 w 1260455"/>
              <a:gd name="connsiteY4" fmla="*/ 630228 h 1260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55" h="1260455">
                <a:moveTo>
                  <a:pt x="0" y="630228"/>
                </a:moveTo>
                <a:cubicBezTo>
                  <a:pt x="0" y="282163"/>
                  <a:pt x="282163" y="0"/>
                  <a:pt x="630228" y="0"/>
                </a:cubicBezTo>
                <a:cubicBezTo>
                  <a:pt x="978293" y="0"/>
                  <a:pt x="1260456" y="282163"/>
                  <a:pt x="1260456" y="630228"/>
                </a:cubicBezTo>
                <a:cubicBezTo>
                  <a:pt x="1260456" y="978293"/>
                  <a:pt x="978293" y="1260456"/>
                  <a:pt x="630228" y="1260456"/>
                </a:cubicBezTo>
                <a:cubicBezTo>
                  <a:pt x="282163" y="1260456"/>
                  <a:pt x="0" y="978293"/>
                  <a:pt x="0" y="630228"/>
                </a:cubicBezTo>
                <a:close/>
              </a:path>
            </a:pathLst>
          </a:cu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a:r>
              <a:rPr lang="zh-CN" altLang="en-US" sz="2400" b="1" dirty="0">
                <a:solidFill>
                  <a:schemeClr val="bg1"/>
                </a:solidFill>
              </a:rPr>
              <a:t>主题</a:t>
            </a:r>
          </a:p>
        </p:txBody>
      </p:sp>
      <p:grpSp>
        <p:nvGrpSpPr>
          <p:cNvPr id="7" name="ïṣḷîḋé">
            <a:extLst>
              <a:ext uri="{FF2B5EF4-FFF2-40B4-BE49-F238E27FC236}">
                <a16:creationId xmlns:a16="http://schemas.microsoft.com/office/drawing/2014/main" id="{74203D4B-0F04-4256-86F6-4F8233E9ACFF}"/>
              </a:ext>
            </a:extLst>
          </p:cNvPr>
          <p:cNvGrpSpPr/>
          <p:nvPr/>
        </p:nvGrpSpPr>
        <p:grpSpPr>
          <a:xfrm>
            <a:off x="993353" y="4397754"/>
            <a:ext cx="4835525" cy="474068"/>
            <a:chOff x="660400" y="4943476"/>
            <a:chExt cx="4835525" cy="474068"/>
          </a:xfrm>
        </p:grpSpPr>
        <p:sp>
          <p:nvSpPr>
            <p:cNvPr id="8" name="íS1ïďé">
              <a:extLst>
                <a:ext uri="{FF2B5EF4-FFF2-40B4-BE49-F238E27FC236}">
                  <a16:creationId xmlns:a16="http://schemas.microsoft.com/office/drawing/2014/main" id="{B5ED3FBB-B7DF-4999-B0DA-A16FE5D3CE09}"/>
                </a:ext>
              </a:extLst>
            </p:cNvPr>
            <p:cNvSpPr/>
            <p:nvPr/>
          </p:nvSpPr>
          <p:spPr>
            <a:xfrm>
              <a:off x="660400" y="5029760"/>
              <a:ext cx="281160" cy="280953"/>
            </a:xfrm>
            <a:prstGeom prst="rect">
              <a:avLst/>
            </a:prstGeom>
            <a:solidFill>
              <a:schemeClr val="bg1"/>
            </a:solidFill>
            <a:ln w="22225">
              <a:solidFill>
                <a:schemeClr val="tx2">
                  <a:lumMod val="20000"/>
                  <a:lumOff val="8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wrap="square" lIns="91440" tIns="45720" rIns="91440" bIns="45720">
              <a:normAutofit fontScale="85000" lnSpcReduction="20000"/>
            </a:bodyPr>
            <a:lstStyle/>
            <a:p>
              <a:pPr marL="0" marR="0" lvl="0" indent="0" algn="l"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srgbClr val="000000"/>
                </a:solidFill>
                <a:effectLst/>
                <a:uLnTx/>
                <a:uFillTx/>
              </a:endParaRPr>
            </a:p>
          </p:txBody>
        </p:sp>
        <p:sp>
          <p:nvSpPr>
            <p:cNvPr id="9" name="íşļîḍe">
              <a:extLst>
                <a:ext uri="{FF2B5EF4-FFF2-40B4-BE49-F238E27FC236}">
                  <a16:creationId xmlns:a16="http://schemas.microsoft.com/office/drawing/2014/main" id="{C90B1591-E698-470B-AA8A-E2B46EA3791D}"/>
                </a:ext>
              </a:extLst>
            </p:cNvPr>
            <p:cNvSpPr/>
            <p:nvPr/>
          </p:nvSpPr>
          <p:spPr bwMode="auto">
            <a:xfrm>
              <a:off x="1083328" y="4943476"/>
              <a:ext cx="4412597" cy="474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gn="just">
                <a:lnSpc>
                  <a:spcPct val="130000"/>
                </a:lnSpc>
              </a:pPr>
              <a:r>
                <a:rPr lang="zh-CN" altLang="zh-CN" sz="1200"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视频提供了功能强大的方法帮助您证明您的观点。当您单击联机视频时，可以在想要添加的视频的嵌入</a:t>
              </a:r>
              <a:r>
                <a:rPr lang="en-US" altLang="zh-CN" sz="1200" dirty="0">
                  <a:latin typeface="微软雅黑" panose="020B0503020204020204" pitchFamily="34" charset="-122"/>
                  <a:ea typeface="微软雅黑" panose="020B0503020204020204" pitchFamily="34" charset="-122"/>
                  <a:sym typeface="微软雅黑" panose="020B0503020204020204" pitchFamily="34" charset="-122"/>
                </a:rPr>
                <a:t>……</a:t>
              </a:r>
            </a:p>
          </p:txBody>
        </p:sp>
        <p:sp>
          <p:nvSpPr>
            <p:cNvPr id="10" name="išļîde">
              <a:extLst>
                <a:ext uri="{FF2B5EF4-FFF2-40B4-BE49-F238E27FC236}">
                  <a16:creationId xmlns:a16="http://schemas.microsoft.com/office/drawing/2014/main" id="{FF7CAE60-65EC-4C6F-9E47-ECC35B42559E}"/>
                </a:ext>
              </a:extLst>
            </p:cNvPr>
            <p:cNvSpPr/>
            <p:nvPr/>
          </p:nvSpPr>
          <p:spPr bwMode="auto">
            <a:xfrm>
              <a:off x="692721" y="4957105"/>
              <a:ext cx="339373" cy="312754"/>
            </a:xfrm>
            <a:custGeom>
              <a:avLst/>
              <a:gdLst>
                <a:gd name="T0" fmla="*/ 602 w 611"/>
                <a:gd name="T1" fmla="*/ 5 h 562"/>
                <a:gd name="T2" fmla="*/ 599 w 611"/>
                <a:gd name="T3" fmla="*/ 2 h 562"/>
                <a:gd name="T4" fmla="*/ 594 w 611"/>
                <a:gd name="T5" fmla="*/ 1 h 562"/>
                <a:gd name="T6" fmla="*/ 590 w 611"/>
                <a:gd name="T7" fmla="*/ 0 h 562"/>
                <a:gd name="T8" fmla="*/ 585 w 611"/>
                <a:gd name="T9" fmla="*/ 0 h 562"/>
                <a:gd name="T10" fmla="*/ 580 w 611"/>
                <a:gd name="T11" fmla="*/ 1 h 562"/>
                <a:gd name="T12" fmla="*/ 576 w 611"/>
                <a:gd name="T13" fmla="*/ 2 h 562"/>
                <a:gd name="T14" fmla="*/ 572 w 611"/>
                <a:gd name="T15" fmla="*/ 5 h 562"/>
                <a:gd name="T16" fmla="*/ 569 w 611"/>
                <a:gd name="T17" fmla="*/ 8 h 562"/>
                <a:gd name="T18" fmla="*/ 166 w 611"/>
                <a:gd name="T19" fmla="*/ 503 h 562"/>
                <a:gd name="T20" fmla="*/ 41 w 611"/>
                <a:gd name="T21" fmla="*/ 377 h 562"/>
                <a:gd name="T22" fmla="*/ 38 w 611"/>
                <a:gd name="T23" fmla="*/ 374 h 562"/>
                <a:gd name="T24" fmla="*/ 33 w 611"/>
                <a:gd name="T25" fmla="*/ 372 h 562"/>
                <a:gd name="T26" fmla="*/ 29 w 611"/>
                <a:gd name="T27" fmla="*/ 371 h 562"/>
                <a:gd name="T28" fmla="*/ 24 w 611"/>
                <a:gd name="T29" fmla="*/ 371 h 562"/>
                <a:gd name="T30" fmla="*/ 20 w 611"/>
                <a:gd name="T31" fmla="*/ 371 h 562"/>
                <a:gd name="T32" fmla="*/ 16 w 611"/>
                <a:gd name="T33" fmla="*/ 372 h 562"/>
                <a:gd name="T34" fmla="*/ 11 w 611"/>
                <a:gd name="T35" fmla="*/ 374 h 562"/>
                <a:gd name="T36" fmla="*/ 8 w 611"/>
                <a:gd name="T37" fmla="*/ 377 h 562"/>
                <a:gd name="T38" fmla="*/ 4 w 611"/>
                <a:gd name="T39" fmla="*/ 382 h 562"/>
                <a:gd name="T40" fmla="*/ 2 w 611"/>
                <a:gd name="T41" fmla="*/ 386 h 562"/>
                <a:gd name="T42" fmla="*/ 1 w 611"/>
                <a:gd name="T43" fmla="*/ 390 h 562"/>
                <a:gd name="T44" fmla="*/ 0 w 611"/>
                <a:gd name="T45" fmla="*/ 395 h 562"/>
                <a:gd name="T46" fmla="*/ 1 w 611"/>
                <a:gd name="T47" fmla="*/ 399 h 562"/>
                <a:gd name="T48" fmla="*/ 2 w 611"/>
                <a:gd name="T49" fmla="*/ 404 h 562"/>
                <a:gd name="T50" fmla="*/ 4 w 611"/>
                <a:gd name="T51" fmla="*/ 408 h 562"/>
                <a:gd name="T52" fmla="*/ 8 w 611"/>
                <a:gd name="T53" fmla="*/ 412 h 562"/>
                <a:gd name="T54" fmla="*/ 151 w 611"/>
                <a:gd name="T55" fmla="*/ 556 h 562"/>
                <a:gd name="T56" fmla="*/ 155 w 611"/>
                <a:gd name="T57" fmla="*/ 558 h 562"/>
                <a:gd name="T58" fmla="*/ 159 w 611"/>
                <a:gd name="T59" fmla="*/ 560 h 562"/>
                <a:gd name="T60" fmla="*/ 164 w 611"/>
                <a:gd name="T61" fmla="*/ 562 h 562"/>
                <a:gd name="T62" fmla="*/ 168 w 611"/>
                <a:gd name="T63" fmla="*/ 562 h 562"/>
                <a:gd name="T64" fmla="*/ 169 w 611"/>
                <a:gd name="T65" fmla="*/ 562 h 562"/>
                <a:gd name="T66" fmla="*/ 169 w 611"/>
                <a:gd name="T67" fmla="*/ 562 h 562"/>
                <a:gd name="T68" fmla="*/ 175 w 611"/>
                <a:gd name="T69" fmla="*/ 562 h 562"/>
                <a:gd name="T70" fmla="*/ 179 w 611"/>
                <a:gd name="T71" fmla="*/ 559 h 562"/>
                <a:gd name="T72" fmla="*/ 183 w 611"/>
                <a:gd name="T73" fmla="*/ 557 h 562"/>
                <a:gd name="T74" fmla="*/ 187 w 611"/>
                <a:gd name="T75" fmla="*/ 554 h 562"/>
                <a:gd name="T76" fmla="*/ 606 w 611"/>
                <a:gd name="T77" fmla="*/ 38 h 562"/>
                <a:gd name="T78" fmla="*/ 609 w 611"/>
                <a:gd name="T79" fmla="*/ 34 h 562"/>
                <a:gd name="T80" fmla="*/ 611 w 611"/>
                <a:gd name="T81" fmla="*/ 29 h 562"/>
                <a:gd name="T82" fmla="*/ 611 w 611"/>
                <a:gd name="T83" fmla="*/ 25 h 562"/>
                <a:gd name="T84" fmla="*/ 611 w 611"/>
                <a:gd name="T85" fmla="*/ 20 h 562"/>
                <a:gd name="T86" fmla="*/ 611 w 611"/>
                <a:gd name="T87" fmla="*/ 16 h 562"/>
                <a:gd name="T88" fmla="*/ 609 w 611"/>
                <a:gd name="T89" fmla="*/ 12 h 562"/>
                <a:gd name="T90" fmla="*/ 606 w 611"/>
                <a:gd name="T91" fmla="*/ 8 h 562"/>
                <a:gd name="T92" fmla="*/ 602 w 611"/>
                <a:gd name="T93" fmla="*/ 5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1" h="562">
                  <a:moveTo>
                    <a:pt x="602" y="5"/>
                  </a:moveTo>
                  <a:lnTo>
                    <a:pt x="599" y="2"/>
                  </a:lnTo>
                  <a:lnTo>
                    <a:pt x="594" y="1"/>
                  </a:lnTo>
                  <a:lnTo>
                    <a:pt x="590" y="0"/>
                  </a:lnTo>
                  <a:lnTo>
                    <a:pt x="585" y="0"/>
                  </a:lnTo>
                  <a:lnTo>
                    <a:pt x="580" y="1"/>
                  </a:lnTo>
                  <a:lnTo>
                    <a:pt x="576" y="2"/>
                  </a:lnTo>
                  <a:lnTo>
                    <a:pt x="572" y="5"/>
                  </a:lnTo>
                  <a:lnTo>
                    <a:pt x="569" y="8"/>
                  </a:lnTo>
                  <a:lnTo>
                    <a:pt x="166" y="503"/>
                  </a:lnTo>
                  <a:lnTo>
                    <a:pt x="41" y="377"/>
                  </a:lnTo>
                  <a:lnTo>
                    <a:pt x="38" y="374"/>
                  </a:lnTo>
                  <a:lnTo>
                    <a:pt x="33" y="372"/>
                  </a:lnTo>
                  <a:lnTo>
                    <a:pt x="29" y="371"/>
                  </a:lnTo>
                  <a:lnTo>
                    <a:pt x="24" y="371"/>
                  </a:lnTo>
                  <a:lnTo>
                    <a:pt x="20" y="371"/>
                  </a:lnTo>
                  <a:lnTo>
                    <a:pt x="16" y="372"/>
                  </a:lnTo>
                  <a:lnTo>
                    <a:pt x="11" y="374"/>
                  </a:lnTo>
                  <a:lnTo>
                    <a:pt x="8" y="377"/>
                  </a:lnTo>
                  <a:lnTo>
                    <a:pt x="4" y="382"/>
                  </a:lnTo>
                  <a:lnTo>
                    <a:pt x="2" y="386"/>
                  </a:lnTo>
                  <a:lnTo>
                    <a:pt x="1" y="390"/>
                  </a:lnTo>
                  <a:lnTo>
                    <a:pt x="0" y="395"/>
                  </a:lnTo>
                  <a:lnTo>
                    <a:pt x="1" y="399"/>
                  </a:lnTo>
                  <a:lnTo>
                    <a:pt x="2" y="404"/>
                  </a:lnTo>
                  <a:lnTo>
                    <a:pt x="4" y="408"/>
                  </a:lnTo>
                  <a:lnTo>
                    <a:pt x="8" y="412"/>
                  </a:lnTo>
                  <a:lnTo>
                    <a:pt x="151" y="556"/>
                  </a:lnTo>
                  <a:lnTo>
                    <a:pt x="155" y="558"/>
                  </a:lnTo>
                  <a:lnTo>
                    <a:pt x="159" y="560"/>
                  </a:lnTo>
                  <a:lnTo>
                    <a:pt x="164" y="562"/>
                  </a:lnTo>
                  <a:lnTo>
                    <a:pt x="168" y="562"/>
                  </a:lnTo>
                  <a:lnTo>
                    <a:pt x="169" y="562"/>
                  </a:lnTo>
                  <a:lnTo>
                    <a:pt x="169" y="562"/>
                  </a:lnTo>
                  <a:lnTo>
                    <a:pt x="175" y="562"/>
                  </a:lnTo>
                  <a:lnTo>
                    <a:pt x="179" y="559"/>
                  </a:lnTo>
                  <a:lnTo>
                    <a:pt x="183" y="557"/>
                  </a:lnTo>
                  <a:lnTo>
                    <a:pt x="187" y="554"/>
                  </a:lnTo>
                  <a:lnTo>
                    <a:pt x="606" y="38"/>
                  </a:lnTo>
                  <a:lnTo>
                    <a:pt x="609" y="34"/>
                  </a:lnTo>
                  <a:lnTo>
                    <a:pt x="611" y="29"/>
                  </a:lnTo>
                  <a:lnTo>
                    <a:pt x="611" y="25"/>
                  </a:lnTo>
                  <a:lnTo>
                    <a:pt x="611" y="20"/>
                  </a:lnTo>
                  <a:lnTo>
                    <a:pt x="611" y="16"/>
                  </a:lnTo>
                  <a:lnTo>
                    <a:pt x="609" y="12"/>
                  </a:lnTo>
                  <a:lnTo>
                    <a:pt x="606" y="8"/>
                  </a:lnTo>
                  <a:lnTo>
                    <a:pt x="602" y="5"/>
                  </a:lnTo>
                  <a:close/>
                </a:path>
              </a:pathLst>
            </a:custGeom>
            <a:solidFill>
              <a:schemeClr val="accent1"/>
            </a:solidFill>
            <a:ln w="19050">
              <a:solidFill>
                <a:schemeClr val="accent1"/>
              </a:solidFill>
            </a:ln>
          </p:spPr>
          <p:txBody>
            <a:bodyPr vert="horz" wrap="square" lIns="91440" tIns="45720" rIns="91440" bIns="45720" numCol="1" anchor="t" anchorCtr="0" compatLnSpc="1">
              <a:normAutofit fontScale="92500" lnSpcReduction="20000"/>
            </a:bodyPr>
            <a:lstStyle/>
            <a:p>
              <a:pPr marL="0" marR="0" lvl="0" indent="0" algn="l"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grpSp>
      <p:grpSp>
        <p:nvGrpSpPr>
          <p:cNvPr id="11" name="îSlîďê">
            <a:extLst>
              <a:ext uri="{FF2B5EF4-FFF2-40B4-BE49-F238E27FC236}">
                <a16:creationId xmlns:a16="http://schemas.microsoft.com/office/drawing/2014/main" id="{ED00BAF2-2885-40A9-8666-B4EBDAA84B9C}"/>
              </a:ext>
            </a:extLst>
          </p:cNvPr>
          <p:cNvGrpSpPr/>
          <p:nvPr/>
        </p:nvGrpSpPr>
        <p:grpSpPr>
          <a:xfrm>
            <a:off x="6684963" y="4369103"/>
            <a:ext cx="4835525" cy="474068"/>
            <a:chOff x="660400" y="4943476"/>
            <a:chExt cx="4835525" cy="474068"/>
          </a:xfrm>
        </p:grpSpPr>
        <p:sp>
          <p:nvSpPr>
            <p:cNvPr id="12" name="ísḻïḑe">
              <a:extLst>
                <a:ext uri="{FF2B5EF4-FFF2-40B4-BE49-F238E27FC236}">
                  <a16:creationId xmlns:a16="http://schemas.microsoft.com/office/drawing/2014/main" id="{B100FC63-795F-4797-8789-2AC3D9472074}"/>
                </a:ext>
              </a:extLst>
            </p:cNvPr>
            <p:cNvSpPr/>
            <p:nvPr/>
          </p:nvSpPr>
          <p:spPr>
            <a:xfrm>
              <a:off x="660400" y="5029760"/>
              <a:ext cx="281160" cy="280953"/>
            </a:xfrm>
            <a:prstGeom prst="rect">
              <a:avLst/>
            </a:prstGeom>
            <a:solidFill>
              <a:schemeClr val="bg1"/>
            </a:solidFill>
            <a:ln w="22225">
              <a:solidFill>
                <a:schemeClr val="tx2">
                  <a:lumMod val="20000"/>
                  <a:lumOff val="8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wrap="square" lIns="91440" tIns="45720" rIns="91440" bIns="45720">
              <a:normAutofit fontScale="85000" lnSpcReduction="20000"/>
            </a:bodyPr>
            <a:lstStyle/>
            <a:p>
              <a:pPr marL="0" marR="0" lvl="0" indent="0" algn="l"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srgbClr val="000000"/>
                </a:solidFill>
                <a:effectLst/>
                <a:uLnTx/>
                <a:uFillTx/>
              </a:endParaRPr>
            </a:p>
          </p:txBody>
        </p:sp>
        <p:sp>
          <p:nvSpPr>
            <p:cNvPr id="13" name="ïṣlïḍé">
              <a:extLst>
                <a:ext uri="{FF2B5EF4-FFF2-40B4-BE49-F238E27FC236}">
                  <a16:creationId xmlns:a16="http://schemas.microsoft.com/office/drawing/2014/main" id="{D7B9708F-6FD7-4EE5-9FD6-28773E75CDF2}"/>
                </a:ext>
              </a:extLst>
            </p:cNvPr>
            <p:cNvSpPr/>
            <p:nvPr/>
          </p:nvSpPr>
          <p:spPr bwMode="auto">
            <a:xfrm>
              <a:off x="1083328" y="4943476"/>
              <a:ext cx="4412597" cy="474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gn="just">
                <a:lnSpc>
                  <a:spcPct val="130000"/>
                </a:lnSpc>
              </a:pPr>
              <a:r>
                <a:rPr lang="zh-CN" altLang="zh-CN" sz="1200"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视频提供了功能强大的方法帮助您证明您的观点。当您单击联机视频时，可以在想要添加的视频的嵌入</a:t>
              </a:r>
              <a:r>
                <a:rPr lang="en-US" altLang="zh-CN" sz="1200" dirty="0">
                  <a:latin typeface="微软雅黑" panose="020B0503020204020204" pitchFamily="34" charset="-122"/>
                  <a:ea typeface="微软雅黑" panose="020B0503020204020204" pitchFamily="34" charset="-122"/>
                  <a:sym typeface="微软雅黑" panose="020B0503020204020204" pitchFamily="34" charset="-122"/>
                </a:rPr>
                <a:t>……</a:t>
              </a:r>
            </a:p>
          </p:txBody>
        </p:sp>
        <p:sp>
          <p:nvSpPr>
            <p:cNvPr id="14" name="isļiḋe">
              <a:extLst>
                <a:ext uri="{FF2B5EF4-FFF2-40B4-BE49-F238E27FC236}">
                  <a16:creationId xmlns:a16="http://schemas.microsoft.com/office/drawing/2014/main" id="{FC10335E-BF32-4E74-A216-C133B473F8C2}"/>
                </a:ext>
              </a:extLst>
            </p:cNvPr>
            <p:cNvSpPr/>
            <p:nvPr/>
          </p:nvSpPr>
          <p:spPr bwMode="auto">
            <a:xfrm>
              <a:off x="692721" y="4957105"/>
              <a:ext cx="339373" cy="312754"/>
            </a:xfrm>
            <a:custGeom>
              <a:avLst/>
              <a:gdLst>
                <a:gd name="T0" fmla="*/ 602 w 611"/>
                <a:gd name="T1" fmla="*/ 5 h 562"/>
                <a:gd name="T2" fmla="*/ 599 w 611"/>
                <a:gd name="T3" fmla="*/ 2 h 562"/>
                <a:gd name="T4" fmla="*/ 594 w 611"/>
                <a:gd name="T5" fmla="*/ 1 h 562"/>
                <a:gd name="T6" fmla="*/ 590 w 611"/>
                <a:gd name="T7" fmla="*/ 0 h 562"/>
                <a:gd name="T8" fmla="*/ 585 w 611"/>
                <a:gd name="T9" fmla="*/ 0 h 562"/>
                <a:gd name="T10" fmla="*/ 580 w 611"/>
                <a:gd name="T11" fmla="*/ 1 h 562"/>
                <a:gd name="T12" fmla="*/ 576 w 611"/>
                <a:gd name="T13" fmla="*/ 2 h 562"/>
                <a:gd name="T14" fmla="*/ 572 w 611"/>
                <a:gd name="T15" fmla="*/ 5 h 562"/>
                <a:gd name="T16" fmla="*/ 569 w 611"/>
                <a:gd name="T17" fmla="*/ 8 h 562"/>
                <a:gd name="T18" fmla="*/ 166 w 611"/>
                <a:gd name="T19" fmla="*/ 503 h 562"/>
                <a:gd name="T20" fmla="*/ 41 w 611"/>
                <a:gd name="T21" fmla="*/ 377 h 562"/>
                <a:gd name="T22" fmla="*/ 38 w 611"/>
                <a:gd name="T23" fmla="*/ 374 h 562"/>
                <a:gd name="T24" fmla="*/ 33 w 611"/>
                <a:gd name="T25" fmla="*/ 372 h 562"/>
                <a:gd name="T26" fmla="*/ 29 w 611"/>
                <a:gd name="T27" fmla="*/ 371 h 562"/>
                <a:gd name="T28" fmla="*/ 24 w 611"/>
                <a:gd name="T29" fmla="*/ 371 h 562"/>
                <a:gd name="T30" fmla="*/ 20 w 611"/>
                <a:gd name="T31" fmla="*/ 371 h 562"/>
                <a:gd name="T32" fmla="*/ 16 w 611"/>
                <a:gd name="T33" fmla="*/ 372 h 562"/>
                <a:gd name="T34" fmla="*/ 11 w 611"/>
                <a:gd name="T35" fmla="*/ 374 h 562"/>
                <a:gd name="T36" fmla="*/ 8 w 611"/>
                <a:gd name="T37" fmla="*/ 377 h 562"/>
                <a:gd name="T38" fmla="*/ 4 w 611"/>
                <a:gd name="T39" fmla="*/ 382 h 562"/>
                <a:gd name="T40" fmla="*/ 2 w 611"/>
                <a:gd name="T41" fmla="*/ 386 h 562"/>
                <a:gd name="T42" fmla="*/ 1 w 611"/>
                <a:gd name="T43" fmla="*/ 390 h 562"/>
                <a:gd name="T44" fmla="*/ 0 w 611"/>
                <a:gd name="T45" fmla="*/ 395 h 562"/>
                <a:gd name="T46" fmla="*/ 1 w 611"/>
                <a:gd name="T47" fmla="*/ 399 h 562"/>
                <a:gd name="T48" fmla="*/ 2 w 611"/>
                <a:gd name="T49" fmla="*/ 404 h 562"/>
                <a:gd name="T50" fmla="*/ 4 w 611"/>
                <a:gd name="T51" fmla="*/ 408 h 562"/>
                <a:gd name="T52" fmla="*/ 8 w 611"/>
                <a:gd name="T53" fmla="*/ 412 h 562"/>
                <a:gd name="T54" fmla="*/ 151 w 611"/>
                <a:gd name="T55" fmla="*/ 556 h 562"/>
                <a:gd name="T56" fmla="*/ 155 w 611"/>
                <a:gd name="T57" fmla="*/ 558 h 562"/>
                <a:gd name="T58" fmla="*/ 159 w 611"/>
                <a:gd name="T59" fmla="*/ 560 h 562"/>
                <a:gd name="T60" fmla="*/ 164 w 611"/>
                <a:gd name="T61" fmla="*/ 562 h 562"/>
                <a:gd name="T62" fmla="*/ 168 w 611"/>
                <a:gd name="T63" fmla="*/ 562 h 562"/>
                <a:gd name="T64" fmla="*/ 169 w 611"/>
                <a:gd name="T65" fmla="*/ 562 h 562"/>
                <a:gd name="T66" fmla="*/ 169 w 611"/>
                <a:gd name="T67" fmla="*/ 562 h 562"/>
                <a:gd name="T68" fmla="*/ 175 w 611"/>
                <a:gd name="T69" fmla="*/ 562 h 562"/>
                <a:gd name="T70" fmla="*/ 179 w 611"/>
                <a:gd name="T71" fmla="*/ 559 h 562"/>
                <a:gd name="T72" fmla="*/ 183 w 611"/>
                <a:gd name="T73" fmla="*/ 557 h 562"/>
                <a:gd name="T74" fmla="*/ 187 w 611"/>
                <a:gd name="T75" fmla="*/ 554 h 562"/>
                <a:gd name="T76" fmla="*/ 606 w 611"/>
                <a:gd name="T77" fmla="*/ 38 h 562"/>
                <a:gd name="T78" fmla="*/ 609 w 611"/>
                <a:gd name="T79" fmla="*/ 34 h 562"/>
                <a:gd name="T80" fmla="*/ 611 w 611"/>
                <a:gd name="T81" fmla="*/ 29 h 562"/>
                <a:gd name="T82" fmla="*/ 611 w 611"/>
                <a:gd name="T83" fmla="*/ 25 h 562"/>
                <a:gd name="T84" fmla="*/ 611 w 611"/>
                <a:gd name="T85" fmla="*/ 20 h 562"/>
                <a:gd name="T86" fmla="*/ 611 w 611"/>
                <a:gd name="T87" fmla="*/ 16 h 562"/>
                <a:gd name="T88" fmla="*/ 609 w 611"/>
                <a:gd name="T89" fmla="*/ 12 h 562"/>
                <a:gd name="T90" fmla="*/ 606 w 611"/>
                <a:gd name="T91" fmla="*/ 8 h 562"/>
                <a:gd name="T92" fmla="*/ 602 w 611"/>
                <a:gd name="T93" fmla="*/ 5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1" h="562">
                  <a:moveTo>
                    <a:pt x="602" y="5"/>
                  </a:moveTo>
                  <a:lnTo>
                    <a:pt x="599" y="2"/>
                  </a:lnTo>
                  <a:lnTo>
                    <a:pt x="594" y="1"/>
                  </a:lnTo>
                  <a:lnTo>
                    <a:pt x="590" y="0"/>
                  </a:lnTo>
                  <a:lnTo>
                    <a:pt x="585" y="0"/>
                  </a:lnTo>
                  <a:lnTo>
                    <a:pt x="580" y="1"/>
                  </a:lnTo>
                  <a:lnTo>
                    <a:pt x="576" y="2"/>
                  </a:lnTo>
                  <a:lnTo>
                    <a:pt x="572" y="5"/>
                  </a:lnTo>
                  <a:lnTo>
                    <a:pt x="569" y="8"/>
                  </a:lnTo>
                  <a:lnTo>
                    <a:pt x="166" y="503"/>
                  </a:lnTo>
                  <a:lnTo>
                    <a:pt x="41" y="377"/>
                  </a:lnTo>
                  <a:lnTo>
                    <a:pt x="38" y="374"/>
                  </a:lnTo>
                  <a:lnTo>
                    <a:pt x="33" y="372"/>
                  </a:lnTo>
                  <a:lnTo>
                    <a:pt x="29" y="371"/>
                  </a:lnTo>
                  <a:lnTo>
                    <a:pt x="24" y="371"/>
                  </a:lnTo>
                  <a:lnTo>
                    <a:pt x="20" y="371"/>
                  </a:lnTo>
                  <a:lnTo>
                    <a:pt x="16" y="372"/>
                  </a:lnTo>
                  <a:lnTo>
                    <a:pt x="11" y="374"/>
                  </a:lnTo>
                  <a:lnTo>
                    <a:pt x="8" y="377"/>
                  </a:lnTo>
                  <a:lnTo>
                    <a:pt x="4" y="382"/>
                  </a:lnTo>
                  <a:lnTo>
                    <a:pt x="2" y="386"/>
                  </a:lnTo>
                  <a:lnTo>
                    <a:pt x="1" y="390"/>
                  </a:lnTo>
                  <a:lnTo>
                    <a:pt x="0" y="395"/>
                  </a:lnTo>
                  <a:lnTo>
                    <a:pt x="1" y="399"/>
                  </a:lnTo>
                  <a:lnTo>
                    <a:pt x="2" y="404"/>
                  </a:lnTo>
                  <a:lnTo>
                    <a:pt x="4" y="408"/>
                  </a:lnTo>
                  <a:lnTo>
                    <a:pt x="8" y="412"/>
                  </a:lnTo>
                  <a:lnTo>
                    <a:pt x="151" y="556"/>
                  </a:lnTo>
                  <a:lnTo>
                    <a:pt x="155" y="558"/>
                  </a:lnTo>
                  <a:lnTo>
                    <a:pt x="159" y="560"/>
                  </a:lnTo>
                  <a:lnTo>
                    <a:pt x="164" y="562"/>
                  </a:lnTo>
                  <a:lnTo>
                    <a:pt x="168" y="562"/>
                  </a:lnTo>
                  <a:lnTo>
                    <a:pt x="169" y="562"/>
                  </a:lnTo>
                  <a:lnTo>
                    <a:pt x="169" y="562"/>
                  </a:lnTo>
                  <a:lnTo>
                    <a:pt x="175" y="562"/>
                  </a:lnTo>
                  <a:lnTo>
                    <a:pt x="179" y="559"/>
                  </a:lnTo>
                  <a:lnTo>
                    <a:pt x="183" y="557"/>
                  </a:lnTo>
                  <a:lnTo>
                    <a:pt x="187" y="554"/>
                  </a:lnTo>
                  <a:lnTo>
                    <a:pt x="606" y="38"/>
                  </a:lnTo>
                  <a:lnTo>
                    <a:pt x="609" y="34"/>
                  </a:lnTo>
                  <a:lnTo>
                    <a:pt x="611" y="29"/>
                  </a:lnTo>
                  <a:lnTo>
                    <a:pt x="611" y="25"/>
                  </a:lnTo>
                  <a:lnTo>
                    <a:pt x="611" y="20"/>
                  </a:lnTo>
                  <a:lnTo>
                    <a:pt x="611" y="16"/>
                  </a:lnTo>
                  <a:lnTo>
                    <a:pt x="609" y="12"/>
                  </a:lnTo>
                  <a:lnTo>
                    <a:pt x="606" y="8"/>
                  </a:lnTo>
                  <a:lnTo>
                    <a:pt x="602" y="5"/>
                  </a:lnTo>
                  <a:close/>
                </a:path>
              </a:pathLst>
            </a:custGeom>
            <a:solidFill>
              <a:schemeClr val="accent1"/>
            </a:solidFill>
            <a:ln w="19050">
              <a:solidFill>
                <a:schemeClr val="accent1"/>
              </a:solidFill>
            </a:ln>
          </p:spPr>
          <p:txBody>
            <a:bodyPr vert="horz" wrap="square" lIns="91440" tIns="45720" rIns="91440" bIns="45720" numCol="1" anchor="t" anchorCtr="0" compatLnSpc="1">
              <a:normAutofit fontScale="92500" lnSpcReduction="20000"/>
            </a:bodyPr>
            <a:lstStyle/>
            <a:p>
              <a:pPr marL="0" marR="0" lvl="0" indent="0" algn="l"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grpSp>
      <p:grpSp>
        <p:nvGrpSpPr>
          <p:cNvPr id="15" name="ï$1îḋe">
            <a:extLst>
              <a:ext uri="{FF2B5EF4-FFF2-40B4-BE49-F238E27FC236}">
                <a16:creationId xmlns:a16="http://schemas.microsoft.com/office/drawing/2014/main" id="{4623C3FE-FCDC-4132-BCBB-000F394C3562}"/>
              </a:ext>
            </a:extLst>
          </p:cNvPr>
          <p:cNvGrpSpPr/>
          <p:nvPr/>
        </p:nvGrpSpPr>
        <p:grpSpPr>
          <a:xfrm>
            <a:off x="993353" y="5015881"/>
            <a:ext cx="4835525" cy="474068"/>
            <a:chOff x="660400" y="4943476"/>
            <a:chExt cx="4835525" cy="474068"/>
          </a:xfrm>
        </p:grpSpPr>
        <p:sp>
          <p:nvSpPr>
            <p:cNvPr id="16" name="îŝ1îde">
              <a:extLst>
                <a:ext uri="{FF2B5EF4-FFF2-40B4-BE49-F238E27FC236}">
                  <a16:creationId xmlns:a16="http://schemas.microsoft.com/office/drawing/2014/main" id="{9E093843-0258-47BA-B023-B12EAD5EC956}"/>
                </a:ext>
              </a:extLst>
            </p:cNvPr>
            <p:cNvSpPr/>
            <p:nvPr/>
          </p:nvSpPr>
          <p:spPr>
            <a:xfrm>
              <a:off x="660400" y="5029760"/>
              <a:ext cx="281160" cy="280953"/>
            </a:xfrm>
            <a:prstGeom prst="rect">
              <a:avLst/>
            </a:prstGeom>
            <a:solidFill>
              <a:schemeClr val="bg1"/>
            </a:solidFill>
            <a:ln w="22225">
              <a:solidFill>
                <a:schemeClr val="tx2">
                  <a:lumMod val="20000"/>
                  <a:lumOff val="8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wrap="square" lIns="91440" tIns="45720" rIns="91440" bIns="45720">
              <a:normAutofit fontScale="85000" lnSpcReduction="20000"/>
            </a:bodyPr>
            <a:lstStyle/>
            <a:p>
              <a:pPr marL="0" marR="0" lvl="0" indent="0" algn="l"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srgbClr val="000000"/>
                </a:solidFill>
                <a:effectLst/>
                <a:uLnTx/>
                <a:uFillTx/>
              </a:endParaRPr>
            </a:p>
          </p:txBody>
        </p:sp>
        <p:sp>
          <p:nvSpPr>
            <p:cNvPr id="17" name="ïṣḷîďé">
              <a:extLst>
                <a:ext uri="{FF2B5EF4-FFF2-40B4-BE49-F238E27FC236}">
                  <a16:creationId xmlns:a16="http://schemas.microsoft.com/office/drawing/2014/main" id="{E806D815-78B0-4FCE-9B92-2E2875E3A89A}"/>
                </a:ext>
              </a:extLst>
            </p:cNvPr>
            <p:cNvSpPr/>
            <p:nvPr/>
          </p:nvSpPr>
          <p:spPr bwMode="auto">
            <a:xfrm>
              <a:off x="1083328" y="4943476"/>
              <a:ext cx="4412597" cy="474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gn="just">
                <a:lnSpc>
                  <a:spcPct val="130000"/>
                </a:lnSpc>
              </a:pPr>
              <a:r>
                <a:rPr lang="zh-CN" altLang="zh-CN" sz="1200"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视频提供了功能强大的方法帮助您证明您的观点。当您单击联机视频时，可以在想要添加的视频的嵌入</a:t>
              </a:r>
              <a:r>
                <a:rPr lang="en-US" altLang="zh-CN" sz="1200" dirty="0">
                  <a:latin typeface="微软雅黑" panose="020B0503020204020204" pitchFamily="34" charset="-122"/>
                  <a:ea typeface="微软雅黑" panose="020B0503020204020204" pitchFamily="34" charset="-122"/>
                  <a:sym typeface="微软雅黑" panose="020B0503020204020204" pitchFamily="34" charset="-122"/>
                </a:rPr>
                <a:t>……</a:t>
              </a:r>
            </a:p>
          </p:txBody>
        </p:sp>
        <p:sp>
          <p:nvSpPr>
            <p:cNvPr id="18" name="îsḻiḓè">
              <a:extLst>
                <a:ext uri="{FF2B5EF4-FFF2-40B4-BE49-F238E27FC236}">
                  <a16:creationId xmlns:a16="http://schemas.microsoft.com/office/drawing/2014/main" id="{7EAD85EB-F279-487B-963E-2962327D73CB}"/>
                </a:ext>
              </a:extLst>
            </p:cNvPr>
            <p:cNvSpPr/>
            <p:nvPr/>
          </p:nvSpPr>
          <p:spPr bwMode="auto">
            <a:xfrm>
              <a:off x="692721" y="4957105"/>
              <a:ext cx="339373" cy="312754"/>
            </a:xfrm>
            <a:custGeom>
              <a:avLst/>
              <a:gdLst>
                <a:gd name="T0" fmla="*/ 602 w 611"/>
                <a:gd name="T1" fmla="*/ 5 h 562"/>
                <a:gd name="T2" fmla="*/ 599 w 611"/>
                <a:gd name="T3" fmla="*/ 2 h 562"/>
                <a:gd name="T4" fmla="*/ 594 w 611"/>
                <a:gd name="T5" fmla="*/ 1 h 562"/>
                <a:gd name="T6" fmla="*/ 590 w 611"/>
                <a:gd name="T7" fmla="*/ 0 h 562"/>
                <a:gd name="T8" fmla="*/ 585 w 611"/>
                <a:gd name="T9" fmla="*/ 0 h 562"/>
                <a:gd name="T10" fmla="*/ 580 w 611"/>
                <a:gd name="T11" fmla="*/ 1 h 562"/>
                <a:gd name="T12" fmla="*/ 576 w 611"/>
                <a:gd name="T13" fmla="*/ 2 h 562"/>
                <a:gd name="T14" fmla="*/ 572 w 611"/>
                <a:gd name="T15" fmla="*/ 5 h 562"/>
                <a:gd name="T16" fmla="*/ 569 w 611"/>
                <a:gd name="T17" fmla="*/ 8 h 562"/>
                <a:gd name="T18" fmla="*/ 166 w 611"/>
                <a:gd name="T19" fmla="*/ 503 h 562"/>
                <a:gd name="T20" fmla="*/ 41 w 611"/>
                <a:gd name="T21" fmla="*/ 377 h 562"/>
                <a:gd name="T22" fmla="*/ 38 w 611"/>
                <a:gd name="T23" fmla="*/ 374 h 562"/>
                <a:gd name="T24" fmla="*/ 33 w 611"/>
                <a:gd name="T25" fmla="*/ 372 h 562"/>
                <a:gd name="T26" fmla="*/ 29 w 611"/>
                <a:gd name="T27" fmla="*/ 371 h 562"/>
                <a:gd name="T28" fmla="*/ 24 w 611"/>
                <a:gd name="T29" fmla="*/ 371 h 562"/>
                <a:gd name="T30" fmla="*/ 20 w 611"/>
                <a:gd name="T31" fmla="*/ 371 h 562"/>
                <a:gd name="T32" fmla="*/ 16 w 611"/>
                <a:gd name="T33" fmla="*/ 372 h 562"/>
                <a:gd name="T34" fmla="*/ 11 w 611"/>
                <a:gd name="T35" fmla="*/ 374 h 562"/>
                <a:gd name="T36" fmla="*/ 8 w 611"/>
                <a:gd name="T37" fmla="*/ 377 h 562"/>
                <a:gd name="T38" fmla="*/ 4 w 611"/>
                <a:gd name="T39" fmla="*/ 382 h 562"/>
                <a:gd name="T40" fmla="*/ 2 w 611"/>
                <a:gd name="T41" fmla="*/ 386 h 562"/>
                <a:gd name="T42" fmla="*/ 1 w 611"/>
                <a:gd name="T43" fmla="*/ 390 h 562"/>
                <a:gd name="T44" fmla="*/ 0 w 611"/>
                <a:gd name="T45" fmla="*/ 395 h 562"/>
                <a:gd name="T46" fmla="*/ 1 w 611"/>
                <a:gd name="T47" fmla="*/ 399 h 562"/>
                <a:gd name="T48" fmla="*/ 2 w 611"/>
                <a:gd name="T49" fmla="*/ 404 h 562"/>
                <a:gd name="T50" fmla="*/ 4 w 611"/>
                <a:gd name="T51" fmla="*/ 408 h 562"/>
                <a:gd name="T52" fmla="*/ 8 w 611"/>
                <a:gd name="T53" fmla="*/ 412 h 562"/>
                <a:gd name="T54" fmla="*/ 151 w 611"/>
                <a:gd name="T55" fmla="*/ 556 h 562"/>
                <a:gd name="T56" fmla="*/ 155 w 611"/>
                <a:gd name="T57" fmla="*/ 558 h 562"/>
                <a:gd name="T58" fmla="*/ 159 w 611"/>
                <a:gd name="T59" fmla="*/ 560 h 562"/>
                <a:gd name="T60" fmla="*/ 164 w 611"/>
                <a:gd name="T61" fmla="*/ 562 h 562"/>
                <a:gd name="T62" fmla="*/ 168 w 611"/>
                <a:gd name="T63" fmla="*/ 562 h 562"/>
                <a:gd name="T64" fmla="*/ 169 w 611"/>
                <a:gd name="T65" fmla="*/ 562 h 562"/>
                <a:gd name="T66" fmla="*/ 169 w 611"/>
                <a:gd name="T67" fmla="*/ 562 h 562"/>
                <a:gd name="T68" fmla="*/ 175 w 611"/>
                <a:gd name="T69" fmla="*/ 562 h 562"/>
                <a:gd name="T70" fmla="*/ 179 w 611"/>
                <a:gd name="T71" fmla="*/ 559 h 562"/>
                <a:gd name="T72" fmla="*/ 183 w 611"/>
                <a:gd name="T73" fmla="*/ 557 h 562"/>
                <a:gd name="T74" fmla="*/ 187 w 611"/>
                <a:gd name="T75" fmla="*/ 554 h 562"/>
                <a:gd name="T76" fmla="*/ 606 w 611"/>
                <a:gd name="T77" fmla="*/ 38 h 562"/>
                <a:gd name="T78" fmla="*/ 609 w 611"/>
                <a:gd name="T79" fmla="*/ 34 h 562"/>
                <a:gd name="T80" fmla="*/ 611 w 611"/>
                <a:gd name="T81" fmla="*/ 29 h 562"/>
                <a:gd name="T82" fmla="*/ 611 w 611"/>
                <a:gd name="T83" fmla="*/ 25 h 562"/>
                <a:gd name="T84" fmla="*/ 611 w 611"/>
                <a:gd name="T85" fmla="*/ 20 h 562"/>
                <a:gd name="T86" fmla="*/ 611 w 611"/>
                <a:gd name="T87" fmla="*/ 16 h 562"/>
                <a:gd name="T88" fmla="*/ 609 w 611"/>
                <a:gd name="T89" fmla="*/ 12 h 562"/>
                <a:gd name="T90" fmla="*/ 606 w 611"/>
                <a:gd name="T91" fmla="*/ 8 h 562"/>
                <a:gd name="T92" fmla="*/ 602 w 611"/>
                <a:gd name="T93" fmla="*/ 5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1" h="562">
                  <a:moveTo>
                    <a:pt x="602" y="5"/>
                  </a:moveTo>
                  <a:lnTo>
                    <a:pt x="599" y="2"/>
                  </a:lnTo>
                  <a:lnTo>
                    <a:pt x="594" y="1"/>
                  </a:lnTo>
                  <a:lnTo>
                    <a:pt x="590" y="0"/>
                  </a:lnTo>
                  <a:lnTo>
                    <a:pt x="585" y="0"/>
                  </a:lnTo>
                  <a:lnTo>
                    <a:pt x="580" y="1"/>
                  </a:lnTo>
                  <a:lnTo>
                    <a:pt x="576" y="2"/>
                  </a:lnTo>
                  <a:lnTo>
                    <a:pt x="572" y="5"/>
                  </a:lnTo>
                  <a:lnTo>
                    <a:pt x="569" y="8"/>
                  </a:lnTo>
                  <a:lnTo>
                    <a:pt x="166" y="503"/>
                  </a:lnTo>
                  <a:lnTo>
                    <a:pt x="41" y="377"/>
                  </a:lnTo>
                  <a:lnTo>
                    <a:pt x="38" y="374"/>
                  </a:lnTo>
                  <a:lnTo>
                    <a:pt x="33" y="372"/>
                  </a:lnTo>
                  <a:lnTo>
                    <a:pt x="29" y="371"/>
                  </a:lnTo>
                  <a:lnTo>
                    <a:pt x="24" y="371"/>
                  </a:lnTo>
                  <a:lnTo>
                    <a:pt x="20" y="371"/>
                  </a:lnTo>
                  <a:lnTo>
                    <a:pt x="16" y="372"/>
                  </a:lnTo>
                  <a:lnTo>
                    <a:pt x="11" y="374"/>
                  </a:lnTo>
                  <a:lnTo>
                    <a:pt x="8" y="377"/>
                  </a:lnTo>
                  <a:lnTo>
                    <a:pt x="4" y="382"/>
                  </a:lnTo>
                  <a:lnTo>
                    <a:pt x="2" y="386"/>
                  </a:lnTo>
                  <a:lnTo>
                    <a:pt x="1" y="390"/>
                  </a:lnTo>
                  <a:lnTo>
                    <a:pt x="0" y="395"/>
                  </a:lnTo>
                  <a:lnTo>
                    <a:pt x="1" y="399"/>
                  </a:lnTo>
                  <a:lnTo>
                    <a:pt x="2" y="404"/>
                  </a:lnTo>
                  <a:lnTo>
                    <a:pt x="4" y="408"/>
                  </a:lnTo>
                  <a:lnTo>
                    <a:pt x="8" y="412"/>
                  </a:lnTo>
                  <a:lnTo>
                    <a:pt x="151" y="556"/>
                  </a:lnTo>
                  <a:lnTo>
                    <a:pt x="155" y="558"/>
                  </a:lnTo>
                  <a:lnTo>
                    <a:pt x="159" y="560"/>
                  </a:lnTo>
                  <a:lnTo>
                    <a:pt x="164" y="562"/>
                  </a:lnTo>
                  <a:lnTo>
                    <a:pt x="168" y="562"/>
                  </a:lnTo>
                  <a:lnTo>
                    <a:pt x="169" y="562"/>
                  </a:lnTo>
                  <a:lnTo>
                    <a:pt x="169" y="562"/>
                  </a:lnTo>
                  <a:lnTo>
                    <a:pt x="175" y="562"/>
                  </a:lnTo>
                  <a:lnTo>
                    <a:pt x="179" y="559"/>
                  </a:lnTo>
                  <a:lnTo>
                    <a:pt x="183" y="557"/>
                  </a:lnTo>
                  <a:lnTo>
                    <a:pt x="187" y="554"/>
                  </a:lnTo>
                  <a:lnTo>
                    <a:pt x="606" y="38"/>
                  </a:lnTo>
                  <a:lnTo>
                    <a:pt x="609" y="34"/>
                  </a:lnTo>
                  <a:lnTo>
                    <a:pt x="611" y="29"/>
                  </a:lnTo>
                  <a:lnTo>
                    <a:pt x="611" y="25"/>
                  </a:lnTo>
                  <a:lnTo>
                    <a:pt x="611" y="20"/>
                  </a:lnTo>
                  <a:lnTo>
                    <a:pt x="611" y="16"/>
                  </a:lnTo>
                  <a:lnTo>
                    <a:pt x="609" y="12"/>
                  </a:lnTo>
                  <a:lnTo>
                    <a:pt x="606" y="8"/>
                  </a:lnTo>
                  <a:lnTo>
                    <a:pt x="602" y="5"/>
                  </a:lnTo>
                  <a:close/>
                </a:path>
              </a:pathLst>
            </a:custGeom>
            <a:solidFill>
              <a:schemeClr val="accent1"/>
            </a:solidFill>
            <a:ln w="19050">
              <a:solidFill>
                <a:schemeClr val="accent1"/>
              </a:solidFill>
            </a:ln>
          </p:spPr>
          <p:txBody>
            <a:bodyPr vert="horz" wrap="square" lIns="91440" tIns="45720" rIns="91440" bIns="45720" numCol="1" anchor="t" anchorCtr="0" compatLnSpc="1">
              <a:normAutofit fontScale="92500" lnSpcReduction="20000"/>
            </a:bodyPr>
            <a:lstStyle/>
            <a:p>
              <a:pPr marL="0" marR="0" lvl="0" indent="0" algn="l"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endParaRPr>
            </a:p>
          </p:txBody>
        </p:sp>
      </p:grpSp>
      <p:grpSp>
        <p:nvGrpSpPr>
          <p:cNvPr id="19" name="ísļíḑé">
            <a:extLst>
              <a:ext uri="{FF2B5EF4-FFF2-40B4-BE49-F238E27FC236}">
                <a16:creationId xmlns:a16="http://schemas.microsoft.com/office/drawing/2014/main" id="{FB4F9A19-968E-498B-ABEB-83898E15D5F1}"/>
              </a:ext>
            </a:extLst>
          </p:cNvPr>
          <p:cNvGrpSpPr/>
          <p:nvPr/>
        </p:nvGrpSpPr>
        <p:grpSpPr>
          <a:xfrm>
            <a:off x="6684963" y="4987230"/>
            <a:ext cx="4835525" cy="474068"/>
            <a:chOff x="660400" y="4943476"/>
            <a:chExt cx="4835525" cy="474068"/>
          </a:xfrm>
        </p:grpSpPr>
        <p:sp>
          <p:nvSpPr>
            <p:cNvPr id="20" name="ïṩľïďè">
              <a:extLst>
                <a:ext uri="{FF2B5EF4-FFF2-40B4-BE49-F238E27FC236}">
                  <a16:creationId xmlns:a16="http://schemas.microsoft.com/office/drawing/2014/main" id="{104BEB10-70D2-42E5-86DC-8A1EFF642EE3}"/>
                </a:ext>
              </a:extLst>
            </p:cNvPr>
            <p:cNvSpPr/>
            <p:nvPr/>
          </p:nvSpPr>
          <p:spPr>
            <a:xfrm>
              <a:off x="660400" y="5029760"/>
              <a:ext cx="281160" cy="280953"/>
            </a:xfrm>
            <a:prstGeom prst="rect">
              <a:avLst/>
            </a:prstGeom>
            <a:solidFill>
              <a:schemeClr val="bg1"/>
            </a:solidFill>
            <a:ln w="22225">
              <a:solidFill>
                <a:schemeClr val="tx2">
                  <a:lumMod val="20000"/>
                  <a:lumOff val="8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wrap="square" lIns="91440" tIns="45720" rIns="91440" bIns="45720">
              <a:normAutofit fontScale="85000" lnSpcReduction="20000"/>
            </a:bodyPr>
            <a:lstStyle/>
            <a:p>
              <a:pPr marL="0" marR="0" lvl="0" indent="0" algn="l"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srgbClr val="000000"/>
                </a:solidFill>
                <a:effectLst/>
                <a:uLnTx/>
                <a:uFillTx/>
              </a:endParaRPr>
            </a:p>
          </p:txBody>
        </p:sp>
        <p:sp>
          <p:nvSpPr>
            <p:cNvPr id="21" name="íṩľïḍe">
              <a:extLst>
                <a:ext uri="{FF2B5EF4-FFF2-40B4-BE49-F238E27FC236}">
                  <a16:creationId xmlns:a16="http://schemas.microsoft.com/office/drawing/2014/main" id="{E63370C8-079C-45E6-8FC4-5EA3ED1DC9E6}"/>
                </a:ext>
              </a:extLst>
            </p:cNvPr>
            <p:cNvSpPr/>
            <p:nvPr/>
          </p:nvSpPr>
          <p:spPr bwMode="auto">
            <a:xfrm>
              <a:off x="1083328" y="4943476"/>
              <a:ext cx="4412597" cy="474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gn="just">
                <a:lnSpc>
                  <a:spcPct val="130000"/>
                </a:lnSpc>
              </a:pPr>
              <a:r>
                <a:rPr lang="zh-CN" altLang="zh-CN" sz="1200" dirty="0">
                  <a:solidFill>
                    <a:schemeClr val="bg1">
                      <a:lumMod val="50000"/>
                    </a:schemeClr>
                  </a:solidFill>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视频提供了功能强大的方法帮助您证明您的观点。当您单击联机视频时，可以在想要添加的视频的嵌入</a:t>
              </a:r>
              <a:r>
                <a:rPr lang="en-US" altLang="zh-CN" sz="1200" dirty="0">
                  <a:solidFill>
                    <a:schemeClr val="bg1">
                      <a:lumMod val="50000"/>
                    </a:schemeClr>
                  </a:solidFill>
                  <a:latin typeface="微软雅黑" panose="020B0503020204020204" pitchFamily="34" charset="-122"/>
                  <a:ea typeface="微软雅黑" panose="020B0503020204020204" pitchFamily="34" charset="-122"/>
                  <a:sym typeface="微软雅黑" panose="020B0503020204020204" pitchFamily="34" charset="-122"/>
                </a:rPr>
                <a:t>……</a:t>
              </a:r>
            </a:p>
          </p:txBody>
        </p:sp>
      </p:grpSp>
      <p:grpSp>
        <p:nvGrpSpPr>
          <p:cNvPr id="22" name="îş1iḋè">
            <a:extLst>
              <a:ext uri="{FF2B5EF4-FFF2-40B4-BE49-F238E27FC236}">
                <a16:creationId xmlns:a16="http://schemas.microsoft.com/office/drawing/2014/main" id="{DE79E8FD-ABA8-4578-9C56-27784F6ABF9A}"/>
              </a:ext>
            </a:extLst>
          </p:cNvPr>
          <p:cNvGrpSpPr/>
          <p:nvPr/>
        </p:nvGrpSpPr>
        <p:grpSpPr>
          <a:xfrm>
            <a:off x="993353" y="5634008"/>
            <a:ext cx="4835525" cy="474068"/>
            <a:chOff x="660400" y="4943476"/>
            <a:chExt cx="4835525" cy="474068"/>
          </a:xfrm>
        </p:grpSpPr>
        <p:sp>
          <p:nvSpPr>
            <p:cNvPr id="23" name="îşḷídè">
              <a:extLst>
                <a:ext uri="{FF2B5EF4-FFF2-40B4-BE49-F238E27FC236}">
                  <a16:creationId xmlns:a16="http://schemas.microsoft.com/office/drawing/2014/main" id="{8FE16E55-ADB5-4AB2-A6C9-2C5FC132375B}"/>
                </a:ext>
              </a:extLst>
            </p:cNvPr>
            <p:cNvSpPr/>
            <p:nvPr/>
          </p:nvSpPr>
          <p:spPr>
            <a:xfrm>
              <a:off x="660400" y="5029760"/>
              <a:ext cx="281160" cy="280953"/>
            </a:xfrm>
            <a:prstGeom prst="rect">
              <a:avLst/>
            </a:prstGeom>
            <a:solidFill>
              <a:schemeClr val="bg1"/>
            </a:solidFill>
            <a:ln w="22225">
              <a:solidFill>
                <a:schemeClr val="tx2">
                  <a:lumMod val="20000"/>
                  <a:lumOff val="8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wrap="square" lIns="91440" tIns="45720" rIns="91440" bIns="45720">
              <a:normAutofit fontScale="85000" lnSpcReduction="20000"/>
            </a:bodyPr>
            <a:lstStyle/>
            <a:p>
              <a:pPr marL="0" marR="0" lvl="0" indent="0" algn="l"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srgbClr val="000000"/>
                </a:solidFill>
                <a:effectLst/>
                <a:uLnTx/>
                <a:uFillTx/>
              </a:endParaRPr>
            </a:p>
          </p:txBody>
        </p:sp>
        <p:sp>
          <p:nvSpPr>
            <p:cNvPr id="24" name="ïṣḻîďe">
              <a:extLst>
                <a:ext uri="{FF2B5EF4-FFF2-40B4-BE49-F238E27FC236}">
                  <a16:creationId xmlns:a16="http://schemas.microsoft.com/office/drawing/2014/main" id="{0D5A9249-6600-4B17-A248-1E2067D917FB}"/>
                </a:ext>
              </a:extLst>
            </p:cNvPr>
            <p:cNvSpPr/>
            <p:nvPr/>
          </p:nvSpPr>
          <p:spPr bwMode="auto">
            <a:xfrm>
              <a:off x="1083328" y="4943476"/>
              <a:ext cx="4412597" cy="474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gn="just">
                <a:lnSpc>
                  <a:spcPct val="130000"/>
                </a:lnSpc>
              </a:pPr>
              <a:r>
                <a:rPr lang="zh-CN" altLang="zh-CN" sz="1200" dirty="0">
                  <a:solidFill>
                    <a:schemeClr val="bg1">
                      <a:lumMod val="50000"/>
                    </a:schemeClr>
                  </a:solidFill>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视频提供了功能强大的方法帮助您证明您的观点。当您单击联机视频时，可以在想要添加的视频的嵌入</a:t>
              </a:r>
              <a:r>
                <a:rPr lang="en-US" altLang="zh-CN" sz="1200" dirty="0">
                  <a:solidFill>
                    <a:schemeClr val="bg1">
                      <a:lumMod val="50000"/>
                    </a:schemeClr>
                  </a:solidFill>
                  <a:latin typeface="微软雅黑" panose="020B0503020204020204" pitchFamily="34" charset="-122"/>
                  <a:ea typeface="微软雅黑" panose="020B0503020204020204" pitchFamily="34" charset="-122"/>
                  <a:sym typeface="微软雅黑" panose="020B0503020204020204" pitchFamily="34" charset="-122"/>
                </a:rPr>
                <a:t>……</a:t>
              </a:r>
            </a:p>
          </p:txBody>
        </p:sp>
      </p:grpSp>
      <p:grpSp>
        <p:nvGrpSpPr>
          <p:cNvPr id="25" name="ïṩḷïḑè">
            <a:extLst>
              <a:ext uri="{FF2B5EF4-FFF2-40B4-BE49-F238E27FC236}">
                <a16:creationId xmlns:a16="http://schemas.microsoft.com/office/drawing/2014/main" id="{9111C6F3-5306-4904-9B05-0997E3047913}"/>
              </a:ext>
            </a:extLst>
          </p:cNvPr>
          <p:cNvGrpSpPr/>
          <p:nvPr/>
        </p:nvGrpSpPr>
        <p:grpSpPr>
          <a:xfrm>
            <a:off x="6684963" y="5605357"/>
            <a:ext cx="4835525" cy="474068"/>
            <a:chOff x="660400" y="4943476"/>
            <a:chExt cx="4835525" cy="474068"/>
          </a:xfrm>
        </p:grpSpPr>
        <p:sp>
          <p:nvSpPr>
            <p:cNvPr id="26" name="íṡḷîḍè">
              <a:extLst>
                <a:ext uri="{FF2B5EF4-FFF2-40B4-BE49-F238E27FC236}">
                  <a16:creationId xmlns:a16="http://schemas.microsoft.com/office/drawing/2014/main" id="{67B8CC6B-0D5A-494E-9A18-6F4A49F3884F}"/>
                </a:ext>
              </a:extLst>
            </p:cNvPr>
            <p:cNvSpPr/>
            <p:nvPr/>
          </p:nvSpPr>
          <p:spPr>
            <a:xfrm>
              <a:off x="660400" y="5029760"/>
              <a:ext cx="281160" cy="280953"/>
            </a:xfrm>
            <a:prstGeom prst="rect">
              <a:avLst/>
            </a:prstGeom>
            <a:solidFill>
              <a:schemeClr val="bg1"/>
            </a:solidFill>
            <a:ln w="22225">
              <a:solidFill>
                <a:schemeClr val="tx2">
                  <a:lumMod val="20000"/>
                  <a:lumOff val="8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wrap="square" lIns="91440" tIns="45720" rIns="91440" bIns="45720">
              <a:normAutofit fontScale="85000" lnSpcReduction="20000"/>
            </a:bodyPr>
            <a:lstStyle/>
            <a:p>
              <a:pPr marL="0" marR="0" lvl="0" indent="0" algn="l" defTabSz="913765"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srgbClr val="000000"/>
                </a:solidFill>
                <a:effectLst/>
                <a:uLnTx/>
                <a:uFillTx/>
              </a:endParaRPr>
            </a:p>
          </p:txBody>
        </p:sp>
        <p:sp>
          <p:nvSpPr>
            <p:cNvPr id="27" name="îsliḋé">
              <a:extLst>
                <a:ext uri="{FF2B5EF4-FFF2-40B4-BE49-F238E27FC236}">
                  <a16:creationId xmlns:a16="http://schemas.microsoft.com/office/drawing/2014/main" id="{8701ED02-FCD2-42FE-9F41-4BD45FE64204}"/>
                </a:ext>
              </a:extLst>
            </p:cNvPr>
            <p:cNvSpPr/>
            <p:nvPr/>
          </p:nvSpPr>
          <p:spPr bwMode="auto">
            <a:xfrm>
              <a:off x="1083328" y="4943476"/>
              <a:ext cx="4412597" cy="474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chorCtr="0">
              <a:no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gn="just">
                <a:lnSpc>
                  <a:spcPct val="130000"/>
                </a:lnSpc>
              </a:pPr>
              <a:r>
                <a:rPr lang="zh-CN" altLang="zh-CN" sz="1200" dirty="0">
                  <a:solidFill>
                    <a:schemeClr val="bg1">
                      <a:lumMod val="50000"/>
                    </a:schemeClr>
                  </a:solidFill>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视频提供了功能强大的方法帮助您证明您的观点。当您单击联机视频时，可以在想要添加的视频的嵌入</a:t>
              </a:r>
              <a:r>
                <a:rPr lang="en-US" altLang="zh-CN" sz="1200" dirty="0">
                  <a:solidFill>
                    <a:schemeClr val="bg1">
                      <a:lumMod val="50000"/>
                    </a:schemeClr>
                  </a:solidFill>
                  <a:latin typeface="微软雅黑" panose="020B0503020204020204" pitchFamily="34" charset="-122"/>
                  <a:ea typeface="微软雅黑" panose="020B0503020204020204" pitchFamily="34" charset="-122"/>
                  <a:sym typeface="微软雅黑" panose="020B0503020204020204" pitchFamily="34" charset="-122"/>
                </a:rPr>
                <a:t>……</a:t>
              </a:r>
            </a:p>
          </p:txBody>
        </p:sp>
      </p:grpSp>
    </p:spTree>
    <p:extLst>
      <p:ext uri="{BB962C8B-B14F-4D97-AF65-F5344CB8AC3E}">
        <p14:creationId xmlns:p14="http://schemas.microsoft.com/office/powerpoint/2010/main" val="216171116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02D2BC27-BEDA-43DA-A4A8-7E0F4AA8DFCA}"/>
              </a:ext>
            </a:extLst>
          </p:cNvPr>
          <p:cNvSpPr>
            <a:spLocks noGrp="1"/>
          </p:cNvSpPr>
          <p:nvPr>
            <p:ph type="body" sz="quarter" idx="10"/>
          </p:nvPr>
        </p:nvSpPr>
        <p:spPr/>
        <p:txBody>
          <a:bodyPr/>
          <a:lstStyle/>
          <a:p>
            <a:r>
              <a:rPr lang="zh-CN" altLang="en-US" dirty="0"/>
              <a:t>问题的提出</a:t>
            </a:r>
          </a:p>
        </p:txBody>
      </p:sp>
      <p:sp>
        <p:nvSpPr>
          <p:cNvPr id="6" name="文本占位符 5">
            <a:extLst>
              <a:ext uri="{FF2B5EF4-FFF2-40B4-BE49-F238E27FC236}">
                <a16:creationId xmlns:a16="http://schemas.microsoft.com/office/drawing/2014/main" id="{D196233A-B031-4F28-8536-7728B2C063AF}"/>
              </a:ext>
            </a:extLst>
          </p:cNvPr>
          <p:cNvSpPr>
            <a:spLocks noGrp="1"/>
          </p:cNvSpPr>
          <p:nvPr>
            <p:ph type="body" sz="quarter" idx="11"/>
          </p:nvPr>
        </p:nvSpPr>
        <p:spPr/>
        <p:txBody>
          <a:bodyPr/>
          <a:lstStyle/>
          <a:p>
            <a:r>
              <a:rPr lang="zh-CN" altLang="en-US" dirty="0"/>
              <a:t>文献综述</a:t>
            </a:r>
          </a:p>
        </p:txBody>
      </p:sp>
      <p:sp>
        <p:nvSpPr>
          <p:cNvPr id="7" name="文本占位符 6">
            <a:extLst>
              <a:ext uri="{FF2B5EF4-FFF2-40B4-BE49-F238E27FC236}">
                <a16:creationId xmlns:a16="http://schemas.microsoft.com/office/drawing/2014/main" id="{DE162053-88FB-4ACD-A6DA-CECF41244545}"/>
              </a:ext>
            </a:extLst>
          </p:cNvPr>
          <p:cNvSpPr>
            <a:spLocks noGrp="1"/>
          </p:cNvSpPr>
          <p:nvPr>
            <p:ph type="body" sz="quarter" idx="12"/>
          </p:nvPr>
        </p:nvSpPr>
        <p:spPr/>
        <p:txBody>
          <a:bodyPr/>
          <a:lstStyle/>
          <a:p>
            <a:r>
              <a:rPr lang="zh-CN" altLang="en-US" dirty="0"/>
              <a:t>研究内容</a:t>
            </a:r>
          </a:p>
        </p:txBody>
      </p:sp>
      <p:sp>
        <p:nvSpPr>
          <p:cNvPr id="8" name="文本占位符 7">
            <a:extLst>
              <a:ext uri="{FF2B5EF4-FFF2-40B4-BE49-F238E27FC236}">
                <a16:creationId xmlns:a16="http://schemas.microsoft.com/office/drawing/2014/main" id="{004197FF-D867-494C-895B-572455938ED3}"/>
              </a:ext>
            </a:extLst>
          </p:cNvPr>
          <p:cNvSpPr>
            <a:spLocks noGrp="1"/>
          </p:cNvSpPr>
          <p:nvPr>
            <p:ph type="body" sz="quarter" idx="13"/>
          </p:nvPr>
        </p:nvSpPr>
        <p:spPr/>
        <p:txBody>
          <a:bodyPr/>
          <a:lstStyle/>
          <a:p>
            <a:r>
              <a:rPr lang="zh-CN" altLang="en-US" dirty="0"/>
              <a:t>研究结论与展望</a:t>
            </a:r>
          </a:p>
        </p:txBody>
      </p:sp>
      <p:sp>
        <p:nvSpPr>
          <p:cNvPr id="9" name="文本占位符 8">
            <a:extLst>
              <a:ext uri="{FF2B5EF4-FFF2-40B4-BE49-F238E27FC236}">
                <a16:creationId xmlns:a16="http://schemas.microsoft.com/office/drawing/2014/main" id="{045F3FEB-816B-4925-9376-893A3798D4AB}"/>
              </a:ext>
            </a:extLst>
          </p:cNvPr>
          <p:cNvSpPr>
            <a:spLocks noGrp="1"/>
          </p:cNvSpPr>
          <p:nvPr>
            <p:ph type="body" sz="quarter" idx="14"/>
          </p:nvPr>
        </p:nvSpPr>
        <p:spPr/>
        <p:txBody>
          <a:bodyPr/>
          <a:lstStyle/>
          <a:p>
            <a:r>
              <a:rPr lang="zh-CN" altLang="en-US" dirty="0"/>
              <a:t>参考文献</a:t>
            </a:r>
          </a:p>
        </p:txBody>
      </p:sp>
      <p:grpSp>
        <p:nvGrpSpPr>
          <p:cNvPr id="10" name="组合 9">
            <a:extLst>
              <a:ext uri="{FF2B5EF4-FFF2-40B4-BE49-F238E27FC236}">
                <a16:creationId xmlns:a16="http://schemas.microsoft.com/office/drawing/2014/main" id="{D0E53846-D7F5-49E3-8110-34BCF80E0B52}"/>
              </a:ext>
            </a:extLst>
          </p:cNvPr>
          <p:cNvGrpSpPr/>
          <p:nvPr/>
        </p:nvGrpSpPr>
        <p:grpSpPr>
          <a:xfrm>
            <a:off x="5329788" y="1547926"/>
            <a:ext cx="589166" cy="503600"/>
            <a:chOff x="6486577" y="1590539"/>
            <a:chExt cx="589166" cy="503600"/>
          </a:xfrm>
        </p:grpSpPr>
        <p:sp>
          <p:nvSpPr>
            <p:cNvPr id="11" name="文本框 10">
              <a:extLst>
                <a:ext uri="{FF2B5EF4-FFF2-40B4-BE49-F238E27FC236}">
                  <a16:creationId xmlns:a16="http://schemas.microsoft.com/office/drawing/2014/main" id="{A45828FB-41C0-40AE-A242-81FA464DC083}"/>
                </a:ext>
              </a:extLst>
            </p:cNvPr>
            <p:cNvSpPr txBox="1"/>
            <p:nvPr/>
          </p:nvSpPr>
          <p:spPr>
            <a:xfrm>
              <a:off x="6725814" y="1649258"/>
              <a:ext cx="51723" cy="144584"/>
            </a:xfrm>
            <a:custGeom>
              <a:avLst/>
              <a:gdLst/>
              <a:ahLst/>
              <a:cxnLst/>
              <a:rect l="l" t="t" r="r" b="b"/>
              <a:pathLst>
                <a:path w="51723" h="144584">
                  <a:moveTo>
                    <a:pt x="27650" y="94"/>
                  </a:moveTo>
                  <a:lnTo>
                    <a:pt x="51723" y="6083"/>
                  </a:lnTo>
                  <a:lnTo>
                    <a:pt x="51723" y="144584"/>
                  </a:lnTo>
                  <a:lnTo>
                    <a:pt x="991" y="144584"/>
                  </a:lnTo>
                  <a:lnTo>
                    <a:pt x="991" y="35586"/>
                  </a:lnTo>
                  <a:cubicBezTo>
                    <a:pt x="991" y="27717"/>
                    <a:pt x="897" y="21417"/>
                    <a:pt x="708" y="16687"/>
                  </a:cubicBezTo>
                  <a:lnTo>
                    <a:pt x="0" y="8757"/>
                  </a:lnTo>
                  <a:lnTo>
                    <a:pt x="24933" y="320"/>
                  </a:lnTo>
                  <a:cubicBezTo>
                    <a:pt x="25839" y="94"/>
                    <a:pt x="26745" y="-132"/>
                    <a:pt x="27650"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2" name="文本框 11">
              <a:extLst>
                <a:ext uri="{FF2B5EF4-FFF2-40B4-BE49-F238E27FC236}">
                  <a16:creationId xmlns:a16="http://schemas.microsoft.com/office/drawing/2014/main" id="{B9C8F745-A182-44D4-8EA2-E2E94EFB8DD1}"/>
                </a:ext>
              </a:extLst>
            </p:cNvPr>
            <p:cNvSpPr txBox="1"/>
            <p:nvPr/>
          </p:nvSpPr>
          <p:spPr>
            <a:xfrm>
              <a:off x="6837028" y="1700678"/>
              <a:ext cx="30120" cy="11305"/>
            </a:xfrm>
            <a:custGeom>
              <a:avLst/>
              <a:gdLst/>
              <a:ahLst/>
              <a:cxnLst/>
              <a:rect l="l" t="t" r="r" b="b"/>
              <a:pathLst>
                <a:path w="30120" h="11305">
                  <a:moveTo>
                    <a:pt x="0" y="0"/>
                  </a:moveTo>
                  <a:cubicBezTo>
                    <a:pt x="10191" y="2940"/>
                    <a:pt x="20382" y="7010"/>
                    <a:pt x="30120" y="11305"/>
                  </a:cubicBezTo>
                  <a:cubicBezTo>
                    <a:pt x="21967" y="8366"/>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3" name="文本框 12">
              <a:extLst>
                <a:ext uri="{FF2B5EF4-FFF2-40B4-BE49-F238E27FC236}">
                  <a16:creationId xmlns:a16="http://schemas.microsoft.com/office/drawing/2014/main" id="{B7C19E5D-4315-4C8C-8AA3-5243D000D5E3}"/>
                </a:ext>
              </a:extLst>
            </p:cNvPr>
            <p:cNvSpPr txBox="1"/>
            <p:nvPr/>
          </p:nvSpPr>
          <p:spPr>
            <a:xfrm>
              <a:off x="6792189" y="1871159"/>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4" name="文本框 13">
              <a:extLst>
                <a:ext uri="{FF2B5EF4-FFF2-40B4-BE49-F238E27FC236}">
                  <a16:creationId xmlns:a16="http://schemas.microsoft.com/office/drawing/2014/main" id="{F95E90B8-7EBE-4824-A270-32310EC7CE97}"/>
                </a:ext>
              </a:extLst>
            </p:cNvPr>
            <p:cNvSpPr txBox="1"/>
            <p:nvPr/>
          </p:nvSpPr>
          <p:spPr>
            <a:xfrm>
              <a:off x="6691770" y="1590539"/>
              <a:ext cx="85767" cy="67477"/>
            </a:xfrm>
            <a:custGeom>
              <a:avLst/>
              <a:gdLst/>
              <a:ahLst/>
              <a:cxnLst/>
              <a:rect l="l" t="t" r="r" b="b"/>
              <a:pathLst>
                <a:path w="85767" h="67477">
                  <a:moveTo>
                    <a:pt x="55880" y="0"/>
                  </a:moveTo>
                  <a:lnTo>
                    <a:pt x="85767" y="0"/>
                  </a:lnTo>
                  <a:lnTo>
                    <a:pt x="85767" y="64803"/>
                  </a:lnTo>
                  <a:lnTo>
                    <a:pt x="61694" y="58814"/>
                  </a:lnTo>
                  <a:cubicBezTo>
                    <a:pt x="60789" y="58588"/>
                    <a:pt x="59883" y="58814"/>
                    <a:pt x="58977" y="59040"/>
                  </a:cubicBezTo>
                  <a:lnTo>
                    <a:pt x="34044" y="67477"/>
                  </a:lnTo>
                  <a:lnTo>
                    <a:pt x="33905" y="65926"/>
                  </a:lnTo>
                  <a:cubicBezTo>
                    <a:pt x="33152" y="62745"/>
                    <a:pt x="31080" y="60338"/>
                    <a:pt x="27689" y="58706"/>
                  </a:cubicBezTo>
                  <a:cubicBezTo>
                    <a:pt x="24299" y="57073"/>
                    <a:pt x="16743" y="56257"/>
                    <a:pt x="5023" y="56257"/>
                  </a:cubicBezTo>
                  <a:lnTo>
                    <a:pt x="0" y="56257"/>
                  </a:lnTo>
                  <a:lnTo>
                    <a:pt x="0" y="32555"/>
                  </a:lnTo>
                  <a:cubicBezTo>
                    <a:pt x="24529" y="27276"/>
                    <a:pt x="43156" y="16424"/>
                    <a:pt x="55880"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5" name="文本框 14">
              <a:extLst>
                <a:ext uri="{FF2B5EF4-FFF2-40B4-BE49-F238E27FC236}">
                  <a16:creationId xmlns:a16="http://schemas.microsoft.com/office/drawing/2014/main" id="{1319F62F-93B6-4CCE-B0D2-C2EC6A60A34D}"/>
                </a:ext>
              </a:extLst>
            </p:cNvPr>
            <p:cNvSpPr txBox="1"/>
            <p:nvPr/>
          </p:nvSpPr>
          <p:spPr>
            <a:xfrm>
              <a:off x="6486577" y="1655341"/>
              <a:ext cx="589166" cy="438798"/>
            </a:xfrm>
            <a:custGeom>
              <a:avLst/>
              <a:gdLst/>
              <a:ahLst/>
              <a:cxnLst/>
              <a:rect l="l" t="t" r="r" b="b"/>
              <a:pathLst>
                <a:path w="589166" h="438798">
                  <a:moveTo>
                    <a:pt x="301707" y="0"/>
                  </a:moveTo>
                  <a:lnTo>
                    <a:pt x="321143" y="4836"/>
                  </a:lnTo>
                  <a:cubicBezTo>
                    <a:pt x="335325" y="10065"/>
                    <a:pt x="349196" y="16396"/>
                    <a:pt x="362784" y="22274"/>
                  </a:cubicBezTo>
                  <a:cubicBezTo>
                    <a:pt x="392903" y="35162"/>
                    <a:pt x="422796" y="46467"/>
                    <a:pt x="454727" y="54154"/>
                  </a:cubicBezTo>
                  <a:cubicBezTo>
                    <a:pt x="481903" y="60938"/>
                    <a:pt x="509757" y="66590"/>
                    <a:pt x="536253" y="75634"/>
                  </a:cubicBezTo>
                  <a:cubicBezTo>
                    <a:pt x="553464" y="81512"/>
                    <a:pt x="577469" y="87618"/>
                    <a:pt x="588113" y="103444"/>
                  </a:cubicBezTo>
                  <a:cubicBezTo>
                    <a:pt x="590151" y="106384"/>
                    <a:pt x="589019" y="110002"/>
                    <a:pt x="586527" y="112037"/>
                  </a:cubicBezTo>
                  <a:cubicBezTo>
                    <a:pt x="586527" y="115427"/>
                    <a:pt x="584715" y="118819"/>
                    <a:pt x="580866" y="120402"/>
                  </a:cubicBezTo>
                  <a:cubicBezTo>
                    <a:pt x="555050" y="130124"/>
                    <a:pt x="530138" y="141655"/>
                    <a:pt x="505228" y="153639"/>
                  </a:cubicBezTo>
                  <a:cubicBezTo>
                    <a:pt x="528780" y="186198"/>
                    <a:pt x="516325" y="324345"/>
                    <a:pt x="515192" y="346278"/>
                  </a:cubicBezTo>
                  <a:cubicBezTo>
                    <a:pt x="515192" y="346278"/>
                    <a:pt x="515192" y="346504"/>
                    <a:pt x="515192" y="346504"/>
                  </a:cubicBezTo>
                  <a:cubicBezTo>
                    <a:pt x="515419" y="346730"/>
                    <a:pt x="515645" y="346956"/>
                    <a:pt x="515872" y="347181"/>
                  </a:cubicBezTo>
                  <a:cubicBezTo>
                    <a:pt x="534441" y="376123"/>
                    <a:pt x="549161" y="457971"/>
                    <a:pt x="488470" y="434683"/>
                  </a:cubicBezTo>
                  <a:cubicBezTo>
                    <a:pt x="446575" y="418630"/>
                    <a:pt x="460388" y="350347"/>
                    <a:pt x="498661" y="339268"/>
                  </a:cubicBezTo>
                  <a:cubicBezTo>
                    <a:pt x="501831" y="279577"/>
                    <a:pt x="505907" y="218304"/>
                    <a:pt x="491188" y="160196"/>
                  </a:cubicBezTo>
                  <a:cubicBezTo>
                    <a:pt x="468994" y="170823"/>
                    <a:pt x="446575" y="181449"/>
                    <a:pt x="423701" y="190945"/>
                  </a:cubicBezTo>
                  <a:cubicBezTo>
                    <a:pt x="395167" y="202703"/>
                    <a:pt x="363463" y="211974"/>
                    <a:pt x="337420" y="228478"/>
                  </a:cubicBezTo>
                  <a:cubicBezTo>
                    <a:pt x="323152" y="237296"/>
                    <a:pt x="311151" y="245662"/>
                    <a:pt x="295072" y="244080"/>
                  </a:cubicBezTo>
                  <a:cubicBezTo>
                    <a:pt x="293487" y="248150"/>
                    <a:pt x="289183" y="251088"/>
                    <a:pt x="284202" y="248150"/>
                  </a:cubicBezTo>
                  <a:cubicBezTo>
                    <a:pt x="229851" y="214686"/>
                    <a:pt x="166668" y="201798"/>
                    <a:pt x="110732" y="171953"/>
                  </a:cubicBezTo>
                  <a:cubicBezTo>
                    <a:pt x="89897" y="160875"/>
                    <a:pt x="69969" y="148665"/>
                    <a:pt x="49134" y="137586"/>
                  </a:cubicBezTo>
                  <a:cubicBezTo>
                    <a:pt x="34868" y="130124"/>
                    <a:pt x="15618" y="126281"/>
                    <a:pt x="2483" y="117689"/>
                  </a:cubicBezTo>
                  <a:cubicBezTo>
                    <a:pt x="218" y="116332"/>
                    <a:pt x="-914" y="112715"/>
                    <a:pt x="898" y="110454"/>
                  </a:cubicBezTo>
                  <a:cubicBezTo>
                    <a:pt x="-235" y="107967"/>
                    <a:pt x="218" y="104801"/>
                    <a:pt x="3389" y="103444"/>
                  </a:cubicBezTo>
                  <a:cubicBezTo>
                    <a:pt x="54343" y="81286"/>
                    <a:pt x="109373" y="68172"/>
                    <a:pt x="159195" y="43301"/>
                  </a:cubicBezTo>
                  <a:cubicBezTo>
                    <a:pt x="177765" y="34031"/>
                    <a:pt x="196335" y="23461"/>
                    <a:pt x="215442" y="14361"/>
                  </a:cubicBezTo>
                  <a:lnTo>
                    <a:pt x="249984" y="2674"/>
                  </a:lnTo>
                  <a:lnTo>
                    <a:pt x="250692" y="10604"/>
                  </a:lnTo>
                  <a:cubicBezTo>
                    <a:pt x="250881" y="15334"/>
                    <a:pt x="250975" y="21634"/>
                    <a:pt x="250975" y="29503"/>
                  </a:cubicBezTo>
                  <a:lnTo>
                    <a:pt x="250975" y="138501"/>
                  </a:lnTo>
                  <a:lnTo>
                    <a:pt x="301707" y="138501"/>
                  </a:lnTo>
                  <a:lnTo>
                    <a:pt x="301707" y="0"/>
                  </a:lnTo>
                  <a:close/>
                  <a:moveTo>
                    <a:pt x="361198" y="45336"/>
                  </a:moveTo>
                  <a:cubicBezTo>
                    <a:pt x="363010" y="46015"/>
                    <a:pt x="364822" y="46919"/>
                    <a:pt x="366634" y="47598"/>
                  </a:cubicBezTo>
                  <a:cubicBezTo>
                    <a:pt x="374786" y="50537"/>
                    <a:pt x="383165" y="53702"/>
                    <a:pt x="391318" y="56641"/>
                  </a:cubicBezTo>
                  <a:cubicBezTo>
                    <a:pt x="381580" y="52346"/>
                    <a:pt x="371389" y="48276"/>
                    <a:pt x="361198" y="45336"/>
                  </a:cubicBezTo>
                  <a:close/>
                  <a:moveTo>
                    <a:pt x="326550" y="215817"/>
                  </a:moveTo>
                  <a:cubicBezTo>
                    <a:pt x="325417" y="216269"/>
                    <a:pt x="324285" y="216495"/>
                    <a:pt x="323152" y="216947"/>
                  </a:cubicBezTo>
                  <a:cubicBezTo>
                    <a:pt x="320889" y="218530"/>
                    <a:pt x="318624" y="220113"/>
                    <a:pt x="316359" y="221470"/>
                  </a:cubicBezTo>
                  <a:cubicBezTo>
                    <a:pt x="316359" y="221696"/>
                    <a:pt x="316359" y="222148"/>
                    <a:pt x="316359" y="222374"/>
                  </a:cubicBezTo>
                  <a:cubicBezTo>
                    <a:pt x="319756" y="220113"/>
                    <a:pt x="323152" y="217852"/>
                    <a:pt x="326550" y="21581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16" name="文本框 15">
              <a:extLst>
                <a:ext uri="{FF2B5EF4-FFF2-40B4-BE49-F238E27FC236}">
                  <a16:creationId xmlns:a16="http://schemas.microsoft.com/office/drawing/2014/main" id="{005EABC6-270E-4016-9B4D-4B3DECA47C44}"/>
                </a:ext>
              </a:extLst>
            </p:cNvPr>
            <p:cNvSpPr txBox="1"/>
            <p:nvPr/>
          </p:nvSpPr>
          <p:spPr>
            <a:xfrm>
              <a:off x="6582388" y="1865150"/>
              <a:ext cx="340535" cy="187898"/>
            </a:xfrm>
            <a:custGeom>
              <a:avLst/>
              <a:gdLst/>
              <a:ahLst/>
              <a:cxnLst/>
              <a:rect l="l" t="t" r="r" b="b"/>
              <a:pathLst>
                <a:path w="340535" h="187898">
                  <a:moveTo>
                    <a:pt x="323229" y="1047"/>
                  </a:moveTo>
                  <a:cubicBezTo>
                    <a:pt x="325267" y="1047"/>
                    <a:pt x="327532" y="2177"/>
                    <a:pt x="328663" y="3986"/>
                  </a:cubicBezTo>
                  <a:cubicBezTo>
                    <a:pt x="335005" y="14839"/>
                    <a:pt x="332061" y="30666"/>
                    <a:pt x="332740" y="42875"/>
                  </a:cubicBezTo>
                  <a:cubicBezTo>
                    <a:pt x="333420" y="59832"/>
                    <a:pt x="334099" y="76562"/>
                    <a:pt x="335005" y="93520"/>
                  </a:cubicBezTo>
                  <a:cubicBezTo>
                    <a:pt x="336817" y="119973"/>
                    <a:pt x="347007" y="151852"/>
                    <a:pt x="334099" y="176722"/>
                  </a:cubicBezTo>
                  <a:cubicBezTo>
                    <a:pt x="333873" y="179662"/>
                    <a:pt x="332287" y="182601"/>
                    <a:pt x="329569" y="183506"/>
                  </a:cubicBezTo>
                  <a:cubicBezTo>
                    <a:pt x="326853" y="186444"/>
                    <a:pt x="322323" y="185992"/>
                    <a:pt x="320284" y="183506"/>
                  </a:cubicBezTo>
                  <a:cubicBezTo>
                    <a:pt x="296053" y="181697"/>
                    <a:pt x="272501" y="177853"/>
                    <a:pt x="247816" y="178531"/>
                  </a:cubicBezTo>
                  <a:cubicBezTo>
                    <a:pt x="218602" y="179436"/>
                    <a:pt x="189615" y="181923"/>
                    <a:pt x="160627" y="183280"/>
                  </a:cubicBezTo>
                  <a:cubicBezTo>
                    <a:pt x="130281" y="184635"/>
                    <a:pt x="99935" y="187349"/>
                    <a:pt x="69815" y="187575"/>
                  </a:cubicBezTo>
                  <a:cubicBezTo>
                    <a:pt x="53736" y="187575"/>
                    <a:pt x="29052" y="190062"/>
                    <a:pt x="13426" y="181245"/>
                  </a:cubicBezTo>
                  <a:cubicBezTo>
                    <a:pt x="12067" y="181245"/>
                    <a:pt x="10481" y="180792"/>
                    <a:pt x="9122" y="179436"/>
                  </a:cubicBezTo>
                  <a:cubicBezTo>
                    <a:pt x="-6730" y="164513"/>
                    <a:pt x="2555" y="129243"/>
                    <a:pt x="4141" y="110251"/>
                  </a:cubicBezTo>
                  <a:cubicBezTo>
                    <a:pt x="6858" y="75884"/>
                    <a:pt x="970" y="41518"/>
                    <a:pt x="2555" y="7152"/>
                  </a:cubicBezTo>
                  <a:cubicBezTo>
                    <a:pt x="2782" y="4438"/>
                    <a:pt x="4594" y="2630"/>
                    <a:pt x="6858" y="1951"/>
                  </a:cubicBezTo>
                  <a:cubicBezTo>
                    <a:pt x="8443" y="821"/>
                    <a:pt x="10934" y="368"/>
                    <a:pt x="13426" y="1499"/>
                  </a:cubicBezTo>
                  <a:cubicBezTo>
                    <a:pt x="43092" y="15065"/>
                    <a:pt x="72306" y="29535"/>
                    <a:pt x="103106" y="40387"/>
                  </a:cubicBezTo>
                  <a:cubicBezTo>
                    <a:pt x="127337" y="48980"/>
                    <a:pt x="158589" y="62771"/>
                    <a:pt x="184633" y="60284"/>
                  </a:cubicBezTo>
                  <a:cubicBezTo>
                    <a:pt x="230151" y="55762"/>
                    <a:pt x="279295" y="28631"/>
                    <a:pt x="315529" y="1499"/>
                  </a:cubicBezTo>
                  <a:cubicBezTo>
                    <a:pt x="318020" y="-535"/>
                    <a:pt x="320964" y="-309"/>
                    <a:pt x="323229"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grpSp>
      <p:grpSp>
        <p:nvGrpSpPr>
          <p:cNvPr id="17" name="组合 16">
            <a:extLst>
              <a:ext uri="{FF2B5EF4-FFF2-40B4-BE49-F238E27FC236}">
                <a16:creationId xmlns:a16="http://schemas.microsoft.com/office/drawing/2014/main" id="{9DDF2CC6-632A-4F3C-BC63-428C48D39ECF}"/>
              </a:ext>
            </a:extLst>
          </p:cNvPr>
          <p:cNvGrpSpPr/>
          <p:nvPr/>
        </p:nvGrpSpPr>
        <p:grpSpPr>
          <a:xfrm>
            <a:off x="6364501" y="2454383"/>
            <a:ext cx="589166" cy="514957"/>
            <a:chOff x="5393525" y="2865426"/>
            <a:chExt cx="589166" cy="514957"/>
          </a:xfrm>
        </p:grpSpPr>
        <p:sp>
          <p:nvSpPr>
            <p:cNvPr id="18" name="文本框 17">
              <a:extLst>
                <a:ext uri="{FF2B5EF4-FFF2-40B4-BE49-F238E27FC236}">
                  <a16:creationId xmlns:a16="http://schemas.microsoft.com/office/drawing/2014/main" id="{26354A80-D38B-45EA-8144-DB7FD936E3EB}"/>
                </a:ext>
              </a:extLst>
            </p:cNvPr>
            <p:cNvSpPr txBox="1"/>
            <p:nvPr/>
          </p:nvSpPr>
          <p:spPr>
            <a:xfrm>
              <a:off x="5658904" y="2921534"/>
              <a:ext cx="25179" cy="17516"/>
            </a:xfrm>
            <a:custGeom>
              <a:avLst/>
              <a:gdLst/>
              <a:ahLst/>
              <a:cxnLst/>
              <a:rect l="l" t="t" r="r" b="b"/>
              <a:pathLst>
                <a:path w="25179" h="17516">
                  <a:moveTo>
                    <a:pt x="12124" y="0"/>
                  </a:moveTo>
                  <a:cubicBezTo>
                    <a:pt x="16694" y="0"/>
                    <a:pt x="20097" y="1612"/>
                    <a:pt x="22333" y="4837"/>
                  </a:cubicBezTo>
                  <a:lnTo>
                    <a:pt x="25179" y="17277"/>
                  </a:lnTo>
                  <a:lnTo>
                    <a:pt x="12256" y="14062"/>
                  </a:lnTo>
                  <a:cubicBezTo>
                    <a:pt x="11351" y="13836"/>
                    <a:pt x="10445" y="14062"/>
                    <a:pt x="9539" y="14288"/>
                  </a:cubicBezTo>
                  <a:lnTo>
                    <a:pt x="0" y="17516"/>
                  </a:lnTo>
                  <a:lnTo>
                    <a:pt x="1916" y="5358"/>
                  </a:lnTo>
                  <a:cubicBezTo>
                    <a:pt x="4151" y="1786"/>
                    <a:pt x="7554" y="0"/>
                    <a:pt x="12124"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19" name="文本框 18">
              <a:extLst>
                <a:ext uri="{FF2B5EF4-FFF2-40B4-BE49-F238E27FC236}">
                  <a16:creationId xmlns:a16="http://schemas.microsoft.com/office/drawing/2014/main" id="{C32AECA4-4643-41D4-8D73-2741A4EC950A}"/>
                </a:ext>
              </a:extLst>
            </p:cNvPr>
            <p:cNvSpPr txBox="1"/>
            <p:nvPr/>
          </p:nvSpPr>
          <p:spPr>
            <a:xfrm>
              <a:off x="5603590" y="2919761"/>
              <a:ext cx="135456" cy="191231"/>
            </a:xfrm>
            <a:custGeom>
              <a:avLst/>
              <a:gdLst/>
              <a:ahLst/>
              <a:cxnLst/>
              <a:rect l="l" t="t" r="r" b="b"/>
              <a:pathLst>
                <a:path w="135456" h="191231">
                  <a:moveTo>
                    <a:pt x="80493" y="0"/>
                  </a:moveTo>
                  <a:lnTo>
                    <a:pt x="111079" y="7610"/>
                  </a:lnTo>
                  <a:lnTo>
                    <a:pt x="135456" y="17818"/>
                  </a:lnTo>
                  <a:lnTo>
                    <a:pt x="127322" y="52226"/>
                  </a:lnTo>
                  <a:cubicBezTo>
                    <a:pt x="120425" y="67605"/>
                    <a:pt x="100109" y="100248"/>
                    <a:pt x="66373" y="150155"/>
                  </a:cubicBezTo>
                  <a:lnTo>
                    <a:pt x="132309" y="150155"/>
                  </a:lnTo>
                  <a:lnTo>
                    <a:pt x="132309" y="191231"/>
                  </a:lnTo>
                  <a:lnTo>
                    <a:pt x="0" y="191231"/>
                  </a:lnTo>
                  <a:lnTo>
                    <a:pt x="38" y="156852"/>
                  </a:lnTo>
                  <a:cubicBezTo>
                    <a:pt x="39229" y="92757"/>
                    <a:pt x="62521" y="53094"/>
                    <a:pt x="69912" y="37864"/>
                  </a:cubicBezTo>
                  <a:cubicBezTo>
                    <a:pt x="77304" y="22634"/>
                    <a:pt x="81000" y="10752"/>
                    <a:pt x="81000" y="2219"/>
                  </a:cubicBezTo>
                  <a:lnTo>
                    <a:pt x="8049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0" name="文本框 19">
              <a:extLst>
                <a:ext uri="{FF2B5EF4-FFF2-40B4-BE49-F238E27FC236}">
                  <a16:creationId xmlns:a16="http://schemas.microsoft.com/office/drawing/2014/main" id="{BB4C4DA1-8613-4885-920C-7540B1FA1156}"/>
                </a:ext>
              </a:extLst>
            </p:cNvPr>
            <p:cNvSpPr txBox="1"/>
            <p:nvPr/>
          </p:nvSpPr>
          <p:spPr>
            <a:xfrm>
              <a:off x="5603590" y="2939050"/>
              <a:ext cx="55314" cy="32044"/>
            </a:xfrm>
            <a:custGeom>
              <a:avLst/>
              <a:gdLst/>
              <a:ahLst/>
              <a:cxnLst/>
              <a:rect l="l" t="t" r="r" b="b"/>
              <a:pathLst>
                <a:path w="55314" h="32044">
                  <a:moveTo>
                    <a:pt x="55314" y="0"/>
                  </a:moveTo>
                  <a:lnTo>
                    <a:pt x="53876" y="9124"/>
                  </a:lnTo>
                  <a:lnTo>
                    <a:pt x="53876" y="32044"/>
                  </a:lnTo>
                  <a:lnTo>
                    <a:pt x="0" y="32044"/>
                  </a:lnTo>
                  <a:lnTo>
                    <a:pt x="0" y="23263"/>
                  </a:lnTo>
                  <a:lnTo>
                    <a:pt x="243" y="19538"/>
                  </a:lnTo>
                  <a:lnTo>
                    <a:pt x="5378" y="16896"/>
                  </a:lnTo>
                  <a:lnTo>
                    <a:pt x="55314"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1" name="文本框 20">
              <a:extLst>
                <a:ext uri="{FF2B5EF4-FFF2-40B4-BE49-F238E27FC236}">
                  <a16:creationId xmlns:a16="http://schemas.microsoft.com/office/drawing/2014/main" id="{0DC3158C-8087-4438-9047-CB47D69D208D}"/>
                </a:ext>
              </a:extLst>
            </p:cNvPr>
            <p:cNvSpPr txBox="1"/>
            <p:nvPr/>
          </p:nvSpPr>
          <p:spPr>
            <a:xfrm>
              <a:off x="5754724" y="298692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2" name="文本框 21">
              <a:extLst>
                <a:ext uri="{FF2B5EF4-FFF2-40B4-BE49-F238E27FC236}">
                  <a16:creationId xmlns:a16="http://schemas.microsoft.com/office/drawing/2014/main" id="{8F19CC9D-A0D5-47AC-9945-5E6245D0FC94}"/>
                </a:ext>
              </a:extLst>
            </p:cNvPr>
            <p:cNvSpPr txBox="1"/>
            <p:nvPr/>
          </p:nvSpPr>
          <p:spPr>
            <a:xfrm>
              <a:off x="5709885" y="315740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3" name="文本框 22">
              <a:extLst>
                <a:ext uri="{FF2B5EF4-FFF2-40B4-BE49-F238E27FC236}">
                  <a16:creationId xmlns:a16="http://schemas.microsoft.com/office/drawing/2014/main" id="{516C237C-8899-4309-A398-1C6C6F6F479D}"/>
                </a:ext>
              </a:extLst>
            </p:cNvPr>
            <p:cNvSpPr txBox="1"/>
            <p:nvPr/>
          </p:nvSpPr>
          <p:spPr>
            <a:xfrm>
              <a:off x="5603833" y="2865426"/>
              <a:ext cx="137423" cy="74112"/>
            </a:xfrm>
            <a:custGeom>
              <a:avLst/>
              <a:gdLst/>
              <a:ahLst/>
              <a:cxnLst/>
              <a:rect l="l" t="t" r="r" b="b"/>
              <a:pathLst>
                <a:path w="137423" h="74112">
                  <a:moveTo>
                    <a:pt x="64795" y="0"/>
                  </a:moveTo>
                  <a:cubicBezTo>
                    <a:pt x="88707" y="0"/>
                    <a:pt x="106790" y="5928"/>
                    <a:pt x="119043" y="17785"/>
                  </a:cubicBezTo>
                  <a:cubicBezTo>
                    <a:pt x="131297" y="29641"/>
                    <a:pt x="137423" y="44648"/>
                    <a:pt x="137423" y="62805"/>
                  </a:cubicBezTo>
                  <a:lnTo>
                    <a:pt x="135213" y="72153"/>
                  </a:lnTo>
                  <a:lnTo>
                    <a:pt x="110836" y="61945"/>
                  </a:lnTo>
                  <a:lnTo>
                    <a:pt x="80250" y="54335"/>
                  </a:lnTo>
                  <a:lnTo>
                    <a:pt x="77404" y="41895"/>
                  </a:lnTo>
                  <a:cubicBezTo>
                    <a:pt x="75168" y="38670"/>
                    <a:pt x="71765" y="37058"/>
                    <a:pt x="67195" y="37058"/>
                  </a:cubicBezTo>
                  <a:cubicBezTo>
                    <a:pt x="62625" y="37058"/>
                    <a:pt x="59222" y="38844"/>
                    <a:pt x="56987" y="42416"/>
                  </a:cubicBezTo>
                  <a:lnTo>
                    <a:pt x="55071" y="54574"/>
                  </a:lnTo>
                  <a:lnTo>
                    <a:pt x="5135" y="71470"/>
                  </a:lnTo>
                  <a:lnTo>
                    <a:pt x="0" y="74112"/>
                  </a:lnTo>
                  <a:lnTo>
                    <a:pt x="1841" y="45913"/>
                  </a:lnTo>
                  <a:cubicBezTo>
                    <a:pt x="3230" y="38125"/>
                    <a:pt x="6653" y="30460"/>
                    <a:pt x="12110" y="22919"/>
                  </a:cubicBezTo>
                  <a:cubicBezTo>
                    <a:pt x="17567" y="15379"/>
                    <a:pt x="24661" y="9674"/>
                    <a:pt x="33393" y="5804"/>
                  </a:cubicBezTo>
                  <a:cubicBezTo>
                    <a:pt x="42124" y="1934"/>
                    <a:pt x="52591" y="0"/>
                    <a:pt x="64795"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4" name="文本框 23">
              <a:extLst>
                <a:ext uri="{FF2B5EF4-FFF2-40B4-BE49-F238E27FC236}">
                  <a16:creationId xmlns:a16="http://schemas.microsoft.com/office/drawing/2014/main" id="{47635E1C-F502-478F-BCEE-7958350925F0}"/>
                </a:ext>
              </a:extLst>
            </p:cNvPr>
            <p:cNvSpPr txBox="1"/>
            <p:nvPr/>
          </p:nvSpPr>
          <p:spPr>
            <a:xfrm>
              <a:off x="5393525" y="2935502"/>
              <a:ext cx="589166" cy="444881"/>
            </a:xfrm>
            <a:custGeom>
              <a:avLst/>
              <a:gdLst/>
              <a:ahLst/>
              <a:cxnLst/>
              <a:rect l="l" t="t" r="r" b="b"/>
              <a:pathLst>
                <a:path w="589166" h="444881">
                  <a:moveTo>
                    <a:pt x="277634" y="94"/>
                  </a:moveTo>
                  <a:lnTo>
                    <a:pt x="290557" y="3309"/>
                  </a:lnTo>
                  <a:lnTo>
                    <a:pt x="291064" y="5528"/>
                  </a:lnTo>
                  <a:cubicBezTo>
                    <a:pt x="291064" y="14061"/>
                    <a:pt x="287368" y="25943"/>
                    <a:pt x="279976" y="41173"/>
                  </a:cubicBezTo>
                  <a:cubicBezTo>
                    <a:pt x="272585" y="56403"/>
                    <a:pt x="249293" y="96066"/>
                    <a:pt x="210102" y="160161"/>
                  </a:cubicBezTo>
                  <a:lnTo>
                    <a:pt x="210064" y="194540"/>
                  </a:lnTo>
                  <a:lnTo>
                    <a:pt x="342373" y="194540"/>
                  </a:lnTo>
                  <a:lnTo>
                    <a:pt x="342373" y="153464"/>
                  </a:lnTo>
                  <a:lnTo>
                    <a:pt x="276437" y="153464"/>
                  </a:lnTo>
                  <a:cubicBezTo>
                    <a:pt x="310173" y="103557"/>
                    <a:pt x="330489" y="70914"/>
                    <a:pt x="337386" y="55535"/>
                  </a:cubicBezTo>
                  <a:lnTo>
                    <a:pt x="345520" y="21127"/>
                  </a:lnTo>
                  <a:lnTo>
                    <a:pt x="362784" y="28357"/>
                  </a:lnTo>
                  <a:cubicBezTo>
                    <a:pt x="392903" y="41245"/>
                    <a:pt x="422796" y="52550"/>
                    <a:pt x="454727" y="60238"/>
                  </a:cubicBezTo>
                  <a:cubicBezTo>
                    <a:pt x="481903" y="67021"/>
                    <a:pt x="509757" y="72674"/>
                    <a:pt x="536253" y="81717"/>
                  </a:cubicBezTo>
                  <a:cubicBezTo>
                    <a:pt x="553464" y="87595"/>
                    <a:pt x="577469" y="93701"/>
                    <a:pt x="588113" y="109527"/>
                  </a:cubicBezTo>
                  <a:cubicBezTo>
                    <a:pt x="590151" y="112467"/>
                    <a:pt x="589019" y="116085"/>
                    <a:pt x="586527" y="118120"/>
                  </a:cubicBezTo>
                  <a:cubicBezTo>
                    <a:pt x="586527" y="121511"/>
                    <a:pt x="584715" y="124902"/>
                    <a:pt x="580866" y="126485"/>
                  </a:cubicBezTo>
                  <a:cubicBezTo>
                    <a:pt x="555050" y="136207"/>
                    <a:pt x="530138" y="147738"/>
                    <a:pt x="505228" y="159722"/>
                  </a:cubicBezTo>
                  <a:cubicBezTo>
                    <a:pt x="528780" y="192281"/>
                    <a:pt x="516325" y="330428"/>
                    <a:pt x="515192" y="352361"/>
                  </a:cubicBezTo>
                  <a:cubicBezTo>
                    <a:pt x="515192" y="352361"/>
                    <a:pt x="515192" y="352587"/>
                    <a:pt x="515192" y="352587"/>
                  </a:cubicBezTo>
                  <a:cubicBezTo>
                    <a:pt x="515419" y="352813"/>
                    <a:pt x="515645" y="353039"/>
                    <a:pt x="515872" y="353264"/>
                  </a:cubicBezTo>
                  <a:cubicBezTo>
                    <a:pt x="534441" y="382206"/>
                    <a:pt x="549161" y="464054"/>
                    <a:pt x="488470" y="440766"/>
                  </a:cubicBezTo>
                  <a:cubicBezTo>
                    <a:pt x="446575" y="424713"/>
                    <a:pt x="460388" y="356430"/>
                    <a:pt x="498661" y="345351"/>
                  </a:cubicBezTo>
                  <a:cubicBezTo>
                    <a:pt x="501831" y="285660"/>
                    <a:pt x="505907" y="224387"/>
                    <a:pt x="491188" y="166279"/>
                  </a:cubicBezTo>
                  <a:cubicBezTo>
                    <a:pt x="468994" y="176906"/>
                    <a:pt x="446575" y="187532"/>
                    <a:pt x="423701" y="197028"/>
                  </a:cubicBezTo>
                  <a:cubicBezTo>
                    <a:pt x="395167" y="208786"/>
                    <a:pt x="363463" y="218057"/>
                    <a:pt x="337420" y="234561"/>
                  </a:cubicBezTo>
                  <a:cubicBezTo>
                    <a:pt x="323152" y="243379"/>
                    <a:pt x="311151" y="251745"/>
                    <a:pt x="295072" y="250163"/>
                  </a:cubicBezTo>
                  <a:cubicBezTo>
                    <a:pt x="293487" y="254233"/>
                    <a:pt x="289183" y="257171"/>
                    <a:pt x="284202" y="254233"/>
                  </a:cubicBezTo>
                  <a:cubicBezTo>
                    <a:pt x="229851" y="220769"/>
                    <a:pt x="166668" y="207881"/>
                    <a:pt x="110732" y="178036"/>
                  </a:cubicBezTo>
                  <a:cubicBezTo>
                    <a:pt x="89897" y="166958"/>
                    <a:pt x="69969" y="154748"/>
                    <a:pt x="49134" y="143669"/>
                  </a:cubicBezTo>
                  <a:cubicBezTo>
                    <a:pt x="34868" y="136207"/>
                    <a:pt x="15618" y="132364"/>
                    <a:pt x="2483" y="123772"/>
                  </a:cubicBezTo>
                  <a:cubicBezTo>
                    <a:pt x="218" y="122415"/>
                    <a:pt x="-914" y="118798"/>
                    <a:pt x="898" y="116537"/>
                  </a:cubicBezTo>
                  <a:cubicBezTo>
                    <a:pt x="-235" y="114050"/>
                    <a:pt x="218" y="110884"/>
                    <a:pt x="3389" y="109527"/>
                  </a:cubicBezTo>
                  <a:cubicBezTo>
                    <a:pt x="54343" y="87369"/>
                    <a:pt x="109373" y="74255"/>
                    <a:pt x="159195" y="49384"/>
                  </a:cubicBezTo>
                  <a:lnTo>
                    <a:pt x="210307" y="23086"/>
                  </a:lnTo>
                  <a:lnTo>
                    <a:pt x="210064" y="26811"/>
                  </a:lnTo>
                  <a:lnTo>
                    <a:pt x="210064" y="35592"/>
                  </a:lnTo>
                  <a:lnTo>
                    <a:pt x="263940" y="35592"/>
                  </a:lnTo>
                  <a:lnTo>
                    <a:pt x="263940" y="12672"/>
                  </a:lnTo>
                  <a:lnTo>
                    <a:pt x="265378" y="3548"/>
                  </a:lnTo>
                  <a:lnTo>
                    <a:pt x="274917" y="320"/>
                  </a:lnTo>
                  <a:cubicBezTo>
                    <a:pt x="275823" y="94"/>
                    <a:pt x="276729" y="-132"/>
                    <a:pt x="277634" y="94"/>
                  </a:cubicBezTo>
                  <a:close/>
                  <a:moveTo>
                    <a:pt x="326550" y="221900"/>
                  </a:moveTo>
                  <a:cubicBezTo>
                    <a:pt x="325417" y="222352"/>
                    <a:pt x="324285" y="222578"/>
                    <a:pt x="323152" y="223030"/>
                  </a:cubicBezTo>
                  <a:cubicBezTo>
                    <a:pt x="320889" y="224613"/>
                    <a:pt x="318624" y="226196"/>
                    <a:pt x="316359" y="227553"/>
                  </a:cubicBezTo>
                  <a:cubicBezTo>
                    <a:pt x="316359" y="227779"/>
                    <a:pt x="316359" y="228231"/>
                    <a:pt x="316359" y="228457"/>
                  </a:cubicBezTo>
                  <a:cubicBezTo>
                    <a:pt x="319756" y="226196"/>
                    <a:pt x="323152" y="223935"/>
                    <a:pt x="326550" y="221900"/>
                  </a:cubicBezTo>
                  <a:close/>
                  <a:moveTo>
                    <a:pt x="361198" y="51419"/>
                  </a:moveTo>
                  <a:cubicBezTo>
                    <a:pt x="363010" y="52098"/>
                    <a:pt x="364822" y="53002"/>
                    <a:pt x="366634" y="53681"/>
                  </a:cubicBezTo>
                  <a:cubicBezTo>
                    <a:pt x="374786" y="56620"/>
                    <a:pt x="383165" y="59786"/>
                    <a:pt x="391318" y="62724"/>
                  </a:cubicBezTo>
                  <a:cubicBezTo>
                    <a:pt x="381580" y="58429"/>
                    <a:pt x="371389" y="54359"/>
                    <a:pt x="361198" y="5141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5" name="文本框 24">
              <a:extLst>
                <a:ext uri="{FF2B5EF4-FFF2-40B4-BE49-F238E27FC236}">
                  <a16:creationId xmlns:a16="http://schemas.microsoft.com/office/drawing/2014/main" id="{BC2CEF29-85D9-4805-A9CA-EE1F07633FD7}"/>
                </a:ext>
              </a:extLst>
            </p:cNvPr>
            <p:cNvSpPr txBox="1"/>
            <p:nvPr/>
          </p:nvSpPr>
          <p:spPr>
            <a:xfrm>
              <a:off x="5500083" y="3151394"/>
              <a:ext cx="340536" cy="187898"/>
            </a:xfrm>
            <a:custGeom>
              <a:avLst/>
              <a:gdLst/>
              <a:ahLst/>
              <a:cxnLst/>
              <a:rect l="l" t="t" r="r" b="b"/>
              <a:pathLst>
                <a:path w="340536" h="187898">
                  <a:moveTo>
                    <a:pt x="323230" y="1047"/>
                  </a:moveTo>
                  <a:cubicBezTo>
                    <a:pt x="325268" y="1047"/>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5"/>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1"/>
                    <a:pt x="10935" y="368"/>
                    <a:pt x="13427" y="1499"/>
                  </a:cubicBezTo>
                  <a:cubicBezTo>
                    <a:pt x="43093" y="15065"/>
                    <a:pt x="72307" y="29535"/>
                    <a:pt x="103107" y="40387"/>
                  </a:cubicBezTo>
                  <a:cubicBezTo>
                    <a:pt x="127338" y="48980"/>
                    <a:pt x="158590" y="62771"/>
                    <a:pt x="184634" y="60284"/>
                  </a:cubicBezTo>
                  <a:cubicBezTo>
                    <a:pt x="230152" y="55762"/>
                    <a:pt x="279296" y="28631"/>
                    <a:pt x="315530" y="1499"/>
                  </a:cubicBezTo>
                  <a:cubicBezTo>
                    <a:pt x="318021" y="-535"/>
                    <a:pt x="320965" y="-309"/>
                    <a:pt x="323230"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grpSp>
        <p:nvGrpSpPr>
          <p:cNvPr id="26" name="组合 25">
            <a:extLst>
              <a:ext uri="{FF2B5EF4-FFF2-40B4-BE49-F238E27FC236}">
                <a16:creationId xmlns:a16="http://schemas.microsoft.com/office/drawing/2014/main" id="{FE8AC3D4-1E57-4559-8347-E7D1102EFC8D}"/>
              </a:ext>
            </a:extLst>
          </p:cNvPr>
          <p:cNvGrpSpPr/>
          <p:nvPr/>
        </p:nvGrpSpPr>
        <p:grpSpPr>
          <a:xfrm>
            <a:off x="7221504" y="3372197"/>
            <a:ext cx="589166" cy="530128"/>
            <a:chOff x="5542079" y="4118305"/>
            <a:chExt cx="589166" cy="530128"/>
          </a:xfrm>
        </p:grpSpPr>
        <p:sp>
          <p:nvSpPr>
            <p:cNvPr id="27" name="文本框 26">
              <a:extLst>
                <a:ext uri="{FF2B5EF4-FFF2-40B4-BE49-F238E27FC236}">
                  <a16:creationId xmlns:a16="http://schemas.microsoft.com/office/drawing/2014/main" id="{2AEE2E94-1FF6-40FB-8CAD-6369F6758528}"/>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8" name="文本框 27">
              <a:extLst>
                <a:ext uri="{FF2B5EF4-FFF2-40B4-BE49-F238E27FC236}">
                  <a16:creationId xmlns:a16="http://schemas.microsoft.com/office/drawing/2014/main" id="{C22DF621-A5A8-4125-B969-257C5937C649}"/>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29" name="文本框 28">
              <a:extLst>
                <a:ext uri="{FF2B5EF4-FFF2-40B4-BE49-F238E27FC236}">
                  <a16:creationId xmlns:a16="http://schemas.microsoft.com/office/drawing/2014/main" id="{A1079142-2B71-4C8C-9F74-2FE6A43FD367}"/>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30" name="文本框 29">
              <a:extLst>
                <a:ext uri="{FF2B5EF4-FFF2-40B4-BE49-F238E27FC236}">
                  <a16:creationId xmlns:a16="http://schemas.microsoft.com/office/drawing/2014/main" id="{5578AC0F-3508-4D95-B342-B0CC7ED3C237}"/>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31" name="文本框 30">
              <a:extLst>
                <a:ext uri="{FF2B5EF4-FFF2-40B4-BE49-F238E27FC236}">
                  <a16:creationId xmlns:a16="http://schemas.microsoft.com/office/drawing/2014/main" id="{C3E21749-85C0-4051-8B33-2EDC73D4FA45}"/>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32" name="文本框 31">
              <a:extLst>
                <a:ext uri="{FF2B5EF4-FFF2-40B4-BE49-F238E27FC236}">
                  <a16:creationId xmlns:a16="http://schemas.microsoft.com/office/drawing/2014/main" id="{CCCD04CA-623E-4491-BAC0-0E3EFEE73086}"/>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33" name="文本框 32">
              <a:extLst>
                <a:ext uri="{FF2B5EF4-FFF2-40B4-BE49-F238E27FC236}">
                  <a16:creationId xmlns:a16="http://schemas.microsoft.com/office/drawing/2014/main" id="{158EAEF7-030C-497A-8630-5A75299507A9}"/>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34" name="文本框 33">
              <a:extLst>
                <a:ext uri="{FF2B5EF4-FFF2-40B4-BE49-F238E27FC236}">
                  <a16:creationId xmlns:a16="http://schemas.microsoft.com/office/drawing/2014/main" id="{13981EBD-7AC8-42B4-871C-BC67C4CC2794}"/>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grpSp>
        <p:nvGrpSpPr>
          <p:cNvPr id="35" name="组合 34">
            <a:extLst>
              <a:ext uri="{FF2B5EF4-FFF2-40B4-BE49-F238E27FC236}">
                <a16:creationId xmlns:a16="http://schemas.microsoft.com/office/drawing/2014/main" id="{E7DED272-D584-4213-B991-601AA51C59D4}"/>
              </a:ext>
            </a:extLst>
          </p:cNvPr>
          <p:cNvGrpSpPr/>
          <p:nvPr/>
        </p:nvGrpSpPr>
        <p:grpSpPr>
          <a:xfrm>
            <a:off x="5342813" y="5217634"/>
            <a:ext cx="559785" cy="534634"/>
            <a:chOff x="3739845" y="1713416"/>
            <a:chExt cx="559785" cy="534634"/>
          </a:xfrm>
        </p:grpSpPr>
        <p:sp>
          <p:nvSpPr>
            <p:cNvPr id="36" name="文本框 35">
              <a:extLst>
                <a:ext uri="{FF2B5EF4-FFF2-40B4-BE49-F238E27FC236}">
                  <a16:creationId xmlns:a16="http://schemas.microsoft.com/office/drawing/2014/main" id="{23B319C2-6FEB-4876-B8AE-5D2D72CDDFA3}"/>
                </a:ext>
              </a:extLst>
            </p:cNvPr>
            <p:cNvSpPr txBox="1"/>
            <p:nvPr/>
          </p:nvSpPr>
          <p:spPr>
            <a:xfrm>
              <a:off x="3993012" y="1813429"/>
              <a:ext cx="21963" cy="14949"/>
            </a:xfrm>
            <a:custGeom>
              <a:avLst/>
              <a:gdLst/>
              <a:ahLst/>
              <a:cxnLst/>
              <a:rect l="l" t="t" r="r" b="b"/>
              <a:pathLst>
                <a:path w="21963" h="14949">
                  <a:moveTo>
                    <a:pt x="11066" y="0"/>
                  </a:moveTo>
                  <a:cubicBezTo>
                    <a:pt x="15432" y="0"/>
                    <a:pt x="18557" y="1637"/>
                    <a:pt x="20442" y="4911"/>
                  </a:cubicBezTo>
                  <a:lnTo>
                    <a:pt x="21963" y="14835"/>
                  </a:lnTo>
                  <a:lnTo>
                    <a:pt x="10624" y="12014"/>
                  </a:lnTo>
                  <a:cubicBezTo>
                    <a:pt x="9763" y="11799"/>
                    <a:pt x="8902" y="12014"/>
                    <a:pt x="8041" y="12228"/>
                  </a:cubicBezTo>
                  <a:lnTo>
                    <a:pt x="0" y="14949"/>
                  </a:lnTo>
                  <a:lnTo>
                    <a:pt x="425" y="7962"/>
                  </a:lnTo>
                  <a:cubicBezTo>
                    <a:pt x="971" y="6027"/>
                    <a:pt x="2186" y="4217"/>
                    <a:pt x="4071" y="2530"/>
                  </a:cubicBezTo>
                  <a:cubicBezTo>
                    <a:pt x="5956" y="843"/>
                    <a:pt x="8288" y="0"/>
                    <a:pt x="1106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37" name="文本框 36">
              <a:extLst>
                <a:ext uri="{FF2B5EF4-FFF2-40B4-BE49-F238E27FC236}">
                  <a16:creationId xmlns:a16="http://schemas.microsoft.com/office/drawing/2014/main" id="{AA03C92A-9F27-4DC3-92F1-85BEBD1F8B8F}"/>
                </a:ext>
              </a:extLst>
            </p:cNvPr>
            <p:cNvSpPr txBox="1"/>
            <p:nvPr/>
          </p:nvSpPr>
          <p:spPr>
            <a:xfrm>
              <a:off x="3932492" y="1828264"/>
              <a:ext cx="143917" cy="130719"/>
            </a:xfrm>
            <a:custGeom>
              <a:avLst/>
              <a:gdLst/>
              <a:ahLst/>
              <a:cxnLst/>
              <a:rect l="l" t="t" r="r" b="b"/>
              <a:pathLst>
                <a:path w="143917" h="130719">
                  <a:moveTo>
                    <a:pt x="82483" y="0"/>
                  </a:moveTo>
                  <a:lnTo>
                    <a:pt x="112482" y="7464"/>
                  </a:lnTo>
                  <a:lnTo>
                    <a:pt x="143917" y="20628"/>
                  </a:lnTo>
                  <a:lnTo>
                    <a:pt x="143917" y="49905"/>
                  </a:lnTo>
                  <a:cubicBezTo>
                    <a:pt x="143917" y="66971"/>
                    <a:pt x="143098" y="79497"/>
                    <a:pt x="141461" y="87484"/>
                  </a:cubicBezTo>
                  <a:cubicBezTo>
                    <a:pt x="139824" y="95471"/>
                    <a:pt x="136326" y="102863"/>
                    <a:pt x="130969" y="109660"/>
                  </a:cubicBezTo>
                  <a:cubicBezTo>
                    <a:pt x="125611" y="116456"/>
                    <a:pt x="118145" y="121665"/>
                    <a:pt x="108570" y="125287"/>
                  </a:cubicBezTo>
                  <a:cubicBezTo>
                    <a:pt x="98995" y="128908"/>
                    <a:pt x="87312" y="130719"/>
                    <a:pt x="73521" y="130719"/>
                  </a:cubicBezTo>
                  <a:cubicBezTo>
                    <a:pt x="58043" y="130719"/>
                    <a:pt x="44400" y="128015"/>
                    <a:pt x="32593" y="122608"/>
                  </a:cubicBezTo>
                  <a:cubicBezTo>
                    <a:pt x="20786" y="117200"/>
                    <a:pt x="12402" y="109139"/>
                    <a:pt x="7441" y="98423"/>
                  </a:cubicBezTo>
                  <a:cubicBezTo>
                    <a:pt x="2480" y="87707"/>
                    <a:pt x="0" y="71138"/>
                    <a:pt x="0" y="48714"/>
                  </a:cubicBezTo>
                  <a:lnTo>
                    <a:pt x="0" y="35618"/>
                  </a:lnTo>
                  <a:lnTo>
                    <a:pt x="60126" y="35618"/>
                  </a:lnTo>
                  <a:lnTo>
                    <a:pt x="60126" y="50649"/>
                  </a:lnTo>
                  <a:cubicBezTo>
                    <a:pt x="60126" y="66227"/>
                    <a:pt x="60672" y="77289"/>
                    <a:pt x="61763" y="83838"/>
                  </a:cubicBezTo>
                  <a:cubicBezTo>
                    <a:pt x="62855" y="90386"/>
                    <a:pt x="66625" y="93661"/>
                    <a:pt x="73074" y="93661"/>
                  </a:cubicBezTo>
                  <a:cubicBezTo>
                    <a:pt x="76051" y="93661"/>
                    <a:pt x="78457" y="92718"/>
                    <a:pt x="80293" y="90833"/>
                  </a:cubicBezTo>
                  <a:cubicBezTo>
                    <a:pt x="82128" y="88948"/>
                    <a:pt x="83120" y="86914"/>
                    <a:pt x="83269" y="84731"/>
                  </a:cubicBezTo>
                  <a:cubicBezTo>
                    <a:pt x="83418" y="82548"/>
                    <a:pt x="83592" y="73073"/>
                    <a:pt x="83790" y="56305"/>
                  </a:cubicBezTo>
                  <a:lnTo>
                    <a:pt x="83790" y="8531"/>
                  </a:lnTo>
                  <a:lnTo>
                    <a:pt x="8248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38" name="文本框 37">
              <a:extLst>
                <a:ext uri="{FF2B5EF4-FFF2-40B4-BE49-F238E27FC236}">
                  <a16:creationId xmlns:a16="http://schemas.microsoft.com/office/drawing/2014/main" id="{4D37353A-E03A-460D-A1E5-6E2CAEA32498}"/>
                </a:ext>
              </a:extLst>
            </p:cNvPr>
            <p:cNvSpPr txBox="1"/>
            <p:nvPr/>
          </p:nvSpPr>
          <p:spPr>
            <a:xfrm>
              <a:off x="3973853" y="1828378"/>
              <a:ext cx="19158" cy="6482"/>
            </a:xfrm>
            <a:custGeom>
              <a:avLst/>
              <a:gdLst/>
              <a:ahLst/>
              <a:cxnLst/>
              <a:rect l="l" t="t" r="r" b="b"/>
              <a:pathLst>
                <a:path w="19158" h="6482">
                  <a:moveTo>
                    <a:pt x="19158" y="0"/>
                  </a:moveTo>
                  <a:lnTo>
                    <a:pt x="18764" y="6482"/>
                  </a:lnTo>
                  <a:lnTo>
                    <a:pt x="0" y="6482"/>
                  </a:lnTo>
                  <a:lnTo>
                    <a:pt x="1915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39" name="文本框 38">
              <a:extLst>
                <a:ext uri="{FF2B5EF4-FFF2-40B4-BE49-F238E27FC236}">
                  <a16:creationId xmlns:a16="http://schemas.microsoft.com/office/drawing/2014/main" id="{27C0D81B-E9D9-41C1-8CED-0CF48D15A64B}"/>
                </a:ext>
              </a:extLst>
            </p:cNvPr>
            <p:cNvSpPr txBox="1"/>
            <p:nvPr/>
          </p:nvSpPr>
          <p:spPr>
            <a:xfrm>
              <a:off x="4083031" y="1874208"/>
              <a:ext cx="28618" cy="10741"/>
            </a:xfrm>
            <a:custGeom>
              <a:avLst/>
              <a:gdLst/>
              <a:ahLst/>
              <a:cxnLst/>
              <a:rect l="l" t="t" r="r" b="b"/>
              <a:pathLst>
                <a:path w="28618" h="10741">
                  <a:moveTo>
                    <a:pt x="0" y="0"/>
                  </a:moveTo>
                  <a:cubicBezTo>
                    <a:pt x="9683" y="2793"/>
                    <a:pt x="19366" y="6660"/>
                    <a:pt x="28618" y="10741"/>
                  </a:cubicBezTo>
                  <a:cubicBezTo>
                    <a:pt x="20871" y="7949"/>
                    <a:pt x="12910" y="4941"/>
                    <a:pt x="5165" y="2149"/>
                  </a:cubicBezTo>
                  <a:cubicBezTo>
                    <a:pt x="3443" y="1504"/>
                    <a:pt x="1722" y="645"/>
                    <a:pt x="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40" name="文本框 39">
              <a:extLst>
                <a:ext uri="{FF2B5EF4-FFF2-40B4-BE49-F238E27FC236}">
                  <a16:creationId xmlns:a16="http://schemas.microsoft.com/office/drawing/2014/main" id="{6DCFABDE-D9F7-4842-8DD3-E8CEC94FE860}"/>
                </a:ext>
              </a:extLst>
            </p:cNvPr>
            <p:cNvSpPr txBox="1"/>
            <p:nvPr/>
          </p:nvSpPr>
          <p:spPr>
            <a:xfrm>
              <a:off x="4040429" y="2036188"/>
              <a:ext cx="9683" cy="6229"/>
            </a:xfrm>
            <a:custGeom>
              <a:avLst/>
              <a:gdLst/>
              <a:ahLst/>
              <a:cxnLst/>
              <a:rect l="l" t="t" r="r" b="b"/>
              <a:pathLst>
                <a:path w="9683" h="6229">
                  <a:moveTo>
                    <a:pt x="9683" y="0"/>
                  </a:moveTo>
                  <a:cubicBezTo>
                    <a:pt x="6455" y="1933"/>
                    <a:pt x="3227" y="4081"/>
                    <a:pt x="0" y="6229"/>
                  </a:cubicBezTo>
                  <a:cubicBezTo>
                    <a:pt x="0" y="6014"/>
                    <a:pt x="0" y="5585"/>
                    <a:pt x="0" y="5370"/>
                  </a:cubicBezTo>
                  <a:cubicBezTo>
                    <a:pt x="2152" y="4081"/>
                    <a:pt x="4304" y="2577"/>
                    <a:pt x="6455" y="1073"/>
                  </a:cubicBezTo>
                  <a:cubicBezTo>
                    <a:pt x="7531" y="644"/>
                    <a:pt x="8606" y="429"/>
                    <a:pt x="9683"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41" name="文本框 40">
              <a:extLst>
                <a:ext uri="{FF2B5EF4-FFF2-40B4-BE49-F238E27FC236}">
                  <a16:creationId xmlns:a16="http://schemas.microsoft.com/office/drawing/2014/main" id="{8824E328-FF68-4FD4-9905-987DBF3BD01E}"/>
                </a:ext>
              </a:extLst>
            </p:cNvPr>
            <p:cNvSpPr txBox="1"/>
            <p:nvPr/>
          </p:nvSpPr>
          <p:spPr>
            <a:xfrm>
              <a:off x="3933086" y="1713416"/>
              <a:ext cx="143322" cy="135476"/>
            </a:xfrm>
            <a:custGeom>
              <a:avLst/>
              <a:gdLst/>
              <a:ahLst/>
              <a:cxnLst/>
              <a:rect l="l" t="t" r="r" b="b"/>
              <a:pathLst>
                <a:path w="143322" h="135476">
                  <a:moveTo>
                    <a:pt x="2530" y="0"/>
                  </a:moveTo>
                  <a:lnTo>
                    <a:pt x="131564" y="0"/>
                  </a:lnTo>
                  <a:lnTo>
                    <a:pt x="131564" y="38547"/>
                  </a:lnTo>
                  <a:lnTo>
                    <a:pt x="57001" y="38547"/>
                  </a:lnTo>
                  <a:lnTo>
                    <a:pt x="57001" y="79475"/>
                  </a:lnTo>
                  <a:cubicBezTo>
                    <a:pt x="66328" y="68461"/>
                    <a:pt x="78333" y="62955"/>
                    <a:pt x="93018" y="62955"/>
                  </a:cubicBezTo>
                  <a:cubicBezTo>
                    <a:pt x="109587" y="62955"/>
                    <a:pt x="122114" y="67593"/>
                    <a:pt x="130597" y="76870"/>
                  </a:cubicBezTo>
                  <a:cubicBezTo>
                    <a:pt x="139080" y="86147"/>
                    <a:pt x="143322" y="103982"/>
                    <a:pt x="143322" y="130374"/>
                  </a:cubicBezTo>
                  <a:lnTo>
                    <a:pt x="143322" y="135476"/>
                  </a:lnTo>
                  <a:lnTo>
                    <a:pt x="111887" y="122312"/>
                  </a:lnTo>
                  <a:lnTo>
                    <a:pt x="81888" y="114848"/>
                  </a:lnTo>
                  <a:lnTo>
                    <a:pt x="80367" y="104924"/>
                  </a:lnTo>
                  <a:cubicBezTo>
                    <a:pt x="78482" y="101650"/>
                    <a:pt x="75357" y="100013"/>
                    <a:pt x="70991" y="100013"/>
                  </a:cubicBezTo>
                  <a:cubicBezTo>
                    <a:pt x="68213" y="100013"/>
                    <a:pt x="65881" y="100856"/>
                    <a:pt x="63996" y="102543"/>
                  </a:cubicBezTo>
                  <a:cubicBezTo>
                    <a:pt x="62111" y="104230"/>
                    <a:pt x="60896" y="106040"/>
                    <a:pt x="60350" y="107975"/>
                  </a:cubicBezTo>
                  <a:lnTo>
                    <a:pt x="59925" y="114962"/>
                  </a:lnTo>
                  <a:lnTo>
                    <a:pt x="40767" y="121444"/>
                  </a:lnTo>
                  <a:lnTo>
                    <a:pt x="0" y="121444"/>
                  </a:lnTo>
                  <a:lnTo>
                    <a:pt x="2530"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42" name="文本框 41">
              <a:extLst>
                <a:ext uri="{FF2B5EF4-FFF2-40B4-BE49-F238E27FC236}">
                  <a16:creationId xmlns:a16="http://schemas.microsoft.com/office/drawing/2014/main" id="{38F2DE12-5C61-42FF-AF4E-6EBA204BDAAE}"/>
                </a:ext>
              </a:extLst>
            </p:cNvPr>
            <p:cNvSpPr txBox="1"/>
            <p:nvPr/>
          </p:nvSpPr>
          <p:spPr>
            <a:xfrm>
              <a:off x="3739845" y="1825353"/>
              <a:ext cx="559785" cy="422697"/>
            </a:xfrm>
            <a:custGeom>
              <a:avLst/>
              <a:gdLst/>
              <a:ahLst/>
              <a:cxnLst/>
              <a:rect l="l" t="t" r="r" b="b"/>
              <a:pathLst>
                <a:path w="559785" h="422697">
                  <a:moveTo>
                    <a:pt x="263790" y="90"/>
                  </a:moveTo>
                  <a:lnTo>
                    <a:pt x="275129" y="2911"/>
                  </a:lnTo>
                  <a:lnTo>
                    <a:pt x="276436" y="11442"/>
                  </a:lnTo>
                  <a:lnTo>
                    <a:pt x="276436" y="59216"/>
                  </a:lnTo>
                  <a:cubicBezTo>
                    <a:pt x="276238" y="75984"/>
                    <a:pt x="276064" y="85459"/>
                    <a:pt x="275915" y="87642"/>
                  </a:cubicBezTo>
                  <a:cubicBezTo>
                    <a:pt x="275766" y="89825"/>
                    <a:pt x="274774" y="91859"/>
                    <a:pt x="272939" y="93744"/>
                  </a:cubicBezTo>
                  <a:cubicBezTo>
                    <a:pt x="271103" y="95629"/>
                    <a:pt x="268697" y="96572"/>
                    <a:pt x="265720" y="96572"/>
                  </a:cubicBezTo>
                  <a:cubicBezTo>
                    <a:pt x="259271" y="96572"/>
                    <a:pt x="255501" y="93297"/>
                    <a:pt x="254409" y="86749"/>
                  </a:cubicBezTo>
                  <a:cubicBezTo>
                    <a:pt x="253318" y="80200"/>
                    <a:pt x="252772" y="69138"/>
                    <a:pt x="252772" y="53560"/>
                  </a:cubicBezTo>
                  <a:lnTo>
                    <a:pt x="252772" y="38529"/>
                  </a:lnTo>
                  <a:lnTo>
                    <a:pt x="192646" y="38529"/>
                  </a:lnTo>
                  <a:lnTo>
                    <a:pt x="192646" y="51625"/>
                  </a:lnTo>
                  <a:cubicBezTo>
                    <a:pt x="192646" y="74049"/>
                    <a:pt x="195126" y="90618"/>
                    <a:pt x="200087" y="101334"/>
                  </a:cubicBezTo>
                  <a:cubicBezTo>
                    <a:pt x="205048" y="112050"/>
                    <a:pt x="213432" y="120111"/>
                    <a:pt x="225239" y="125519"/>
                  </a:cubicBezTo>
                  <a:cubicBezTo>
                    <a:pt x="237046" y="130926"/>
                    <a:pt x="250689" y="133630"/>
                    <a:pt x="266167" y="133630"/>
                  </a:cubicBezTo>
                  <a:cubicBezTo>
                    <a:pt x="279958" y="133630"/>
                    <a:pt x="291641" y="131819"/>
                    <a:pt x="301216" y="128198"/>
                  </a:cubicBezTo>
                  <a:cubicBezTo>
                    <a:pt x="310791" y="124576"/>
                    <a:pt x="318257" y="119367"/>
                    <a:pt x="323615" y="112571"/>
                  </a:cubicBezTo>
                  <a:cubicBezTo>
                    <a:pt x="328972" y="105774"/>
                    <a:pt x="332470" y="98382"/>
                    <a:pt x="334107" y="90395"/>
                  </a:cubicBezTo>
                  <a:cubicBezTo>
                    <a:pt x="335744" y="82408"/>
                    <a:pt x="336563" y="69882"/>
                    <a:pt x="336563" y="52816"/>
                  </a:cubicBezTo>
                  <a:lnTo>
                    <a:pt x="336563" y="23539"/>
                  </a:lnTo>
                  <a:lnTo>
                    <a:pt x="344693" y="26943"/>
                  </a:lnTo>
                  <a:cubicBezTo>
                    <a:pt x="373310" y="39188"/>
                    <a:pt x="401713" y="49930"/>
                    <a:pt x="432051" y="57234"/>
                  </a:cubicBezTo>
                  <a:cubicBezTo>
                    <a:pt x="457872" y="63679"/>
                    <a:pt x="484337" y="69049"/>
                    <a:pt x="509511" y="77642"/>
                  </a:cubicBezTo>
                  <a:cubicBezTo>
                    <a:pt x="525864" y="83227"/>
                    <a:pt x="548672" y="89028"/>
                    <a:pt x="558785" y="104066"/>
                  </a:cubicBezTo>
                  <a:cubicBezTo>
                    <a:pt x="560722" y="106859"/>
                    <a:pt x="559646" y="110296"/>
                    <a:pt x="557279" y="112229"/>
                  </a:cubicBezTo>
                  <a:cubicBezTo>
                    <a:pt x="557279" y="115451"/>
                    <a:pt x="555557" y="118674"/>
                    <a:pt x="551900" y="120178"/>
                  </a:cubicBezTo>
                  <a:cubicBezTo>
                    <a:pt x="527371" y="129415"/>
                    <a:pt x="503702" y="140371"/>
                    <a:pt x="480034" y="151757"/>
                  </a:cubicBezTo>
                  <a:cubicBezTo>
                    <a:pt x="502411" y="182692"/>
                    <a:pt x="490577" y="313951"/>
                    <a:pt x="489501" y="334789"/>
                  </a:cubicBezTo>
                  <a:cubicBezTo>
                    <a:pt x="489501" y="334789"/>
                    <a:pt x="489501" y="335004"/>
                    <a:pt x="489501" y="335004"/>
                  </a:cubicBezTo>
                  <a:cubicBezTo>
                    <a:pt x="489717" y="335219"/>
                    <a:pt x="489931" y="335433"/>
                    <a:pt x="490147" y="335648"/>
                  </a:cubicBezTo>
                  <a:cubicBezTo>
                    <a:pt x="507790" y="363147"/>
                    <a:pt x="521776" y="440913"/>
                    <a:pt x="464111" y="418787"/>
                  </a:cubicBezTo>
                  <a:cubicBezTo>
                    <a:pt x="424305" y="403533"/>
                    <a:pt x="437430" y="338656"/>
                    <a:pt x="473794" y="328129"/>
                  </a:cubicBezTo>
                  <a:cubicBezTo>
                    <a:pt x="476806" y="271415"/>
                    <a:pt x="480679" y="213197"/>
                    <a:pt x="466694" y="157987"/>
                  </a:cubicBezTo>
                  <a:cubicBezTo>
                    <a:pt x="445607" y="168084"/>
                    <a:pt x="424305" y="178180"/>
                    <a:pt x="402572" y="187203"/>
                  </a:cubicBezTo>
                  <a:cubicBezTo>
                    <a:pt x="375461" y="198375"/>
                    <a:pt x="345338" y="207183"/>
                    <a:pt x="320594" y="222864"/>
                  </a:cubicBezTo>
                  <a:cubicBezTo>
                    <a:pt x="307038" y="231243"/>
                    <a:pt x="295634" y="239191"/>
                    <a:pt x="280357" y="237688"/>
                  </a:cubicBezTo>
                  <a:cubicBezTo>
                    <a:pt x="278851" y="241555"/>
                    <a:pt x="274762" y="244347"/>
                    <a:pt x="270029" y="241555"/>
                  </a:cubicBezTo>
                  <a:cubicBezTo>
                    <a:pt x="218389" y="209760"/>
                    <a:pt x="158356" y="197515"/>
                    <a:pt x="105210" y="169158"/>
                  </a:cubicBezTo>
                  <a:cubicBezTo>
                    <a:pt x="85414" y="158632"/>
                    <a:pt x="66479" y="147031"/>
                    <a:pt x="46684" y="136504"/>
                  </a:cubicBezTo>
                  <a:cubicBezTo>
                    <a:pt x="33129" y="129415"/>
                    <a:pt x="14839" y="125763"/>
                    <a:pt x="2359" y="117600"/>
                  </a:cubicBezTo>
                  <a:cubicBezTo>
                    <a:pt x="207" y="116311"/>
                    <a:pt x="-868" y="112874"/>
                    <a:pt x="853" y="110726"/>
                  </a:cubicBezTo>
                  <a:cubicBezTo>
                    <a:pt x="-223" y="108363"/>
                    <a:pt x="207" y="105355"/>
                    <a:pt x="3220" y="104066"/>
                  </a:cubicBezTo>
                  <a:cubicBezTo>
                    <a:pt x="51633" y="83012"/>
                    <a:pt x="103919" y="70552"/>
                    <a:pt x="151256" y="46922"/>
                  </a:cubicBezTo>
                  <a:cubicBezTo>
                    <a:pt x="168900" y="38114"/>
                    <a:pt x="186544" y="28071"/>
                    <a:pt x="204699" y="19424"/>
                  </a:cubicBezTo>
                  <a:lnTo>
                    <a:pt x="234008" y="9507"/>
                  </a:lnTo>
                  <a:lnTo>
                    <a:pt x="252772" y="9507"/>
                  </a:lnTo>
                  <a:lnTo>
                    <a:pt x="253166" y="3025"/>
                  </a:lnTo>
                  <a:lnTo>
                    <a:pt x="261207" y="304"/>
                  </a:lnTo>
                  <a:cubicBezTo>
                    <a:pt x="262068" y="90"/>
                    <a:pt x="262929" y="-125"/>
                    <a:pt x="263790" y="90"/>
                  </a:cubicBezTo>
                  <a:close/>
                  <a:moveTo>
                    <a:pt x="310266" y="210835"/>
                  </a:moveTo>
                  <a:cubicBezTo>
                    <a:pt x="309189" y="211264"/>
                    <a:pt x="308114" y="211479"/>
                    <a:pt x="307038" y="211908"/>
                  </a:cubicBezTo>
                  <a:cubicBezTo>
                    <a:pt x="304887" y="213412"/>
                    <a:pt x="302735" y="214916"/>
                    <a:pt x="300583" y="216205"/>
                  </a:cubicBezTo>
                  <a:cubicBezTo>
                    <a:pt x="300583" y="216420"/>
                    <a:pt x="300583" y="216849"/>
                    <a:pt x="300583" y="217064"/>
                  </a:cubicBezTo>
                  <a:cubicBezTo>
                    <a:pt x="303810" y="214916"/>
                    <a:pt x="307038" y="212768"/>
                    <a:pt x="310266" y="210835"/>
                  </a:cubicBezTo>
                  <a:close/>
                  <a:moveTo>
                    <a:pt x="343186" y="48855"/>
                  </a:moveTo>
                  <a:cubicBezTo>
                    <a:pt x="344908" y="49500"/>
                    <a:pt x="346629" y="50359"/>
                    <a:pt x="348351" y="51004"/>
                  </a:cubicBezTo>
                  <a:cubicBezTo>
                    <a:pt x="356096" y="53796"/>
                    <a:pt x="364057" y="56804"/>
                    <a:pt x="371804" y="59596"/>
                  </a:cubicBezTo>
                  <a:cubicBezTo>
                    <a:pt x="362552" y="55515"/>
                    <a:pt x="352869" y="51648"/>
                    <a:pt x="343186" y="4885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43" name="文本框 42">
              <a:extLst>
                <a:ext uri="{FF2B5EF4-FFF2-40B4-BE49-F238E27FC236}">
                  <a16:creationId xmlns:a16="http://schemas.microsoft.com/office/drawing/2014/main" id="{FDBC4535-4076-44CF-BD50-4039FDE1F35B}"/>
                </a:ext>
              </a:extLst>
            </p:cNvPr>
            <p:cNvSpPr txBox="1"/>
            <p:nvPr/>
          </p:nvSpPr>
          <p:spPr>
            <a:xfrm>
              <a:off x="3841089" y="2030479"/>
              <a:ext cx="323555" cy="178528"/>
            </a:xfrm>
            <a:custGeom>
              <a:avLst/>
              <a:gdLst/>
              <a:ahLst/>
              <a:cxnLst/>
              <a:rect l="l" t="t" r="r" b="b"/>
              <a:pathLst>
                <a:path w="323555" h="178528">
                  <a:moveTo>
                    <a:pt x="307112" y="995"/>
                  </a:moveTo>
                  <a:cubicBezTo>
                    <a:pt x="309048" y="995"/>
                    <a:pt x="311200" y="2069"/>
                    <a:pt x="312275" y="3787"/>
                  </a:cubicBezTo>
                  <a:cubicBezTo>
                    <a:pt x="318300" y="14099"/>
                    <a:pt x="315503" y="29137"/>
                    <a:pt x="316148" y="40737"/>
                  </a:cubicBezTo>
                  <a:cubicBezTo>
                    <a:pt x="316794" y="56848"/>
                    <a:pt x="317439" y="72744"/>
                    <a:pt x="318300" y="88856"/>
                  </a:cubicBezTo>
                  <a:cubicBezTo>
                    <a:pt x="320022" y="113990"/>
                    <a:pt x="329704" y="144280"/>
                    <a:pt x="317439" y="167910"/>
                  </a:cubicBezTo>
                  <a:cubicBezTo>
                    <a:pt x="317225" y="170703"/>
                    <a:pt x="315718" y="173495"/>
                    <a:pt x="313136" y="174355"/>
                  </a:cubicBezTo>
                  <a:cubicBezTo>
                    <a:pt x="310555" y="177147"/>
                    <a:pt x="306251" y="176718"/>
                    <a:pt x="304314" y="174355"/>
                  </a:cubicBezTo>
                  <a:cubicBezTo>
                    <a:pt x="281291" y="172636"/>
                    <a:pt x="258913" y="168984"/>
                    <a:pt x="235460" y="169628"/>
                  </a:cubicBezTo>
                  <a:cubicBezTo>
                    <a:pt x="207702" y="170488"/>
                    <a:pt x="180161" y="172851"/>
                    <a:pt x="152618" y="174140"/>
                  </a:cubicBezTo>
                  <a:cubicBezTo>
                    <a:pt x="123785" y="175428"/>
                    <a:pt x="94953" y="178007"/>
                    <a:pt x="66335" y="178221"/>
                  </a:cubicBezTo>
                  <a:cubicBezTo>
                    <a:pt x="51058" y="178221"/>
                    <a:pt x="27604" y="180584"/>
                    <a:pt x="12757" y="172207"/>
                  </a:cubicBezTo>
                  <a:cubicBezTo>
                    <a:pt x="11466" y="172207"/>
                    <a:pt x="9959" y="171776"/>
                    <a:pt x="8668" y="170488"/>
                  </a:cubicBezTo>
                  <a:cubicBezTo>
                    <a:pt x="-6393" y="156309"/>
                    <a:pt x="2429" y="122798"/>
                    <a:pt x="3935" y="104753"/>
                  </a:cubicBezTo>
                  <a:cubicBezTo>
                    <a:pt x="6517" y="72100"/>
                    <a:pt x="923" y="39448"/>
                    <a:pt x="2429" y="6795"/>
                  </a:cubicBezTo>
                  <a:cubicBezTo>
                    <a:pt x="2644" y="4217"/>
                    <a:pt x="4366" y="2499"/>
                    <a:pt x="6517" y="1854"/>
                  </a:cubicBezTo>
                  <a:cubicBezTo>
                    <a:pt x="8023" y="781"/>
                    <a:pt x="10390" y="350"/>
                    <a:pt x="12757" y="1425"/>
                  </a:cubicBezTo>
                  <a:cubicBezTo>
                    <a:pt x="40945" y="14314"/>
                    <a:pt x="68702" y="28062"/>
                    <a:pt x="97965" y="38373"/>
                  </a:cubicBezTo>
                  <a:cubicBezTo>
                    <a:pt x="120988" y="46537"/>
                    <a:pt x="150682" y="59641"/>
                    <a:pt x="175427" y="57277"/>
                  </a:cubicBezTo>
                  <a:cubicBezTo>
                    <a:pt x="218676" y="52981"/>
                    <a:pt x="265368" y="27203"/>
                    <a:pt x="299796" y="1425"/>
                  </a:cubicBezTo>
                  <a:cubicBezTo>
                    <a:pt x="302162" y="-509"/>
                    <a:pt x="304960" y="-294"/>
                    <a:pt x="307112" y="99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grpSp>
      <p:grpSp>
        <p:nvGrpSpPr>
          <p:cNvPr id="44" name="组合 43">
            <a:extLst>
              <a:ext uri="{FF2B5EF4-FFF2-40B4-BE49-F238E27FC236}">
                <a16:creationId xmlns:a16="http://schemas.microsoft.com/office/drawing/2014/main" id="{00837CBC-D1C5-49EB-803D-81F41DF9A3EF}"/>
              </a:ext>
            </a:extLst>
          </p:cNvPr>
          <p:cNvGrpSpPr/>
          <p:nvPr/>
        </p:nvGrpSpPr>
        <p:grpSpPr>
          <a:xfrm>
            <a:off x="6386278" y="4343809"/>
            <a:ext cx="589166" cy="512665"/>
            <a:chOff x="5010749" y="4940901"/>
            <a:chExt cx="589166" cy="512665"/>
          </a:xfrm>
        </p:grpSpPr>
        <p:sp>
          <p:nvSpPr>
            <p:cNvPr id="45" name="文本框 44">
              <a:extLst>
                <a:ext uri="{FF2B5EF4-FFF2-40B4-BE49-F238E27FC236}">
                  <a16:creationId xmlns:a16="http://schemas.microsoft.com/office/drawing/2014/main" id="{90BC0CF0-FA1F-4CBF-BF58-D4B054AD9B11}"/>
                </a:ext>
              </a:extLst>
            </p:cNvPr>
            <p:cNvSpPr txBox="1"/>
            <p:nvPr/>
          </p:nvSpPr>
          <p:spPr>
            <a:xfrm>
              <a:off x="5296792" y="4995818"/>
              <a:ext cx="3900" cy="16024"/>
            </a:xfrm>
            <a:custGeom>
              <a:avLst/>
              <a:gdLst/>
              <a:ahLst/>
              <a:cxnLst/>
              <a:rect l="l" t="t" r="r" b="b"/>
              <a:pathLst>
                <a:path w="3900" h="16024">
                  <a:moveTo>
                    <a:pt x="3900" y="0"/>
                  </a:moveTo>
                  <a:lnTo>
                    <a:pt x="3900" y="16024"/>
                  </a:lnTo>
                  <a:lnTo>
                    <a:pt x="0" y="15054"/>
                  </a:lnTo>
                  <a:lnTo>
                    <a:pt x="3900"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46" name="文本框 45">
              <a:extLst>
                <a:ext uri="{FF2B5EF4-FFF2-40B4-BE49-F238E27FC236}">
                  <a16:creationId xmlns:a16="http://schemas.microsoft.com/office/drawing/2014/main" id="{CEA14E19-32FC-49D5-B1EA-AEED55766F3A}"/>
                </a:ext>
              </a:extLst>
            </p:cNvPr>
            <p:cNvSpPr txBox="1"/>
            <p:nvPr/>
          </p:nvSpPr>
          <p:spPr>
            <a:xfrm>
              <a:off x="5229255" y="5008686"/>
              <a:ext cx="148679" cy="173167"/>
            </a:xfrm>
            <a:custGeom>
              <a:avLst/>
              <a:gdLst/>
              <a:ahLst/>
              <a:cxnLst/>
              <a:rect l="l" t="t" r="r" b="b"/>
              <a:pathLst>
                <a:path w="148679" h="173167">
                  <a:moveTo>
                    <a:pt x="59129" y="94"/>
                  </a:moveTo>
                  <a:lnTo>
                    <a:pt x="67537" y="2186"/>
                  </a:lnTo>
                  <a:lnTo>
                    <a:pt x="44871" y="89675"/>
                  </a:lnTo>
                  <a:lnTo>
                    <a:pt x="71437" y="89675"/>
                  </a:lnTo>
                  <a:lnTo>
                    <a:pt x="71437" y="3156"/>
                  </a:lnTo>
                  <a:lnTo>
                    <a:pt x="102638" y="10918"/>
                  </a:lnTo>
                  <a:lnTo>
                    <a:pt x="131564" y="23032"/>
                  </a:lnTo>
                  <a:lnTo>
                    <a:pt x="131564" y="89675"/>
                  </a:lnTo>
                  <a:lnTo>
                    <a:pt x="148679" y="89675"/>
                  </a:lnTo>
                  <a:lnTo>
                    <a:pt x="148679" y="130751"/>
                  </a:lnTo>
                  <a:lnTo>
                    <a:pt x="131564" y="130751"/>
                  </a:lnTo>
                  <a:lnTo>
                    <a:pt x="131564" y="173167"/>
                  </a:lnTo>
                  <a:lnTo>
                    <a:pt x="71437" y="173167"/>
                  </a:lnTo>
                  <a:lnTo>
                    <a:pt x="71437" y="130751"/>
                  </a:lnTo>
                  <a:lnTo>
                    <a:pt x="0" y="130751"/>
                  </a:lnTo>
                  <a:lnTo>
                    <a:pt x="0" y="89675"/>
                  </a:lnTo>
                  <a:lnTo>
                    <a:pt x="26092" y="10579"/>
                  </a:lnTo>
                  <a:lnTo>
                    <a:pt x="56412" y="320"/>
                  </a:lnTo>
                  <a:cubicBezTo>
                    <a:pt x="57318" y="94"/>
                    <a:pt x="58224" y="-132"/>
                    <a:pt x="59129"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47" name="文本框 46">
              <a:extLst>
                <a:ext uri="{FF2B5EF4-FFF2-40B4-BE49-F238E27FC236}">
                  <a16:creationId xmlns:a16="http://schemas.microsoft.com/office/drawing/2014/main" id="{AC523480-05A5-4DCD-B819-B1B07E7A2D21}"/>
                </a:ext>
              </a:extLst>
            </p:cNvPr>
            <p:cNvSpPr txBox="1"/>
            <p:nvPr/>
          </p:nvSpPr>
          <p:spPr>
            <a:xfrm>
              <a:off x="5371948" y="5060104"/>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48" name="文本框 47">
              <a:extLst>
                <a:ext uri="{FF2B5EF4-FFF2-40B4-BE49-F238E27FC236}">
                  <a16:creationId xmlns:a16="http://schemas.microsoft.com/office/drawing/2014/main" id="{BECE9052-CB92-450F-B3EE-6945879B7F7B}"/>
                </a:ext>
              </a:extLst>
            </p:cNvPr>
            <p:cNvSpPr txBox="1"/>
            <p:nvPr/>
          </p:nvSpPr>
          <p:spPr>
            <a:xfrm>
              <a:off x="5327109" y="5230585"/>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49" name="文本框 48">
              <a:extLst>
                <a:ext uri="{FF2B5EF4-FFF2-40B4-BE49-F238E27FC236}">
                  <a16:creationId xmlns:a16="http://schemas.microsoft.com/office/drawing/2014/main" id="{E35B413A-6434-40CB-84E3-8053BF46E4CA}"/>
                </a:ext>
              </a:extLst>
            </p:cNvPr>
            <p:cNvSpPr txBox="1"/>
            <p:nvPr/>
          </p:nvSpPr>
          <p:spPr>
            <a:xfrm>
              <a:off x="5255347" y="4940901"/>
              <a:ext cx="105472" cy="90817"/>
            </a:xfrm>
            <a:custGeom>
              <a:avLst/>
              <a:gdLst/>
              <a:ahLst/>
              <a:cxnLst/>
              <a:rect l="l" t="t" r="r" b="b"/>
              <a:pathLst>
                <a:path w="105472" h="90817">
                  <a:moveTo>
                    <a:pt x="25849" y="0"/>
                  </a:moveTo>
                  <a:lnTo>
                    <a:pt x="105472" y="0"/>
                  </a:lnTo>
                  <a:lnTo>
                    <a:pt x="105472" y="90817"/>
                  </a:lnTo>
                  <a:lnTo>
                    <a:pt x="76546" y="78703"/>
                  </a:lnTo>
                  <a:lnTo>
                    <a:pt x="45345" y="70941"/>
                  </a:lnTo>
                  <a:lnTo>
                    <a:pt x="45345" y="54917"/>
                  </a:lnTo>
                  <a:lnTo>
                    <a:pt x="41445" y="69971"/>
                  </a:lnTo>
                  <a:lnTo>
                    <a:pt x="33037" y="67879"/>
                  </a:lnTo>
                  <a:cubicBezTo>
                    <a:pt x="32132" y="67653"/>
                    <a:pt x="31226" y="67879"/>
                    <a:pt x="30320" y="68105"/>
                  </a:cubicBezTo>
                  <a:lnTo>
                    <a:pt x="0" y="78364"/>
                  </a:lnTo>
                  <a:lnTo>
                    <a:pt x="25849"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50" name="文本框 49">
              <a:extLst>
                <a:ext uri="{FF2B5EF4-FFF2-40B4-BE49-F238E27FC236}">
                  <a16:creationId xmlns:a16="http://schemas.microsoft.com/office/drawing/2014/main" id="{603C7E02-19BC-4AF3-AF37-0BE8985DFB3C}"/>
                </a:ext>
              </a:extLst>
            </p:cNvPr>
            <p:cNvSpPr txBox="1"/>
            <p:nvPr/>
          </p:nvSpPr>
          <p:spPr>
            <a:xfrm>
              <a:off x="5274126" y="5010872"/>
              <a:ext cx="26566" cy="87489"/>
            </a:xfrm>
            <a:custGeom>
              <a:avLst/>
              <a:gdLst/>
              <a:ahLst/>
              <a:cxnLst/>
              <a:rect l="l" t="t" r="r" b="b"/>
              <a:pathLst>
                <a:path w="26566" h="87489">
                  <a:moveTo>
                    <a:pt x="22666" y="0"/>
                  </a:moveTo>
                  <a:lnTo>
                    <a:pt x="26566" y="970"/>
                  </a:lnTo>
                  <a:lnTo>
                    <a:pt x="26566" y="87489"/>
                  </a:lnTo>
                  <a:lnTo>
                    <a:pt x="0" y="87489"/>
                  </a:lnTo>
                  <a:lnTo>
                    <a:pt x="22666"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51" name="文本框 50">
              <a:extLst>
                <a:ext uri="{FF2B5EF4-FFF2-40B4-BE49-F238E27FC236}">
                  <a16:creationId xmlns:a16="http://schemas.microsoft.com/office/drawing/2014/main" id="{D03308F7-64FB-408B-96EE-B8CBBB63D6B8}"/>
                </a:ext>
              </a:extLst>
            </p:cNvPr>
            <p:cNvSpPr txBox="1"/>
            <p:nvPr/>
          </p:nvSpPr>
          <p:spPr>
            <a:xfrm>
              <a:off x="5010749" y="5019265"/>
              <a:ext cx="589166" cy="434301"/>
            </a:xfrm>
            <a:custGeom>
              <a:avLst/>
              <a:gdLst/>
              <a:ahLst/>
              <a:cxnLst/>
              <a:rect l="l" t="t" r="r" b="b"/>
              <a:pathLst>
                <a:path w="589166" h="434301">
                  <a:moveTo>
                    <a:pt x="244597" y="0"/>
                  </a:moveTo>
                  <a:lnTo>
                    <a:pt x="218505" y="79096"/>
                  </a:lnTo>
                  <a:lnTo>
                    <a:pt x="218505" y="120172"/>
                  </a:lnTo>
                  <a:lnTo>
                    <a:pt x="289942" y="120172"/>
                  </a:lnTo>
                  <a:lnTo>
                    <a:pt x="289942" y="162588"/>
                  </a:lnTo>
                  <a:lnTo>
                    <a:pt x="350069" y="162588"/>
                  </a:lnTo>
                  <a:lnTo>
                    <a:pt x="350069" y="120172"/>
                  </a:lnTo>
                  <a:lnTo>
                    <a:pt x="367184" y="120172"/>
                  </a:lnTo>
                  <a:lnTo>
                    <a:pt x="367184" y="79096"/>
                  </a:lnTo>
                  <a:lnTo>
                    <a:pt x="350069" y="79096"/>
                  </a:lnTo>
                  <a:lnTo>
                    <a:pt x="350069" y="12453"/>
                  </a:lnTo>
                  <a:lnTo>
                    <a:pt x="362784" y="17777"/>
                  </a:lnTo>
                  <a:cubicBezTo>
                    <a:pt x="392903" y="30665"/>
                    <a:pt x="422796" y="41970"/>
                    <a:pt x="454727" y="49658"/>
                  </a:cubicBezTo>
                  <a:cubicBezTo>
                    <a:pt x="481903" y="56441"/>
                    <a:pt x="509757" y="62094"/>
                    <a:pt x="536253" y="71137"/>
                  </a:cubicBezTo>
                  <a:cubicBezTo>
                    <a:pt x="553464" y="77015"/>
                    <a:pt x="577469" y="83121"/>
                    <a:pt x="588113" y="98948"/>
                  </a:cubicBezTo>
                  <a:cubicBezTo>
                    <a:pt x="590151" y="101887"/>
                    <a:pt x="589019" y="105505"/>
                    <a:pt x="586527" y="107540"/>
                  </a:cubicBezTo>
                  <a:cubicBezTo>
                    <a:pt x="586527" y="110931"/>
                    <a:pt x="584715" y="114322"/>
                    <a:pt x="580866" y="115905"/>
                  </a:cubicBezTo>
                  <a:cubicBezTo>
                    <a:pt x="555050" y="125627"/>
                    <a:pt x="530138" y="137158"/>
                    <a:pt x="505228" y="149142"/>
                  </a:cubicBezTo>
                  <a:cubicBezTo>
                    <a:pt x="528780" y="181701"/>
                    <a:pt x="516325" y="319848"/>
                    <a:pt x="515192" y="341781"/>
                  </a:cubicBezTo>
                  <a:cubicBezTo>
                    <a:pt x="515192" y="341781"/>
                    <a:pt x="515192" y="342007"/>
                    <a:pt x="515192" y="342007"/>
                  </a:cubicBezTo>
                  <a:cubicBezTo>
                    <a:pt x="515419" y="342233"/>
                    <a:pt x="515645" y="342459"/>
                    <a:pt x="515872" y="342685"/>
                  </a:cubicBezTo>
                  <a:cubicBezTo>
                    <a:pt x="534441" y="371626"/>
                    <a:pt x="549161" y="453474"/>
                    <a:pt x="488470" y="430186"/>
                  </a:cubicBezTo>
                  <a:cubicBezTo>
                    <a:pt x="446575" y="414133"/>
                    <a:pt x="460388" y="345850"/>
                    <a:pt x="498661" y="334771"/>
                  </a:cubicBezTo>
                  <a:cubicBezTo>
                    <a:pt x="501831" y="275080"/>
                    <a:pt x="505907" y="213807"/>
                    <a:pt x="491188" y="155699"/>
                  </a:cubicBezTo>
                  <a:cubicBezTo>
                    <a:pt x="468994" y="166326"/>
                    <a:pt x="446575" y="176952"/>
                    <a:pt x="423701" y="186448"/>
                  </a:cubicBezTo>
                  <a:cubicBezTo>
                    <a:pt x="395167" y="198206"/>
                    <a:pt x="363463" y="207477"/>
                    <a:pt x="337420" y="223981"/>
                  </a:cubicBezTo>
                  <a:cubicBezTo>
                    <a:pt x="323152" y="232800"/>
                    <a:pt x="311151" y="241165"/>
                    <a:pt x="295072" y="239583"/>
                  </a:cubicBezTo>
                  <a:cubicBezTo>
                    <a:pt x="293487" y="243653"/>
                    <a:pt x="289183" y="246591"/>
                    <a:pt x="284202" y="243653"/>
                  </a:cubicBezTo>
                  <a:cubicBezTo>
                    <a:pt x="229851" y="210189"/>
                    <a:pt x="166668" y="197302"/>
                    <a:pt x="110732" y="167456"/>
                  </a:cubicBezTo>
                  <a:cubicBezTo>
                    <a:pt x="89897" y="156378"/>
                    <a:pt x="69969" y="144168"/>
                    <a:pt x="49134" y="133089"/>
                  </a:cubicBezTo>
                  <a:cubicBezTo>
                    <a:pt x="34868" y="125627"/>
                    <a:pt x="15618" y="121784"/>
                    <a:pt x="2483" y="113192"/>
                  </a:cubicBezTo>
                  <a:cubicBezTo>
                    <a:pt x="218" y="111836"/>
                    <a:pt x="-914" y="108218"/>
                    <a:pt x="898" y="105957"/>
                  </a:cubicBezTo>
                  <a:cubicBezTo>
                    <a:pt x="-235" y="103470"/>
                    <a:pt x="218" y="100304"/>
                    <a:pt x="3389" y="98948"/>
                  </a:cubicBezTo>
                  <a:cubicBezTo>
                    <a:pt x="54343" y="76789"/>
                    <a:pt x="109373" y="63676"/>
                    <a:pt x="159195" y="38805"/>
                  </a:cubicBezTo>
                  <a:cubicBezTo>
                    <a:pt x="177765" y="29535"/>
                    <a:pt x="196335" y="18964"/>
                    <a:pt x="215442" y="9864"/>
                  </a:cubicBezTo>
                  <a:lnTo>
                    <a:pt x="244597" y="0"/>
                  </a:lnTo>
                  <a:close/>
                  <a:moveTo>
                    <a:pt x="326550" y="211320"/>
                  </a:moveTo>
                  <a:cubicBezTo>
                    <a:pt x="325417" y="211772"/>
                    <a:pt x="324285" y="211998"/>
                    <a:pt x="323152" y="212450"/>
                  </a:cubicBezTo>
                  <a:cubicBezTo>
                    <a:pt x="320889" y="214033"/>
                    <a:pt x="318624" y="215616"/>
                    <a:pt x="316359" y="216973"/>
                  </a:cubicBezTo>
                  <a:cubicBezTo>
                    <a:pt x="316359" y="217199"/>
                    <a:pt x="316359" y="217651"/>
                    <a:pt x="316359" y="217877"/>
                  </a:cubicBezTo>
                  <a:cubicBezTo>
                    <a:pt x="319756" y="215616"/>
                    <a:pt x="323152" y="213355"/>
                    <a:pt x="326550" y="211320"/>
                  </a:cubicBezTo>
                  <a:close/>
                  <a:moveTo>
                    <a:pt x="361198" y="40839"/>
                  </a:moveTo>
                  <a:cubicBezTo>
                    <a:pt x="363010" y="41518"/>
                    <a:pt x="364822" y="42422"/>
                    <a:pt x="366634" y="43101"/>
                  </a:cubicBezTo>
                  <a:cubicBezTo>
                    <a:pt x="374786" y="46040"/>
                    <a:pt x="383165" y="49206"/>
                    <a:pt x="391318" y="52144"/>
                  </a:cubicBezTo>
                  <a:cubicBezTo>
                    <a:pt x="381580" y="47849"/>
                    <a:pt x="371389" y="43779"/>
                    <a:pt x="361198" y="4083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52" name="文本框 51">
              <a:extLst>
                <a:ext uri="{FF2B5EF4-FFF2-40B4-BE49-F238E27FC236}">
                  <a16:creationId xmlns:a16="http://schemas.microsoft.com/office/drawing/2014/main" id="{B927DFDA-2C6E-46E3-9F9A-33C807288F6A}"/>
                </a:ext>
              </a:extLst>
            </p:cNvPr>
            <p:cNvSpPr txBox="1"/>
            <p:nvPr/>
          </p:nvSpPr>
          <p:spPr>
            <a:xfrm>
              <a:off x="5117307" y="5224577"/>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spTree>
    <p:extLst>
      <p:ext uri="{BB962C8B-B14F-4D97-AF65-F5344CB8AC3E}">
        <p14:creationId xmlns:p14="http://schemas.microsoft.com/office/powerpoint/2010/main" val="33067800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占位符 11" descr="图片包含 户外, 水, 天空, 草&#10;&#10;自动生成的说明">
            <a:extLst>
              <a:ext uri="{FF2B5EF4-FFF2-40B4-BE49-F238E27FC236}">
                <a16:creationId xmlns:a16="http://schemas.microsoft.com/office/drawing/2014/main" id="{33DCD592-DB9D-4B4C-B304-6C35C944E885}"/>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3160" b="13160"/>
          <a:stretch>
            <a:fillRect/>
          </a:stretch>
        </p:blipFill>
        <p:spPr/>
      </p:pic>
      <p:sp>
        <p:nvSpPr>
          <p:cNvPr id="4" name="işḷíďe">
            <a:extLst>
              <a:ext uri="{FF2B5EF4-FFF2-40B4-BE49-F238E27FC236}">
                <a16:creationId xmlns:a16="http://schemas.microsoft.com/office/drawing/2014/main" id="{8FE417CA-C3FE-453F-A4CE-A8CC0831F0DF}"/>
              </a:ext>
            </a:extLst>
          </p:cNvPr>
          <p:cNvSpPr/>
          <p:nvPr/>
        </p:nvSpPr>
        <p:spPr bwMode="auto">
          <a:xfrm>
            <a:off x="0" y="1028700"/>
            <a:ext cx="12192000" cy="2400300"/>
          </a:xfrm>
          <a:prstGeom prst="rect">
            <a:avLst/>
          </a:prstGeom>
          <a:blipFill dpi="0" rotWithShape="1">
            <a:blip r:embed="rId2"/>
            <a:srcRect/>
            <a:stretch>
              <a:fillRect/>
            </a:stretch>
          </a:blipFill>
          <a:ln w="12700" cap="flat" cmpd="sng" algn="ctr">
            <a:noFill/>
            <a:prstDash val="solid"/>
            <a:miter lim="800000"/>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5" name="îṡḷïḍê">
            <a:extLst>
              <a:ext uri="{FF2B5EF4-FFF2-40B4-BE49-F238E27FC236}">
                <a16:creationId xmlns:a16="http://schemas.microsoft.com/office/drawing/2014/main" id="{A8E21839-F9A1-4316-A46E-BEF228FFF58A}"/>
              </a:ext>
            </a:extLst>
          </p:cNvPr>
          <p:cNvSpPr/>
          <p:nvPr/>
        </p:nvSpPr>
        <p:spPr bwMode="auto">
          <a:xfrm>
            <a:off x="0" y="1028700"/>
            <a:ext cx="3737200" cy="2400300"/>
          </a:xfrm>
          <a:prstGeom prst="flowChartProcess">
            <a:avLst/>
          </a:prstGeom>
          <a:solidFill>
            <a:schemeClr val="accent1">
              <a:alpha val="63000"/>
            </a:schemeClr>
          </a:solidFill>
          <a:ln w="38100">
            <a:noFill/>
          </a:ln>
          <a:extLst/>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dirty="0">
              <a:solidFill>
                <a:schemeClr val="dk1"/>
              </a:solidFill>
            </a:endParaRPr>
          </a:p>
        </p:txBody>
      </p:sp>
      <p:grpSp>
        <p:nvGrpSpPr>
          <p:cNvPr id="13" name="组合 12">
            <a:extLst>
              <a:ext uri="{FF2B5EF4-FFF2-40B4-BE49-F238E27FC236}">
                <a16:creationId xmlns:a16="http://schemas.microsoft.com/office/drawing/2014/main" id="{A9A38A4B-BAF9-43B7-83C7-4373E2F6C003}"/>
              </a:ext>
            </a:extLst>
          </p:cNvPr>
          <p:cNvGrpSpPr/>
          <p:nvPr/>
        </p:nvGrpSpPr>
        <p:grpSpPr>
          <a:xfrm>
            <a:off x="669926" y="1488855"/>
            <a:ext cx="3067274" cy="1479990"/>
            <a:chOff x="669925" y="2016510"/>
            <a:chExt cx="3067274" cy="1479990"/>
          </a:xfrm>
        </p:grpSpPr>
        <p:sp>
          <p:nvSpPr>
            <p:cNvPr id="6" name="ïslîďe">
              <a:extLst>
                <a:ext uri="{FF2B5EF4-FFF2-40B4-BE49-F238E27FC236}">
                  <a16:creationId xmlns:a16="http://schemas.microsoft.com/office/drawing/2014/main" id="{0D2D9FFB-54BB-446A-AEED-33B8C8B9CA06}"/>
                </a:ext>
              </a:extLst>
            </p:cNvPr>
            <p:cNvSpPr txBox="1"/>
            <p:nvPr/>
          </p:nvSpPr>
          <p:spPr>
            <a:xfrm>
              <a:off x="669925" y="2016510"/>
              <a:ext cx="2722649" cy="834328"/>
            </a:xfrm>
            <a:prstGeom prst="rect">
              <a:avLst/>
            </a:prstGeom>
            <a:noFill/>
          </p:spPr>
          <p:txBody>
            <a:bodyPr wrap="none" lIns="0" tIns="46800" rIns="90000" bIns="46800" rtlCol="0" anchor="ctr" anchorCtr="0">
              <a:noAutofit/>
            </a:bodyPr>
            <a:lstStyle/>
            <a:p>
              <a:r>
                <a:rPr lang="en-US" altLang="zh-CN" sz="6000" b="1" dirty="0">
                  <a:solidFill>
                    <a:schemeClr val="bg1"/>
                  </a:solidFill>
                  <a:latin typeface="Impact" panose="020B0806030902050204" pitchFamily="34" charset="0"/>
                  <a:sym typeface="Impact" panose="020B0806030902050204" pitchFamily="34" charset="0"/>
                </a:rPr>
                <a:t>04</a:t>
              </a:r>
            </a:p>
          </p:txBody>
        </p:sp>
        <p:sp>
          <p:nvSpPr>
            <p:cNvPr id="7" name="işľiďè">
              <a:extLst>
                <a:ext uri="{FF2B5EF4-FFF2-40B4-BE49-F238E27FC236}">
                  <a16:creationId xmlns:a16="http://schemas.microsoft.com/office/drawing/2014/main" id="{EB4E2E70-FE27-462C-B2CD-1A346E193344}"/>
                </a:ext>
              </a:extLst>
            </p:cNvPr>
            <p:cNvSpPr txBox="1"/>
            <p:nvPr/>
          </p:nvSpPr>
          <p:spPr>
            <a:xfrm>
              <a:off x="669925" y="2662172"/>
              <a:ext cx="3067274" cy="834328"/>
            </a:xfrm>
            <a:prstGeom prst="rect">
              <a:avLst/>
            </a:prstGeom>
            <a:noFill/>
          </p:spPr>
          <p:txBody>
            <a:bodyPr wrap="square" lIns="0" tIns="46800" rIns="90000" bIns="46800" rtlCol="0">
              <a:noAutofit/>
            </a:bodyPr>
            <a:lstStyle/>
            <a:p>
              <a:pPr>
                <a:lnSpc>
                  <a:spcPct val="140000"/>
                </a:lnSpc>
              </a:pPr>
              <a:r>
                <a:rPr lang="zh-CN" altLang="en-US" sz="4000" dirty="0">
                  <a:solidFill>
                    <a:schemeClr val="bg1"/>
                  </a:solidFill>
                </a:rPr>
                <a:t>结论与展望</a:t>
              </a:r>
              <a:endParaRPr lang="en-US" altLang="zh-CN" sz="4000" dirty="0">
                <a:solidFill>
                  <a:schemeClr val="bg1"/>
                </a:solidFill>
              </a:endParaRPr>
            </a:p>
          </p:txBody>
        </p:sp>
      </p:grpSp>
      <p:pic>
        <p:nvPicPr>
          <p:cNvPr id="69" name="图片 68">
            <a:extLst>
              <a:ext uri="{FF2B5EF4-FFF2-40B4-BE49-F238E27FC236}">
                <a16:creationId xmlns:a16="http://schemas.microsoft.com/office/drawing/2014/main" id="{94F2AA8C-18C2-4649-AC19-BB1A96C5539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2791" b="86240" l="21250" r="81146">
                        <a14:foregroundMark x1="29635" y1="21705" x2="29635" y2="21705"/>
                        <a14:foregroundMark x1="33177" y1="21318" x2="33177" y2="21318"/>
                        <a14:foregroundMark x1="41719" y1="33527" x2="41719" y2="33527"/>
                        <a14:foregroundMark x1="36563" y1="60853" x2="36563" y2="60853"/>
                        <a14:foregroundMark x1="41458" y1="56008" x2="41458" y2="56008"/>
                        <a14:foregroundMark x1="37969" y1="51938" x2="37969" y2="51938"/>
                        <a14:foregroundMark x1="37760" y1="52326" x2="37760" y2="52326"/>
                        <a14:foregroundMark x1="40781" y1="46318" x2="40781" y2="46318"/>
                        <a14:foregroundMark x1="40938" y1="46318" x2="40938" y2="46318"/>
                        <a14:foregroundMark x1="41354" y1="46124" x2="41354" y2="46124"/>
                        <a14:foregroundMark x1="41458" y1="44961" x2="41458" y2="44961"/>
                        <a14:foregroundMark x1="41458" y1="44961" x2="41458" y2="44961"/>
                        <a14:foregroundMark x1="54844" y1="18605" x2="54844" y2="18605"/>
                        <a14:foregroundMark x1="50052" y1="38372" x2="50052" y2="38372"/>
                        <a14:foregroundMark x1="48958" y1="33527" x2="48958" y2="33527"/>
                        <a14:foregroundMark x1="50573" y1="32364" x2="50573" y2="32364"/>
                        <a14:foregroundMark x1="51719" y1="36822" x2="51719" y2="36822"/>
                        <a14:foregroundMark x1="52188" y1="70155" x2="52188" y2="70155"/>
                        <a14:foregroundMark x1="52344" y1="69767" x2="52344" y2="69767"/>
                        <a14:foregroundMark x1="52083" y1="70736" x2="52083" y2="70736"/>
                        <a14:foregroundMark x1="64010" y1="57946" x2="64010" y2="57946"/>
                        <a14:foregroundMark x1="77813" y1="30814" x2="77813" y2="30814"/>
                        <a14:foregroundMark x1="78177" y1="31783" x2="78177" y2="31783"/>
                        <a14:foregroundMark x1="77760" y1="50969" x2="77760" y2="50969"/>
                        <a14:foregroundMark x1="76927" y1="63372" x2="76927" y2="63372"/>
                        <a14:foregroundMark x1="71250" y1="55814" x2="71250" y2="55814"/>
                        <a14:foregroundMark x1="81146" y1="68992" x2="81146" y2="68992"/>
                        <a14:foregroundMark x1="73490" y1="39729" x2="73490" y2="39729"/>
                        <a14:foregroundMark x1="74635" y1="45736" x2="74635" y2="45736"/>
                        <a14:foregroundMark x1="80781" y1="33333" x2="80781" y2="33333"/>
                        <a14:foregroundMark x1="76771" y1="44186" x2="76771" y2="44186"/>
                        <a14:foregroundMark x1="64531" y1="25581" x2="64531" y2="25581"/>
                        <a14:foregroundMark x1="60365" y1="52519" x2="60365" y2="52519"/>
                        <a14:foregroundMark x1="51823" y1="55620" x2="51823" y2="55620"/>
                        <a14:foregroundMark x1="52240" y1="70930" x2="52240" y2="70930"/>
                        <a14:foregroundMark x1="52188" y1="70736" x2="52188" y2="70736"/>
                        <a14:foregroundMark x1="52240" y1="70349" x2="52240" y2="70349"/>
                        <a14:foregroundMark x1="52240" y1="70349" x2="52240" y2="70349"/>
                        <a14:foregroundMark x1="52448" y1="70736" x2="52448" y2="70736"/>
                        <a14:foregroundMark x1="52448" y1="70736" x2="52448" y2="70736"/>
                        <a14:foregroundMark x1="52448" y1="70736" x2="52448" y2="70736"/>
                        <a14:foregroundMark x1="52344" y1="69574" x2="52344" y2="69574"/>
                        <a14:foregroundMark x1="35417" y1="46899" x2="35417" y2="46899"/>
                        <a14:foregroundMark x1="32813" y1="50388" x2="32813" y2="50388"/>
                        <a14:foregroundMark x1="69010" y1="41860" x2="69010" y2="41860"/>
                        <a14:foregroundMark x1="68646" y1="23062" x2="68646" y2="23062"/>
                        <a14:foregroundMark x1="66979" y1="24419" x2="66979" y2="24419"/>
                        <a14:backgroundMark x1="49844" y1="63760" x2="49844" y2="63760"/>
                        <a14:backgroundMark x1="41302" y1="50000" x2="41302" y2="50000"/>
                        <a14:backgroundMark x1="41719" y1="44767" x2="41719" y2="44767"/>
                        <a14:backgroundMark x1="40729" y1="47287" x2="40729" y2="47287"/>
                        <a14:backgroundMark x1="41094" y1="46124" x2="41094" y2="46124"/>
                        <a14:backgroundMark x1="41198" y1="45930" x2="41198" y2="45930"/>
                        <a14:backgroundMark x1="40417" y1="47868" x2="40417" y2="47868"/>
                        <a14:backgroundMark x1="40885" y1="46318" x2="40885" y2="46318"/>
                        <a14:backgroundMark x1="41406" y1="45543" x2="41406" y2="45543"/>
                        <a14:backgroundMark x1="40781" y1="46318" x2="40781" y2="46318"/>
                        <a14:backgroundMark x1="40990" y1="46705" x2="40990" y2="46705"/>
                        <a14:backgroundMark x1="41406" y1="44961" x2="41406" y2="44961"/>
                        <a14:backgroundMark x1="41458" y1="45155" x2="41458" y2="45155"/>
                        <a14:backgroundMark x1="55000" y1="60853" x2="55000" y2="60853"/>
                        <a14:backgroundMark x1="65677" y1="39729" x2="65677" y2="39729"/>
                        <a14:backgroundMark x1="34167" y1="22674" x2="34167" y2="22674"/>
                        <a14:backgroundMark x1="32292" y1="35659" x2="32292" y2="35659"/>
                        <a14:backgroundMark x1="31302" y1="38760" x2="31302" y2="38760"/>
                        <a14:backgroundMark x1="31198" y1="51163" x2="31198" y2="51163"/>
                        <a14:backgroundMark x1="31042" y1="55233" x2="31042" y2="55233"/>
                        <a14:backgroundMark x1="33177" y1="50581" x2="33177" y2="50581"/>
                        <a14:backgroundMark x1="28958" y1="33333" x2="28958" y2="33333"/>
                        <a14:backgroundMark x1="32604" y1="51550" x2="32604" y2="51550"/>
                        <a14:backgroundMark x1="50885" y1="49612" x2="50885" y2="49612"/>
                      </a14:backgroundRemoval>
                    </a14:imgEffect>
                  </a14:imgLayer>
                </a14:imgProps>
              </a:ext>
              <a:ext uri="{28A0092B-C50C-407E-A947-70E740481C1C}">
                <a14:useLocalDpi xmlns:a14="http://schemas.microsoft.com/office/drawing/2010/main" val="0"/>
              </a:ext>
            </a:extLst>
          </a:blip>
          <a:srcRect l="14208" t="3942" r="14962" b="4344"/>
          <a:stretch/>
        </p:blipFill>
        <p:spPr>
          <a:xfrm>
            <a:off x="10298120" y="5941534"/>
            <a:ext cx="1690680" cy="588332"/>
          </a:xfrm>
          <a:prstGeom prst="rect">
            <a:avLst/>
          </a:prstGeom>
        </p:spPr>
      </p:pic>
      <p:grpSp>
        <p:nvGrpSpPr>
          <p:cNvPr id="70" name="ïSļiḓé">
            <a:extLst>
              <a:ext uri="{FF2B5EF4-FFF2-40B4-BE49-F238E27FC236}">
                <a16:creationId xmlns:a16="http://schemas.microsoft.com/office/drawing/2014/main" id="{F911E8EA-34A0-4549-9907-BD2AE63BD29B}"/>
              </a:ext>
            </a:extLst>
          </p:cNvPr>
          <p:cNvGrpSpPr/>
          <p:nvPr/>
        </p:nvGrpSpPr>
        <p:grpSpPr>
          <a:xfrm>
            <a:off x="3845999" y="3722787"/>
            <a:ext cx="7687189" cy="1812725"/>
            <a:chOff x="670968" y="4330900"/>
            <a:chExt cx="6345000" cy="1812725"/>
          </a:xfrm>
        </p:grpSpPr>
        <p:sp>
          <p:nvSpPr>
            <p:cNvPr id="71" name="íṧ1íḑe">
              <a:extLst>
                <a:ext uri="{FF2B5EF4-FFF2-40B4-BE49-F238E27FC236}">
                  <a16:creationId xmlns:a16="http://schemas.microsoft.com/office/drawing/2014/main" id="{3FEF101C-D3FD-4A68-AB07-3AF59CF278B3}"/>
                </a:ext>
              </a:extLst>
            </p:cNvPr>
            <p:cNvSpPr txBox="1"/>
            <p:nvPr/>
          </p:nvSpPr>
          <p:spPr>
            <a:xfrm>
              <a:off x="670968" y="4330900"/>
              <a:ext cx="6345000" cy="588331"/>
            </a:xfrm>
            <a:prstGeom prst="rect">
              <a:avLst/>
            </a:prstGeom>
            <a:noFill/>
          </p:spPr>
          <p:txBody>
            <a:bodyPr wrap="none" lIns="90000" tIns="46800" rIns="90000" bIns="46800" rtlCol="0" anchor="ctr" anchorCtr="0">
              <a:normAutofit/>
            </a:bodyPr>
            <a:lstStyle/>
            <a:p>
              <a:r>
                <a:rPr lang="zh-CN" altLang="en-US" sz="2400" b="1" dirty="0">
                  <a:solidFill>
                    <a:schemeClr val="accent1"/>
                  </a:solidFill>
                </a:rPr>
                <a:t>请输入你的标题</a:t>
              </a:r>
              <a:endParaRPr lang="en-US" altLang="zh-CN" sz="2400" b="1" dirty="0">
                <a:solidFill>
                  <a:schemeClr val="accent1"/>
                </a:solidFill>
              </a:endParaRPr>
            </a:p>
          </p:txBody>
        </p:sp>
        <p:sp>
          <p:nvSpPr>
            <p:cNvPr id="72" name="ïṥḷîḍê">
              <a:extLst>
                <a:ext uri="{FF2B5EF4-FFF2-40B4-BE49-F238E27FC236}">
                  <a16:creationId xmlns:a16="http://schemas.microsoft.com/office/drawing/2014/main" id="{82CF07BA-50A6-42F3-A8C1-102C78D2D73B}"/>
                </a:ext>
              </a:extLst>
            </p:cNvPr>
            <p:cNvSpPr txBox="1"/>
            <p:nvPr/>
          </p:nvSpPr>
          <p:spPr>
            <a:xfrm>
              <a:off x="670968" y="4919232"/>
              <a:ext cx="6344998" cy="1224393"/>
            </a:xfrm>
            <a:prstGeom prst="rect">
              <a:avLst/>
            </a:prstGeom>
            <a:noFill/>
          </p:spPr>
          <p:txBody>
            <a:bodyPr wrap="square" lIns="90000" tIns="46800" rIns="90000" bIns="46800" rtlCol="0">
              <a:noAutofit/>
            </a:bodyPr>
            <a:lstStyle/>
            <a:p>
              <a:pPr lvl="0" algn="just">
                <a:lnSpc>
                  <a:spcPct val="130000"/>
                </a:lnSpc>
              </a:pPr>
              <a:r>
                <a:rPr lang="zh-CN" altLang="zh-CN" sz="2000" dirty="0">
                  <a:solidFill>
                    <a:srgbClr val="000000"/>
                  </a:solidFill>
                </a:rPr>
                <a:t>视频提供了功能强大的方法帮助您证明您的观点。当您单击联机视频时，可以在想要添加的视频的嵌入代码中进行粘贴。您也可以键入一个关键字以联机搜索最适合您的文档的视频。</a:t>
              </a:r>
            </a:p>
          </p:txBody>
        </p:sp>
      </p:grpSp>
      <p:cxnSp>
        <p:nvCxnSpPr>
          <p:cNvPr id="73" name="直接连接符 72">
            <a:extLst>
              <a:ext uri="{FF2B5EF4-FFF2-40B4-BE49-F238E27FC236}">
                <a16:creationId xmlns:a16="http://schemas.microsoft.com/office/drawing/2014/main" id="{E039F6CB-E1E5-4347-8AE1-4CCABADB664A}"/>
              </a:ext>
            </a:extLst>
          </p:cNvPr>
          <p:cNvCxnSpPr>
            <a:cxnSpLocks/>
          </p:cNvCxnSpPr>
          <p:nvPr/>
        </p:nvCxnSpPr>
        <p:spPr>
          <a:xfrm>
            <a:off x="3737200" y="3564000"/>
            <a:ext cx="0" cy="1971512"/>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35392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 name="文本框 384">
            <a:extLst>
              <a:ext uri="{FF2B5EF4-FFF2-40B4-BE49-F238E27FC236}">
                <a16:creationId xmlns:a16="http://schemas.microsoft.com/office/drawing/2014/main" id="{04D1D40E-FBD8-46B9-BCDC-A63E7C7A31F3}"/>
              </a:ext>
            </a:extLst>
          </p:cNvPr>
          <p:cNvSpPr txBox="1"/>
          <p:nvPr/>
        </p:nvSpPr>
        <p:spPr>
          <a:xfrm>
            <a:off x="10077450" y="6240170"/>
            <a:ext cx="1416050" cy="307777"/>
          </a:xfrm>
          <a:prstGeom prst="rect">
            <a:avLst/>
          </a:prstGeom>
          <a:noFill/>
        </p:spPr>
        <p:txBody>
          <a:bodyPr wrap="square" lIns="0" rIns="0" rtlCol="0" anchor="ctr" anchorCtr="0">
            <a:noAutofit/>
          </a:bodyPr>
          <a:lstStyle/>
          <a:p>
            <a:pPr algn="r"/>
            <a:r>
              <a:rPr lang="en-US" altLang="zh-CN" sz="1400" dirty="0">
                <a:solidFill>
                  <a:schemeClr val="bg1">
                    <a:lumMod val="50000"/>
                  </a:schemeClr>
                </a:solidFill>
                <a:cs typeface="+mn-ea"/>
                <a:sym typeface="+mn-lt"/>
              </a:rPr>
              <a:t>www.scau.edu.cn</a:t>
            </a:r>
          </a:p>
        </p:txBody>
      </p:sp>
      <p:grpSp>
        <p:nvGrpSpPr>
          <p:cNvPr id="402"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4001CA36-2E8B-4905-9B16-F8874B7866BA}"/>
              </a:ext>
            </a:extLst>
          </p:cNvPr>
          <p:cNvGrpSpPr>
            <a:grpSpLocks noChangeAspect="1"/>
          </p:cNvGrpSpPr>
          <p:nvPr>
            <p:custDataLst>
              <p:tags r:id="rId1"/>
            </p:custDataLst>
          </p:nvPr>
        </p:nvGrpSpPr>
        <p:grpSpPr>
          <a:xfrm>
            <a:off x="9083441" y="445027"/>
            <a:ext cx="2410059" cy="583673"/>
            <a:chOff x="2195845" y="2493506"/>
            <a:chExt cx="7800312" cy="1889098"/>
          </a:xfrm>
        </p:grpSpPr>
        <p:grpSp>
          <p:nvGrpSpPr>
            <p:cNvPr id="403" name="îşḷïḑe">
              <a:extLst>
                <a:ext uri="{FF2B5EF4-FFF2-40B4-BE49-F238E27FC236}">
                  <a16:creationId xmlns:a16="http://schemas.microsoft.com/office/drawing/2014/main" id="{D568A8E8-0E4A-494E-B4FE-ECEBA2CB7DDD}"/>
                </a:ext>
              </a:extLst>
            </p:cNvPr>
            <p:cNvGrpSpPr/>
            <p:nvPr/>
          </p:nvGrpSpPr>
          <p:grpSpPr>
            <a:xfrm>
              <a:off x="2195845" y="2493506"/>
              <a:ext cx="1885155" cy="1889098"/>
              <a:chOff x="1801111" y="2332774"/>
              <a:chExt cx="2180165" cy="2184725"/>
            </a:xfrm>
          </p:grpSpPr>
          <p:sp>
            <p:nvSpPr>
              <p:cNvPr id="413" name="îŝļíḑè">
                <a:extLst>
                  <a:ext uri="{FF2B5EF4-FFF2-40B4-BE49-F238E27FC236}">
                    <a16:creationId xmlns:a16="http://schemas.microsoft.com/office/drawing/2014/main" id="{741296E4-6AB6-4065-837E-9B26ACD483D3}"/>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4" name="îşḻiḑê">
                <a:extLst>
                  <a:ext uri="{FF2B5EF4-FFF2-40B4-BE49-F238E27FC236}">
                    <a16:creationId xmlns:a16="http://schemas.microsoft.com/office/drawing/2014/main" id="{E3A011CC-4ED2-47B0-AF50-4902E903D0DA}"/>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5" name="išḻíḋê">
                <a:extLst>
                  <a:ext uri="{FF2B5EF4-FFF2-40B4-BE49-F238E27FC236}">
                    <a16:creationId xmlns:a16="http://schemas.microsoft.com/office/drawing/2014/main" id="{E1CC20DC-65A6-4039-900F-E2CAE49E77CF}"/>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6" name="îşľíḓé">
                <a:extLst>
                  <a:ext uri="{FF2B5EF4-FFF2-40B4-BE49-F238E27FC236}">
                    <a16:creationId xmlns:a16="http://schemas.microsoft.com/office/drawing/2014/main" id="{A870C518-BDE5-4AB2-B4E6-11D13A5908EA}"/>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7" name="iŝlîḋè">
                <a:extLst>
                  <a:ext uri="{FF2B5EF4-FFF2-40B4-BE49-F238E27FC236}">
                    <a16:creationId xmlns:a16="http://schemas.microsoft.com/office/drawing/2014/main" id="{6385674D-3E3F-4442-B45E-4B924C1584FC}"/>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8" name="ïṡļíḓe">
                <a:extLst>
                  <a:ext uri="{FF2B5EF4-FFF2-40B4-BE49-F238E27FC236}">
                    <a16:creationId xmlns:a16="http://schemas.microsoft.com/office/drawing/2014/main" id="{85978664-6B0D-4853-8E0A-0AC8C60989D1}"/>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9" name="iSḻïďe">
                <a:extLst>
                  <a:ext uri="{FF2B5EF4-FFF2-40B4-BE49-F238E27FC236}">
                    <a16:creationId xmlns:a16="http://schemas.microsoft.com/office/drawing/2014/main" id="{EAA0639C-266C-4CA9-AA7D-61450BD4530A}"/>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0" name="ísľïḋè">
                <a:extLst>
                  <a:ext uri="{FF2B5EF4-FFF2-40B4-BE49-F238E27FC236}">
                    <a16:creationId xmlns:a16="http://schemas.microsoft.com/office/drawing/2014/main" id="{96BABDA7-2E2D-488F-B1F7-426B8D565D04}"/>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1" name="ïṣļîḑè">
                <a:extLst>
                  <a:ext uri="{FF2B5EF4-FFF2-40B4-BE49-F238E27FC236}">
                    <a16:creationId xmlns:a16="http://schemas.microsoft.com/office/drawing/2014/main" id="{5B2B4824-162C-42C7-8AB1-C55EECF042FB}"/>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2" name="iṡḻïḍê">
                <a:extLst>
                  <a:ext uri="{FF2B5EF4-FFF2-40B4-BE49-F238E27FC236}">
                    <a16:creationId xmlns:a16="http://schemas.microsoft.com/office/drawing/2014/main" id="{BED476B1-8F46-4057-994B-EB139E20E8F6}"/>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3" name="iSḷîde">
                <a:extLst>
                  <a:ext uri="{FF2B5EF4-FFF2-40B4-BE49-F238E27FC236}">
                    <a16:creationId xmlns:a16="http://schemas.microsoft.com/office/drawing/2014/main" id="{1FDC189F-FE05-4608-A7FF-7EA49C5669C4}"/>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4" name="íṣ1îde">
                <a:extLst>
                  <a:ext uri="{FF2B5EF4-FFF2-40B4-BE49-F238E27FC236}">
                    <a16:creationId xmlns:a16="http://schemas.microsoft.com/office/drawing/2014/main" id="{7EA63608-261F-480E-B3A4-2C2B617514DB}"/>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5" name="ïšḻídé">
                <a:extLst>
                  <a:ext uri="{FF2B5EF4-FFF2-40B4-BE49-F238E27FC236}">
                    <a16:creationId xmlns:a16="http://schemas.microsoft.com/office/drawing/2014/main" id="{CA87E2C1-35C4-4ABF-BCC2-FBF0514B78C3}"/>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6" name="iśľïďé">
                <a:extLst>
                  <a:ext uri="{FF2B5EF4-FFF2-40B4-BE49-F238E27FC236}">
                    <a16:creationId xmlns:a16="http://schemas.microsoft.com/office/drawing/2014/main" id="{9263E7C1-9904-481E-A24F-744FA39FE56C}"/>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7" name="îśḷiḋè">
                <a:extLst>
                  <a:ext uri="{FF2B5EF4-FFF2-40B4-BE49-F238E27FC236}">
                    <a16:creationId xmlns:a16="http://schemas.microsoft.com/office/drawing/2014/main" id="{AF6FE82A-ACC4-4D99-94E6-29F77BA2B2B6}"/>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8" name="íṡḷiḓê">
                <a:extLst>
                  <a:ext uri="{FF2B5EF4-FFF2-40B4-BE49-F238E27FC236}">
                    <a16:creationId xmlns:a16="http://schemas.microsoft.com/office/drawing/2014/main" id="{CD910778-DC7B-4711-8E3B-4AB0C42597A9}"/>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9" name="iŝḻíḑé">
                <a:extLst>
                  <a:ext uri="{FF2B5EF4-FFF2-40B4-BE49-F238E27FC236}">
                    <a16:creationId xmlns:a16="http://schemas.microsoft.com/office/drawing/2014/main" id="{E4586ED7-A066-41B6-A164-DD5DA675B019}"/>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0" name="iSļíḑé">
                <a:extLst>
                  <a:ext uri="{FF2B5EF4-FFF2-40B4-BE49-F238E27FC236}">
                    <a16:creationId xmlns:a16="http://schemas.microsoft.com/office/drawing/2014/main" id="{0675CEE1-28C6-4AE0-9614-E19B6B5089CE}"/>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1" name="íšľiḑe">
                <a:extLst>
                  <a:ext uri="{FF2B5EF4-FFF2-40B4-BE49-F238E27FC236}">
                    <a16:creationId xmlns:a16="http://schemas.microsoft.com/office/drawing/2014/main" id="{963AC06F-8FE8-4421-BD61-02D2634D5D67}"/>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2" name="íś1íďê">
                <a:extLst>
                  <a:ext uri="{FF2B5EF4-FFF2-40B4-BE49-F238E27FC236}">
                    <a16:creationId xmlns:a16="http://schemas.microsoft.com/office/drawing/2014/main" id="{03F67F89-FECE-4C4E-BD2A-E9391AC827CE}"/>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3" name="í$ľïḍé">
                <a:extLst>
                  <a:ext uri="{FF2B5EF4-FFF2-40B4-BE49-F238E27FC236}">
                    <a16:creationId xmlns:a16="http://schemas.microsoft.com/office/drawing/2014/main" id="{95CE474A-2A97-44F6-AACC-E64450BBE198}"/>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4" name="íš1idè">
                <a:extLst>
                  <a:ext uri="{FF2B5EF4-FFF2-40B4-BE49-F238E27FC236}">
                    <a16:creationId xmlns:a16="http://schemas.microsoft.com/office/drawing/2014/main" id="{5B25561F-7DB0-48EF-BC6B-AC99C49E1F6B}"/>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5" name="ïšḷïḑê">
                <a:extLst>
                  <a:ext uri="{FF2B5EF4-FFF2-40B4-BE49-F238E27FC236}">
                    <a16:creationId xmlns:a16="http://schemas.microsoft.com/office/drawing/2014/main" id="{7485EBF7-11FB-464B-B446-1B63DAC6250A}"/>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6" name="ï$ḷiḓè">
                <a:extLst>
                  <a:ext uri="{FF2B5EF4-FFF2-40B4-BE49-F238E27FC236}">
                    <a16:creationId xmlns:a16="http://schemas.microsoft.com/office/drawing/2014/main" id="{50DF00A5-5725-4B90-8612-E044241FCC8C}"/>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7" name="ïsḻîḑè">
                <a:extLst>
                  <a:ext uri="{FF2B5EF4-FFF2-40B4-BE49-F238E27FC236}">
                    <a16:creationId xmlns:a16="http://schemas.microsoft.com/office/drawing/2014/main" id="{8B40F781-5DD3-44A1-A28C-5BC6E08A7E45}"/>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8" name="ïşḷidè">
                <a:extLst>
                  <a:ext uri="{FF2B5EF4-FFF2-40B4-BE49-F238E27FC236}">
                    <a16:creationId xmlns:a16="http://schemas.microsoft.com/office/drawing/2014/main" id="{B56BEE59-30EB-4470-8284-0CF42F09D483}"/>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9" name="iśļïďé">
                <a:extLst>
                  <a:ext uri="{FF2B5EF4-FFF2-40B4-BE49-F238E27FC236}">
                    <a16:creationId xmlns:a16="http://schemas.microsoft.com/office/drawing/2014/main" id="{9C7CBBBE-4509-43C2-BC56-4E49175E9524}"/>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0" name="îṡḷiḍé">
                <a:extLst>
                  <a:ext uri="{FF2B5EF4-FFF2-40B4-BE49-F238E27FC236}">
                    <a16:creationId xmlns:a16="http://schemas.microsoft.com/office/drawing/2014/main" id="{80B4B039-AC20-4D02-9DC1-5932EC30E9E2}"/>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1" name="íṣļíḋé">
                <a:extLst>
                  <a:ext uri="{FF2B5EF4-FFF2-40B4-BE49-F238E27FC236}">
                    <a16:creationId xmlns:a16="http://schemas.microsoft.com/office/drawing/2014/main" id="{910D4F79-124F-4FB0-9D14-ECCDA64C346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2" name="i$ļiďè">
                <a:extLst>
                  <a:ext uri="{FF2B5EF4-FFF2-40B4-BE49-F238E27FC236}">
                    <a16:creationId xmlns:a16="http://schemas.microsoft.com/office/drawing/2014/main" id="{3E06197D-0359-4C11-A7D6-6686847ADCCF}"/>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3" name="ïšlîḋe">
                <a:extLst>
                  <a:ext uri="{FF2B5EF4-FFF2-40B4-BE49-F238E27FC236}">
                    <a16:creationId xmlns:a16="http://schemas.microsoft.com/office/drawing/2014/main" id="{8547661E-9376-42C2-B94A-E846414E4F12}"/>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4" name="îṣḻíḑè">
                <a:extLst>
                  <a:ext uri="{FF2B5EF4-FFF2-40B4-BE49-F238E27FC236}">
                    <a16:creationId xmlns:a16="http://schemas.microsoft.com/office/drawing/2014/main" id="{D189874F-C2FB-4DAA-A77A-C0AD67652B57}"/>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5" name="islïḍè">
                <a:extLst>
                  <a:ext uri="{FF2B5EF4-FFF2-40B4-BE49-F238E27FC236}">
                    <a16:creationId xmlns:a16="http://schemas.microsoft.com/office/drawing/2014/main" id="{6DEE1B5D-4A4C-4516-B733-893158AD435A}"/>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6" name="îṧḷiḋê">
                <a:extLst>
                  <a:ext uri="{FF2B5EF4-FFF2-40B4-BE49-F238E27FC236}">
                    <a16:creationId xmlns:a16="http://schemas.microsoft.com/office/drawing/2014/main" id="{0ECAABFC-9D4E-4AD0-AE90-D4E0E919864B}"/>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7" name="ïṥļidê">
                <a:extLst>
                  <a:ext uri="{FF2B5EF4-FFF2-40B4-BE49-F238E27FC236}">
                    <a16:creationId xmlns:a16="http://schemas.microsoft.com/office/drawing/2014/main" id="{73296A61-775F-4666-9261-C6EA982889CA}"/>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8" name="ï$ľíde">
                <a:extLst>
                  <a:ext uri="{FF2B5EF4-FFF2-40B4-BE49-F238E27FC236}">
                    <a16:creationId xmlns:a16="http://schemas.microsoft.com/office/drawing/2014/main" id="{5299CA04-B693-4D5F-BD5F-0A77154F5556}"/>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9" name="íS1îḍê">
                <a:extLst>
                  <a:ext uri="{FF2B5EF4-FFF2-40B4-BE49-F238E27FC236}">
                    <a16:creationId xmlns:a16="http://schemas.microsoft.com/office/drawing/2014/main" id="{B6FA32E2-B8D7-49FA-A747-3D07015CD917}"/>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0" name="ïṧ1íde">
                <a:extLst>
                  <a:ext uri="{FF2B5EF4-FFF2-40B4-BE49-F238E27FC236}">
                    <a16:creationId xmlns:a16="http://schemas.microsoft.com/office/drawing/2014/main" id="{B48A30F0-3FF8-4C09-A584-BD9319FD7BBC}"/>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1" name="î$ḷiḍe">
                <a:extLst>
                  <a:ext uri="{FF2B5EF4-FFF2-40B4-BE49-F238E27FC236}">
                    <a16:creationId xmlns:a16="http://schemas.microsoft.com/office/drawing/2014/main" id="{B3230B86-7825-42FC-AFA8-A71C6E94E5DE}"/>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2" name="îṣļíḓé">
                <a:extLst>
                  <a:ext uri="{FF2B5EF4-FFF2-40B4-BE49-F238E27FC236}">
                    <a16:creationId xmlns:a16="http://schemas.microsoft.com/office/drawing/2014/main" id="{05EEB6ED-9ACE-4E29-BBB6-826154AA23CB}"/>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3" name="îṥļiḓè">
                <a:extLst>
                  <a:ext uri="{FF2B5EF4-FFF2-40B4-BE49-F238E27FC236}">
                    <a16:creationId xmlns:a16="http://schemas.microsoft.com/office/drawing/2014/main" id="{BEE34BF2-4E34-45BD-B227-01F28F964AA5}"/>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4" name="iş1iḍè">
                <a:extLst>
                  <a:ext uri="{FF2B5EF4-FFF2-40B4-BE49-F238E27FC236}">
                    <a16:creationId xmlns:a16="http://schemas.microsoft.com/office/drawing/2014/main" id="{66B44170-495D-4EFA-8BD5-49613C3AAAB6}"/>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5" name="işľïḍé">
                <a:extLst>
                  <a:ext uri="{FF2B5EF4-FFF2-40B4-BE49-F238E27FC236}">
                    <a16:creationId xmlns:a16="http://schemas.microsoft.com/office/drawing/2014/main" id="{E4EBCB1B-0FDA-4150-A853-5AFB5CEE30AA}"/>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6" name="ïṣľíḑê">
                <a:extLst>
                  <a:ext uri="{FF2B5EF4-FFF2-40B4-BE49-F238E27FC236}">
                    <a16:creationId xmlns:a16="http://schemas.microsoft.com/office/drawing/2014/main" id="{2423B186-EF63-45B8-B46A-D2C31DFE4685}"/>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7" name="iṥḷiḑè">
                <a:extLst>
                  <a:ext uri="{FF2B5EF4-FFF2-40B4-BE49-F238E27FC236}">
                    <a16:creationId xmlns:a16="http://schemas.microsoft.com/office/drawing/2014/main" id="{7B976DF5-4D6D-4E54-9613-45A5E2482552}"/>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8" name="î$lídê">
                <a:extLst>
                  <a:ext uri="{FF2B5EF4-FFF2-40B4-BE49-F238E27FC236}">
                    <a16:creationId xmlns:a16="http://schemas.microsoft.com/office/drawing/2014/main" id="{6949CB38-5102-4FA1-81B8-6E0600EB945C}"/>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9" name="iṧ1ïḋe">
                <a:extLst>
                  <a:ext uri="{FF2B5EF4-FFF2-40B4-BE49-F238E27FC236}">
                    <a16:creationId xmlns:a16="http://schemas.microsoft.com/office/drawing/2014/main" id="{EE827103-CD74-4685-B0DB-365B1B7E5226}"/>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0" name="iṡḷídè">
                <a:extLst>
                  <a:ext uri="{FF2B5EF4-FFF2-40B4-BE49-F238E27FC236}">
                    <a16:creationId xmlns:a16="http://schemas.microsoft.com/office/drawing/2014/main" id="{4158D928-3681-4D93-9E38-9CAA0C7EC540}"/>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1" name="ïṧliḍe">
                <a:extLst>
                  <a:ext uri="{FF2B5EF4-FFF2-40B4-BE49-F238E27FC236}">
                    <a16:creationId xmlns:a16="http://schemas.microsoft.com/office/drawing/2014/main" id="{9EEAC8C9-3AEE-44C4-9BAB-4F57A155C7FA}"/>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2" name="íS1ïďe">
                <a:extLst>
                  <a:ext uri="{FF2B5EF4-FFF2-40B4-BE49-F238E27FC236}">
                    <a16:creationId xmlns:a16="http://schemas.microsoft.com/office/drawing/2014/main" id="{99C4AF86-CB4F-48BF-ABFF-EA299FAF3034}"/>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3" name="îṧľîḑè">
                <a:extLst>
                  <a:ext uri="{FF2B5EF4-FFF2-40B4-BE49-F238E27FC236}">
                    <a16:creationId xmlns:a16="http://schemas.microsoft.com/office/drawing/2014/main" id="{AC0C9BE5-590A-40D6-A557-548F5D9061E2}"/>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404" name="iṧḻíḑé">
              <a:extLst>
                <a:ext uri="{FF2B5EF4-FFF2-40B4-BE49-F238E27FC236}">
                  <a16:creationId xmlns:a16="http://schemas.microsoft.com/office/drawing/2014/main" id="{2B3DB1A7-3D95-4492-A1FF-969323268E92}"/>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5" name="íSľíḍe">
              <a:extLst>
                <a:ext uri="{FF2B5EF4-FFF2-40B4-BE49-F238E27FC236}">
                  <a16:creationId xmlns:a16="http://schemas.microsoft.com/office/drawing/2014/main" id="{7A3BD4EE-2305-4FFF-85B4-B98C5C521EE4}"/>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6" name="iṧľíḍê">
              <a:extLst>
                <a:ext uri="{FF2B5EF4-FFF2-40B4-BE49-F238E27FC236}">
                  <a16:creationId xmlns:a16="http://schemas.microsoft.com/office/drawing/2014/main" id="{480DF2F3-C1C7-4DA9-8C6D-025502BA7FD0}"/>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7" name="iṥḷide">
              <a:extLst>
                <a:ext uri="{FF2B5EF4-FFF2-40B4-BE49-F238E27FC236}">
                  <a16:creationId xmlns:a16="http://schemas.microsoft.com/office/drawing/2014/main" id="{5D090BD6-BD68-4FCD-A45C-84837A4E4812}"/>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8" name="ïṩḻïḋè">
              <a:extLst>
                <a:ext uri="{FF2B5EF4-FFF2-40B4-BE49-F238E27FC236}">
                  <a16:creationId xmlns:a16="http://schemas.microsoft.com/office/drawing/2014/main" id="{E5261FFC-DADF-4483-8AA1-387912A09CC3}"/>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9" name="ïṡḻídè">
              <a:extLst>
                <a:ext uri="{FF2B5EF4-FFF2-40B4-BE49-F238E27FC236}">
                  <a16:creationId xmlns:a16="http://schemas.microsoft.com/office/drawing/2014/main" id="{EB180E2C-6015-416F-A564-B4E8502799F7}"/>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0" name="îś1ïḑè">
              <a:extLst>
                <a:ext uri="{FF2B5EF4-FFF2-40B4-BE49-F238E27FC236}">
                  <a16:creationId xmlns:a16="http://schemas.microsoft.com/office/drawing/2014/main" id="{55DB05EE-2974-4A18-96D6-552DDA635D81}"/>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1" name="îşļïḓe">
              <a:extLst>
                <a:ext uri="{FF2B5EF4-FFF2-40B4-BE49-F238E27FC236}">
                  <a16:creationId xmlns:a16="http://schemas.microsoft.com/office/drawing/2014/main" id="{14381DE8-C9F7-4CFA-B7A7-CB08F4454A9B}"/>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2" name="î$ľíḑe">
              <a:extLst>
                <a:ext uri="{FF2B5EF4-FFF2-40B4-BE49-F238E27FC236}">
                  <a16:creationId xmlns:a16="http://schemas.microsoft.com/office/drawing/2014/main" id="{5722FB8E-B18D-4206-9F2F-580005FDEEDF}"/>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grpSp>
        <p:nvGrpSpPr>
          <p:cNvPr id="7" name="组合 6">
            <a:extLst>
              <a:ext uri="{FF2B5EF4-FFF2-40B4-BE49-F238E27FC236}">
                <a16:creationId xmlns:a16="http://schemas.microsoft.com/office/drawing/2014/main" id="{BB72B80B-682F-4D8C-89BC-EF58CB1655F4}"/>
              </a:ext>
            </a:extLst>
          </p:cNvPr>
          <p:cNvGrpSpPr/>
          <p:nvPr/>
        </p:nvGrpSpPr>
        <p:grpSpPr>
          <a:xfrm>
            <a:off x="618028" y="4711196"/>
            <a:ext cx="10955944" cy="1049299"/>
            <a:chOff x="527144" y="5234460"/>
            <a:chExt cx="10955944" cy="1049299"/>
          </a:xfrm>
        </p:grpSpPr>
        <p:grpSp>
          <p:nvGrpSpPr>
            <p:cNvPr id="6" name="组合 5">
              <a:extLst>
                <a:ext uri="{FF2B5EF4-FFF2-40B4-BE49-F238E27FC236}">
                  <a16:creationId xmlns:a16="http://schemas.microsoft.com/office/drawing/2014/main" id="{9E094371-AE34-41F9-9BA1-4621A19E1E85}"/>
                </a:ext>
              </a:extLst>
            </p:cNvPr>
            <p:cNvGrpSpPr/>
            <p:nvPr/>
          </p:nvGrpSpPr>
          <p:grpSpPr>
            <a:xfrm>
              <a:off x="527144" y="5270732"/>
              <a:ext cx="3779996" cy="976755"/>
              <a:chOff x="6593223" y="2499988"/>
              <a:chExt cx="3779996" cy="976755"/>
            </a:xfrm>
          </p:grpSpPr>
          <p:sp>
            <p:nvSpPr>
              <p:cNvPr id="128" name="íṧľíḍe">
                <a:extLst>
                  <a:ext uri="{FF2B5EF4-FFF2-40B4-BE49-F238E27FC236}">
                    <a16:creationId xmlns:a16="http://schemas.microsoft.com/office/drawing/2014/main" id="{6402521F-0E6C-40BC-A517-534791524312}"/>
                  </a:ext>
                </a:extLst>
              </p:cNvPr>
              <p:cNvSpPr txBox="1"/>
              <p:nvPr/>
            </p:nvSpPr>
            <p:spPr>
              <a:xfrm>
                <a:off x="6593223" y="2586113"/>
                <a:ext cx="748923" cy="830997"/>
              </a:xfrm>
              <a:prstGeom prst="rect">
                <a:avLst/>
              </a:prstGeom>
              <a:noFill/>
            </p:spPr>
            <p:txBody>
              <a:bodyPr wrap="square" lIns="91440" tIns="45720" rIns="91440" bIns="45720" anchor="ctr">
                <a:normAutofit/>
              </a:bodyPr>
              <a:lstStyle/>
              <a:p>
                <a:pPr algn="ctr"/>
                <a:r>
                  <a:rPr lang="en-US" altLang="zh-CN" sz="3200" dirty="0">
                    <a:solidFill>
                      <a:schemeClr val="bg1">
                        <a:lumMod val="65000"/>
                      </a:schemeClr>
                    </a:solidFill>
                    <a:latin typeface="Impact" panose="020B0806030902050204" pitchFamily="34" charset="0"/>
                  </a:rPr>
                  <a:t>02</a:t>
                </a:r>
              </a:p>
            </p:txBody>
          </p:sp>
          <p:sp>
            <p:nvSpPr>
              <p:cNvPr id="129" name="îṩ1ïdê">
                <a:extLst>
                  <a:ext uri="{FF2B5EF4-FFF2-40B4-BE49-F238E27FC236}">
                    <a16:creationId xmlns:a16="http://schemas.microsoft.com/office/drawing/2014/main" id="{902FE18B-EAF1-451E-A653-5570351C0FDF}"/>
                  </a:ext>
                </a:extLst>
              </p:cNvPr>
              <p:cNvSpPr txBox="1"/>
              <p:nvPr/>
            </p:nvSpPr>
            <p:spPr>
              <a:xfrm>
                <a:off x="7529326" y="2499988"/>
                <a:ext cx="2843893" cy="368746"/>
              </a:xfrm>
              <a:prstGeom prst="rect">
                <a:avLst/>
              </a:prstGeom>
              <a:noFill/>
            </p:spPr>
            <p:txBody>
              <a:bodyPr wrap="square" lIns="91440" tIns="45720" rIns="91440" bIns="45720" anchor="b" anchorCtr="0">
                <a:normAutofit/>
              </a:bodyPr>
              <a:lstStyle/>
              <a:p>
                <a:r>
                  <a:rPr lang="zh-CN" altLang="en-US" dirty="0">
                    <a:solidFill>
                      <a:schemeClr val="bg1">
                        <a:lumMod val="65000"/>
                      </a:schemeClr>
                    </a:solidFill>
                  </a:rPr>
                  <a:t>请输入你的标题</a:t>
                </a:r>
              </a:p>
            </p:txBody>
          </p:sp>
          <p:sp>
            <p:nvSpPr>
              <p:cNvPr id="130" name="iṧḷíḑè">
                <a:extLst>
                  <a:ext uri="{FF2B5EF4-FFF2-40B4-BE49-F238E27FC236}">
                    <a16:creationId xmlns:a16="http://schemas.microsoft.com/office/drawing/2014/main" id="{1BDBC962-F7F9-4938-B511-5595C3BC1451}"/>
                  </a:ext>
                </a:extLst>
              </p:cNvPr>
              <p:cNvSpPr txBox="1"/>
              <p:nvPr/>
            </p:nvSpPr>
            <p:spPr>
              <a:xfrm>
                <a:off x="7529326" y="2888610"/>
                <a:ext cx="2843893" cy="588133"/>
              </a:xfrm>
              <a:prstGeom prst="rect">
                <a:avLst/>
              </a:prstGeom>
            </p:spPr>
            <p:txBody>
              <a:bodyPr vert="horz" wrap="square" lIns="91440" tIns="45720" rIns="91440" bIns="45720" anchor="t" anchorCtr="0">
                <a:noAutofit/>
              </a:bodyPr>
              <a:lstStyle/>
              <a:p>
                <a:pPr>
                  <a:lnSpc>
                    <a:spcPct val="120000"/>
                  </a:lnSpc>
                </a:pPr>
                <a:r>
                  <a:rPr lang="zh-CN" altLang="zh-CN"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r>
                  <a:rPr lang="zh-CN" altLang="en-US"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a:t>
                </a:r>
                <a:endParaRPr lang="en-US" altLang="zh-CN" sz="1200" dirty="0">
                  <a:solidFill>
                    <a:schemeClr val="bg1">
                      <a:lumMod val="65000"/>
                    </a:schemeClr>
                  </a:solidFill>
                </a:endParaRPr>
              </a:p>
            </p:txBody>
          </p:sp>
          <p:cxnSp>
            <p:nvCxnSpPr>
              <p:cNvPr id="131" name="直接连接符 130">
                <a:extLst>
                  <a:ext uri="{FF2B5EF4-FFF2-40B4-BE49-F238E27FC236}">
                    <a16:creationId xmlns:a16="http://schemas.microsoft.com/office/drawing/2014/main" id="{4AC367BB-BDAF-4A68-8828-7790D9C215E3}"/>
                  </a:ext>
                </a:extLst>
              </p:cNvPr>
              <p:cNvCxnSpPr/>
              <p:nvPr/>
            </p:nvCxnSpPr>
            <p:spPr>
              <a:xfrm>
                <a:off x="7448223" y="2586113"/>
                <a:ext cx="0" cy="83099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2" name="组合 1">
              <a:extLst>
                <a:ext uri="{FF2B5EF4-FFF2-40B4-BE49-F238E27FC236}">
                  <a16:creationId xmlns:a16="http://schemas.microsoft.com/office/drawing/2014/main" id="{54B2FC8C-4C99-4232-AB57-0C931889C68B}"/>
                </a:ext>
              </a:extLst>
            </p:cNvPr>
            <p:cNvGrpSpPr/>
            <p:nvPr/>
          </p:nvGrpSpPr>
          <p:grpSpPr>
            <a:xfrm>
              <a:off x="4115118" y="5307004"/>
              <a:ext cx="3779996" cy="976755"/>
              <a:chOff x="1818781" y="3887046"/>
              <a:chExt cx="3779996" cy="976755"/>
            </a:xfrm>
          </p:grpSpPr>
          <p:sp>
            <p:nvSpPr>
              <p:cNvPr id="133" name="í$ḷïḍê">
                <a:extLst>
                  <a:ext uri="{FF2B5EF4-FFF2-40B4-BE49-F238E27FC236}">
                    <a16:creationId xmlns:a16="http://schemas.microsoft.com/office/drawing/2014/main" id="{800CB04A-CDB5-450C-BB02-9758F148A97B}"/>
                  </a:ext>
                </a:extLst>
              </p:cNvPr>
              <p:cNvSpPr txBox="1"/>
              <p:nvPr/>
            </p:nvSpPr>
            <p:spPr>
              <a:xfrm>
                <a:off x="1818781" y="3973171"/>
                <a:ext cx="748923" cy="830997"/>
              </a:xfrm>
              <a:prstGeom prst="rect">
                <a:avLst/>
              </a:prstGeom>
              <a:noFill/>
            </p:spPr>
            <p:txBody>
              <a:bodyPr wrap="square" lIns="91440" tIns="45720" rIns="91440" bIns="45720" anchor="ctr">
                <a:normAutofit/>
              </a:bodyPr>
              <a:lstStyle/>
              <a:p>
                <a:pPr algn="ctr"/>
                <a:r>
                  <a:rPr lang="en-US" altLang="zh-CN" sz="3200" dirty="0">
                    <a:solidFill>
                      <a:schemeClr val="bg1">
                        <a:lumMod val="65000"/>
                      </a:schemeClr>
                    </a:solidFill>
                    <a:latin typeface="Impact" panose="020B0806030902050204" pitchFamily="34" charset="0"/>
                  </a:rPr>
                  <a:t>03</a:t>
                </a:r>
              </a:p>
            </p:txBody>
          </p:sp>
          <p:sp>
            <p:nvSpPr>
              <p:cNvPr id="135" name="iṣlîḍe">
                <a:extLst>
                  <a:ext uri="{FF2B5EF4-FFF2-40B4-BE49-F238E27FC236}">
                    <a16:creationId xmlns:a16="http://schemas.microsoft.com/office/drawing/2014/main" id="{0212F779-2DC3-40B6-9611-25D0DB0A472C}"/>
                  </a:ext>
                </a:extLst>
              </p:cNvPr>
              <p:cNvSpPr txBox="1"/>
              <p:nvPr/>
            </p:nvSpPr>
            <p:spPr>
              <a:xfrm>
                <a:off x="2754884" y="3887046"/>
                <a:ext cx="2843893" cy="368746"/>
              </a:xfrm>
              <a:prstGeom prst="rect">
                <a:avLst/>
              </a:prstGeom>
              <a:noFill/>
            </p:spPr>
            <p:txBody>
              <a:bodyPr wrap="square" lIns="91440" tIns="45720" rIns="91440" bIns="45720" anchor="b" anchorCtr="0">
                <a:normAutofit/>
              </a:bodyPr>
              <a:lstStyle/>
              <a:p>
                <a:r>
                  <a:rPr lang="zh-CN" altLang="en-US" dirty="0">
                    <a:solidFill>
                      <a:schemeClr val="bg1">
                        <a:lumMod val="65000"/>
                      </a:schemeClr>
                    </a:solidFill>
                  </a:rPr>
                  <a:t>请输入你的标题</a:t>
                </a:r>
              </a:p>
            </p:txBody>
          </p:sp>
          <p:sp>
            <p:nvSpPr>
              <p:cNvPr id="136" name="iṣliḓè">
                <a:extLst>
                  <a:ext uri="{FF2B5EF4-FFF2-40B4-BE49-F238E27FC236}">
                    <a16:creationId xmlns:a16="http://schemas.microsoft.com/office/drawing/2014/main" id="{9C70DE00-9814-4B55-B379-272130567E91}"/>
                  </a:ext>
                </a:extLst>
              </p:cNvPr>
              <p:cNvSpPr txBox="1"/>
              <p:nvPr/>
            </p:nvSpPr>
            <p:spPr>
              <a:xfrm>
                <a:off x="2754884" y="4275668"/>
                <a:ext cx="2843893" cy="588133"/>
              </a:xfrm>
              <a:prstGeom prst="rect">
                <a:avLst/>
              </a:prstGeom>
            </p:spPr>
            <p:txBody>
              <a:bodyPr vert="horz" wrap="square" lIns="91440" tIns="45720" rIns="91440" bIns="45720" anchor="t" anchorCtr="0">
                <a:normAutofit/>
              </a:bodyPr>
              <a:lstStyle/>
              <a:p>
                <a:pPr>
                  <a:lnSpc>
                    <a:spcPct val="120000"/>
                  </a:lnSpc>
                </a:pPr>
                <a:r>
                  <a:rPr lang="zh-CN" altLang="zh-CN"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r>
                  <a:rPr lang="zh-CN" altLang="en-US"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a:t>
                </a:r>
                <a:endParaRPr lang="en-US" altLang="zh-CN" sz="1200" dirty="0">
                  <a:solidFill>
                    <a:schemeClr val="bg1">
                      <a:lumMod val="65000"/>
                    </a:schemeClr>
                  </a:solidFill>
                  <a:latin typeface="微软雅黑" panose="020B0503020204020204" pitchFamily="34" charset="-122"/>
                  <a:ea typeface="微软雅黑" panose="020B0503020204020204" pitchFamily="34" charset="-122"/>
                </a:endParaRPr>
              </a:p>
            </p:txBody>
          </p:sp>
          <p:cxnSp>
            <p:nvCxnSpPr>
              <p:cNvPr id="137" name="直接连接符 136">
                <a:extLst>
                  <a:ext uri="{FF2B5EF4-FFF2-40B4-BE49-F238E27FC236}">
                    <a16:creationId xmlns:a16="http://schemas.microsoft.com/office/drawing/2014/main" id="{6930EFAF-C983-4AC1-BED2-D7CFBEC78779}"/>
                  </a:ext>
                </a:extLst>
              </p:cNvPr>
              <p:cNvCxnSpPr/>
              <p:nvPr/>
            </p:nvCxnSpPr>
            <p:spPr>
              <a:xfrm>
                <a:off x="2673781" y="3973171"/>
                <a:ext cx="0" cy="83099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5" name="组合 4">
              <a:extLst>
                <a:ext uri="{FF2B5EF4-FFF2-40B4-BE49-F238E27FC236}">
                  <a16:creationId xmlns:a16="http://schemas.microsoft.com/office/drawing/2014/main" id="{DE81D263-E269-4D4F-A893-E0241481C6E6}"/>
                </a:ext>
              </a:extLst>
            </p:cNvPr>
            <p:cNvGrpSpPr/>
            <p:nvPr/>
          </p:nvGrpSpPr>
          <p:grpSpPr>
            <a:xfrm>
              <a:off x="7703092" y="5234460"/>
              <a:ext cx="3779996" cy="976755"/>
              <a:chOff x="6607523" y="3887045"/>
              <a:chExt cx="3779996" cy="976755"/>
            </a:xfrm>
          </p:grpSpPr>
          <p:sp>
            <p:nvSpPr>
              <p:cNvPr id="138" name="í$ḷïḍê">
                <a:extLst>
                  <a:ext uri="{FF2B5EF4-FFF2-40B4-BE49-F238E27FC236}">
                    <a16:creationId xmlns:a16="http://schemas.microsoft.com/office/drawing/2014/main" id="{C2F32704-D2DE-49D8-B262-9A9616B7AE12}"/>
                  </a:ext>
                </a:extLst>
              </p:cNvPr>
              <p:cNvSpPr txBox="1"/>
              <p:nvPr/>
            </p:nvSpPr>
            <p:spPr>
              <a:xfrm>
                <a:off x="6607523" y="3973170"/>
                <a:ext cx="748923" cy="830997"/>
              </a:xfrm>
              <a:prstGeom prst="rect">
                <a:avLst/>
              </a:prstGeom>
              <a:noFill/>
            </p:spPr>
            <p:txBody>
              <a:bodyPr wrap="square" lIns="91440" tIns="45720" rIns="91440" bIns="45720" anchor="ctr">
                <a:normAutofit/>
              </a:bodyPr>
              <a:lstStyle/>
              <a:p>
                <a:pPr algn="ctr"/>
                <a:r>
                  <a:rPr lang="en-US" altLang="zh-CN" sz="3200" dirty="0">
                    <a:solidFill>
                      <a:schemeClr val="bg1">
                        <a:lumMod val="65000"/>
                      </a:schemeClr>
                    </a:solidFill>
                    <a:latin typeface="Impact" panose="020B0806030902050204" pitchFamily="34" charset="0"/>
                  </a:rPr>
                  <a:t>04</a:t>
                </a:r>
              </a:p>
            </p:txBody>
          </p:sp>
          <p:sp>
            <p:nvSpPr>
              <p:cNvPr id="139" name="iṣlîḍe">
                <a:extLst>
                  <a:ext uri="{FF2B5EF4-FFF2-40B4-BE49-F238E27FC236}">
                    <a16:creationId xmlns:a16="http://schemas.microsoft.com/office/drawing/2014/main" id="{52EB5AEB-08DE-40C1-B8C5-16DECCA34274}"/>
                  </a:ext>
                </a:extLst>
              </p:cNvPr>
              <p:cNvSpPr txBox="1"/>
              <p:nvPr/>
            </p:nvSpPr>
            <p:spPr>
              <a:xfrm>
                <a:off x="7543626" y="3887045"/>
                <a:ext cx="2843893" cy="368746"/>
              </a:xfrm>
              <a:prstGeom prst="rect">
                <a:avLst/>
              </a:prstGeom>
              <a:noFill/>
            </p:spPr>
            <p:txBody>
              <a:bodyPr wrap="square" lIns="91440" tIns="45720" rIns="91440" bIns="45720" anchor="b" anchorCtr="0">
                <a:normAutofit/>
              </a:bodyPr>
              <a:lstStyle/>
              <a:p>
                <a:r>
                  <a:rPr lang="zh-CN" altLang="en-US" dirty="0">
                    <a:solidFill>
                      <a:schemeClr val="bg1">
                        <a:lumMod val="65000"/>
                      </a:schemeClr>
                    </a:solidFill>
                  </a:rPr>
                  <a:t>请输入你的标题</a:t>
                </a:r>
              </a:p>
            </p:txBody>
          </p:sp>
          <p:sp>
            <p:nvSpPr>
              <p:cNvPr id="140" name="iṣliḓè">
                <a:extLst>
                  <a:ext uri="{FF2B5EF4-FFF2-40B4-BE49-F238E27FC236}">
                    <a16:creationId xmlns:a16="http://schemas.microsoft.com/office/drawing/2014/main" id="{44BE49A1-DF3D-4DBF-91F4-B8DF6409C15F}"/>
                  </a:ext>
                </a:extLst>
              </p:cNvPr>
              <p:cNvSpPr txBox="1"/>
              <p:nvPr/>
            </p:nvSpPr>
            <p:spPr>
              <a:xfrm>
                <a:off x="7543626" y="4275667"/>
                <a:ext cx="2843893" cy="588133"/>
              </a:xfrm>
              <a:prstGeom prst="rect">
                <a:avLst/>
              </a:prstGeom>
            </p:spPr>
            <p:txBody>
              <a:bodyPr vert="horz" wrap="square" lIns="91440" tIns="45720" rIns="91440" bIns="45720" anchor="t" anchorCtr="0">
                <a:normAutofit/>
              </a:bodyPr>
              <a:lstStyle/>
              <a:p>
                <a:pPr>
                  <a:lnSpc>
                    <a:spcPct val="120000"/>
                  </a:lnSpc>
                </a:pPr>
                <a:r>
                  <a:rPr lang="zh-CN" altLang="zh-CN"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r>
                  <a:rPr lang="zh-CN" altLang="en-US"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a:t>
                </a:r>
                <a:endParaRPr lang="en-US" altLang="zh-CN" sz="1200" dirty="0">
                  <a:solidFill>
                    <a:schemeClr val="bg1">
                      <a:lumMod val="65000"/>
                    </a:schemeClr>
                  </a:solidFill>
                  <a:latin typeface="微软雅黑" panose="020B0503020204020204" pitchFamily="34" charset="-122"/>
                  <a:ea typeface="微软雅黑" panose="020B0503020204020204" pitchFamily="34" charset="-122"/>
                </a:endParaRPr>
              </a:p>
            </p:txBody>
          </p:sp>
          <p:cxnSp>
            <p:nvCxnSpPr>
              <p:cNvPr id="148" name="直接连接符 147">
                <a:extLst>
                  <a:ext uri="{FF2B5EF4-FFF2-40B4-BE49-F238E27FC236}">
                    <a16:creationId xmlns:a16="http://schemas.microsoft.com/office/drawing/2014/main" id="{B143E1FB-CC17-4048-9F79-12FEB8579C2C}"/>
                  </a:ext>
                </a:extLst>
              </p:cNvPr>
              <p:cNvCxnSpPr/>
              <p:nvPr/>
            </p:nvCxnSpPr>
            <p:spPr>
              <a:xfrm>
                <a:off x="7462523" y="3973170"/>
                <a:ext cx="0" cy="83099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grpSp>
        <p:nvGrpSpPr>
          <p:cNvPr id="4" name="组合 3">
            <a:extLst>
              <a:ext uri="{FF2B5EF4-FFF2-40B4-BE49-F238E27FC236}">
                <a16:creationId xmlns:a16="http://schemas.microsoft.com/office/drawing/2014/main" id="{AA0D98CA-3896-4E3D-9FA9-FC86830307F5}"/>
              </a:ext>
            </a:extLst>
          </p:cNvPr>
          <p:cNvGrpSpPr/>
          <p:nvPr/>
        </p:nvGrpSpPr>
        <p:grpSpPr>
          <a:xfrm>
            <a:off x="643236" y="1704749"/>
            <a:ext cx="3714469" cy="2528302"/>
            <a:chOff x="1884307" y="2439533"/>
            <a:chExt cx="3714469" cy="2070393"/>
          </a:xfrm>
        </p:grpSpPr>
        <p:sp>
          <p:nvSpPr>
            <p:cNvPr id="123" name="íṣlíďê">
              <a:extLst>
                <a:ext uri="{FF2B5EF4-FFF2-40B4-BE49-F238E27FC236}">
                  <a16:creationId xmlns:a16="http://schemas.microsoft.com/office/drawing/2014/main" id="{0B645E80-FF69-4255-B23B-111408BCCD6E}"/>
                </a:ext>
              </a:extLst>
            </p:cNvPr>
            <p:cNvSpPr txBox="1"/>
            <p:nvPr/>
          </p:nvSpPr>
          <p:spPr>
            <a:xfrm>
              <a:off x="1884307" y="2439533"/>
              <a:ext cx="748923" cy="830997"/>
            </a:xfrm>
            <a:prstGeom prst="rect">
              <a:avLst/>
            </a:prstGeom>
            <a:noFill/>
          </p:spPr>
          <p:txBody>
            <a:bodyPr wrap="square" lIns="91440" tIns="45720" rIns="91440" bIns="45720" anchor="ctr">
              <a:normAutofit/>
            </a:bodyPr>
            <a:lstStyle/>
            <a:p>
              <a:pPr algn="ctr"/>
              <a:r>
                <a:rPr lang="en-US" altLang="zh-CN" sz="4000" dirty="0">
                  <a:solidFill>
                    <a:schemeClr val="accent1"/>
                  </a:solidFill>
                  <a:latin typeface="Impact" panose="020B0806030902050204" pitchFamily="34" charset="0"/>
                </a:rPr>
                <a:t>01</a:t>
              </a:r>
            </a:p>
          </p:txBody>
        </p:sp>
        <p:sp>
          <p:nvSpPr>
            <p:cNvPr id="124" name="îSľîḓê">
              <a:extLst>
                <a:ext uri="{FF2B5EF4-FFF2-40B4-BE49-F238E27FC236}">
                  <a16:creationId xmlns:a16="http://schemas.microsoft.com/office/drawing/2014/main" id="{0F34FAB7-7EFE-4244-A67D-A9606BE65160}"/>
                </a:ext>
              </a:extLst>
            </p:cNvPr>
            <p:cNvSpPr txBox="1"/>
            <p:nvPr/>
          </p:nvSpPr>
          <p:spPr>
            <a:xfrm>
              <a:off x="2754883" y="2632865"/>
              <a:ext cx="2843893" cy="368746"/>
            </a:xfrm>
            <a:prstGeom prst="rect">
              <a:avLst/>
            </a:prstGeom>
            <a:noFill/>
          </p:spPr>
          <p:txBody>
            <a:bodyPr wrap="square" lIns="91440" tIns="45720" rIns="91440" bIns="45720" anchor="b" anchorCtr="0">
              <a:noAutofit/>
            </a:bodyPr>
            <a:lstStyle/>
            <a:p>
              <a:r>
                <a:rPr lang="zh-CN" altLang="en-US" sz="2400" b="1" dirty="0"/>
                <a:t>请输入你的标题</a:t>
              </a:r>
            </a:p>
          </p:txBody>
        </p:sp>
        <p:sp>
          <p:nvSpPr>
            <p:cNvPr id="126" name="ïṡļíďe">
              <a:extLst>
                <a:ext uri="{FF2B5EF4-FFF2-40B4-BE49-F238E27FC236}">
                  <a16:creationId xmlns:a16="http://schemas.microsoft.com/office/drawing/2014/main" id="{48DAFDAD-AE66-4338-B98C-8BAEE197BD66}"/>
                </a:ext>
              </a:extLst>
            </p:cNvPr>
            <p:cNvSpPr txBox="1"/>
            <p:nvPr/>
          </p:nvSpPr>
          <p:spPr>
            <a:xfrm>
              <a:off x="1962579" y="3259327"/>
              <a:ext cx="3489510" cy="1250599"/>
            </a:xfrm>
            <a:prstGeom prst="rect">
              <a:avLst/>
            </a:prstGeom>
          </p:spPr>
          <p:txBody>
            <a:bodyPr vert="horz" wrap="square" lIns="91440" tIns="45720" rIns="91440" bIns="45720" anchor="t" anchorCtr="0">
              <a:noAutofit/>
            </a:bodyPr>
            <a:lstStyle/>
            <a:p>
              <a:pPr algn="just">
                <a:lnSpc>
                  <a:spcPct val="130000"/>
                </a:lnSpc>
              </a:pP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视频提供了功能强大的方法帮助您证明您的您单击联机视频时</a:t>
              </a:r>
              <a:r>
                <a:rPr lang="zh-CN" altLang="zh-CN" dirty="0"/>
                <a:t>您也可</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观点。当</a:t>
              </a:r>
              <a:r>
                <a:rPr lang="zh-CN" altLang="zh-CN" dirty="0"/>
                <a:t>以键入一个关键字以联机搜索</a:t>
              </a:r>
              <a:r>
                <a:rPr lang="zh-CN" altLang="en-US" dirty="0"/>
                <a:t>。</a:t>
              </a:r>
              <a:r>
                <a:rPr lang="zh-CN" altLang="zh-CN" dirty="0">
                  <a:solidFill>
                    <a:schemeClr val="bg1"/>
                  </a:solidFill>
                </a:rPr>
                <a:t>适合您的文档的视频。</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127" name="直接连接符 126">
              <a:extLst>
                <a:ext uri="{FF2B5EF4-FFF2-40B4-BE49-F238E27FC236}">
                  <a16:creationId xmlns:a16="http://schemas.microsoft.com/office/drawing/2014/main" id="{72902A37-014E-4AE4-A989-DE47A8E8BF6E}"/>
                </a:ext>
              </a:extLst>
            </p:cNvPr>
            <p:cNvCxnSpPr>
              <a:cxnSpLocks/>
            </p:cNvCxnSpPr>
            <p:nvPr/>
          </p:nvCxnSpPr>
          <p:spPr>
            <a:xfrm>
              <a:off x="2673781" y="2586113"/>
              <a:ext cx="0" cy="536929"/>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9" name="矩形 148">
              <a:extLst>
                <a:ext uri="{FF2B5EF4-FFF2-40B4-BE49-F238E27FC236}">
                  <a16:creationId xmlns:a16="http://schemas.microsoft.com/office/drawing/2014/main" id="{FCF8B4FE-318E-4F13-9F4A-00B962DFF893}"/>
                </a:ext>
              </a:extLst>
            </p:cNvPr>
            <p:cNvSpPr/>
            <p:nvPr/>
          </p:nvSpPr>
          <p:spPr>
            <a:xfrm>
              <a:off x="2856656" y="3071612"/>
              <a:ext cx="637307" cy="45719"/>
            </a:xfrm>
            <a:prstGeom prst="rect">
              <a:avLst/>
            </a:prstGeom>
            <a:solidFill>
              <a:srgbClr val="30A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0" name="Rectangle 89">
            <a:extLst>
              <a:ext uri="{FF2B5EF4-FFF2-40B4-BE49-F238E27FC236}">
                <a16:creationId xmlns:a16="http://schemas.microsoft.com/office/drawing/2014/main" id="{3E1F3BFD-D17F-44A3-B9B1-646D010979B0}"/>
              </a:ext>
            </a:extLst>
          </p:cNvPr>
          <p:cNvSpPr/>
          <p:nvPr/>
        </p:nvSpPr>
        <p:spPr>
          <a:xfrm flipH="1">
            <a:off x="4382687" y="2667481"/>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nvGrpSpPr>
          <p:cNvPr id="8" name="组合 7">
            <a:extLst>
              <a:ext uri="{FF2B5EF4-FFF2-40B4-BE49-F238E27FC236}">
                <a16:creationId xmlns:a16="http://schemas.microsoft.com/office/drawing/2014/main" id="{C0E8B99F-73AA-425B-84FB-3981E36291B9}"/>
              </a:ext>
            </a:extLst>
          </p:cNvPr>
          <p:cNvGrpSpPr/>
          <p:nvPr/>
        </p:nvGrpSpPr>
        <p:grpSpPr>
          <a:xfrm>
            <a:off x="5119020" y="1803697"/>
            <a:ext cx="6388040" cy="2419092"/>
            <a:chOff x="5243420" y="1834045"/>
            <a:chExt cx="6388040" cy="2419092"/>
          </a:xfrm>
        </p:grpSpPr>
        <p:sp>
          <p:nvSpPr>
            <p:cNvPr id="3" name="矩形 2">
              <a:extLst>
                <a:ext uri="{FF2B5EF4-FFF2-40B4-BE49-F238E27FC236}">
                  <a16:creationId xmlns:a16="http://schemas.microsoft.com/office/drawing/2014/main" id="{1FF12543-22CB-4E90-BB4B-E1BC27487D83}"/>
                </a:ext>
              </a:extLst>
            </p:cNvPr>
            <p:cNvSpPr/>
            <p:nvPr/>
          </p:nvSpPr>
          <p:spPr>
            <a:xfrm>
              <a:off x="5367819" y="1834045"/>
              <a:ext cx="6263641" cy="2266034"/>
            </a:xfrm>
            <a:prstGeom prst="rect">
              <a:avLst/>
            </a:prstGeom>
            <a:solidFill>
              <a:srgbClr val="ECED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56" name="ísľîḍê">
              <a:extLst>
                <a:ext uri="{FF2B5EF4-FFF2-40B4-BE49-F238E27FC236}">
                  <a16:creationId xmlns:a16="http://schemas.microsoft.com/office/drawing/2014/main" id="{22AA2D68-65A4-4B4A-B2C7-B58A5BC72A67}"/>
                </a:ext>
              </a:extLst>
            </p:cNvPr>
            <p:cNvGrpSpPr/>
            <p:nvPr/>
          </p:nvGrpSpPr>
          <p:grpSpPr>
            <a:xfrm>
              <a:off x="5243420" y="1918482"/>
              <a:ext cx="6310360" cy="2334655"/>
              <a:chOff x="660400" y="2533674"/>
              <a:chExt cx="4945748" cy="1810047"/>
            </a:xfrm>
          </p:grpSpPr>
          <p:sp>
            <p:nvSpPr>
              <p:cNvPr id="158" name="îšlïḋé">
                <a:extLst>
                  <a:ext uri="{FF2B5EF4-FFF2-40B4-BE49-F238E27FC236}">
                    <a16:creationId xmlns:a16="http://schemas.microsoft.com/office/drawing/2014/main" id="{CF5E8F17-5138-4FD9-B59F-3B365A83DC39}"/>
                  </a:ext>
                </a:extLst>
              </p:cNvPr>
              <p:cNvSpPr/>
              <p:nvPr/>
            </p:nvSpPr>
            <p:spPr bwMode="auto">
              <a:xfrm>
                <a:off x="660400" y="2533674"/>
                <a:ext cx="4936224" cy="1810047"/>
              </a:xfrm>
              <a:prstGeom prst="rect">
                <a:avLst/>
              </a:prstGeom>
              <a:solidFill>
                <a:schemeClr val="accent1"/>
              </a:solidFill>
              <a:ln>
                <a:noFill/>
              </a:ln>
              <a:extLst/>
            </p:spPr>
            <p:txBody>
              <a:bodyPr wrap="square" lIns="90000" tIns="46800" rIns="90000" bIns="46800" rtlCol="0">
                <a:normAutofit/>
              </a:bodyPr>
              <a:lstStyle/>
              <a:p>
                <a:pPr algn="ctr">
                  <a:lnSpc>
                    <a:spcPct val="150000"/>
                  </a:lnSpc>
                </a:pPr>
                <a:endParaRPr lang="en-US" altLang="zh-CN" dirty="0">
                  <a:solidFill>
                    <a:schemeClr val="bg1"/>
                  </a:solidFill>
                </a:endParaRPr>
              </a:p>
            </p:txBody>
          </p:sp>
          <p:sp>
            <p:nvSpPr>
              <p:cNvPr id="159" name="îsľïḍè">
                <a:extLst>
                  <a:ext uri="{FF2B5EF4-FFF2-40B4-BE49-F238E27FC236}">
                    <a16:creationId xmlns:a16="http://schemas.microsoft.com/office/drawing/2014/main" id="{8C1EE645-ADC7-43D2-821F-5F7B9A393BF3}"/>
                  </a:ext>
                </a:extLst>
              </p:cNvPr>
              <p:cNvSpPr/>
              <p:nvPr/>
            </p:nvSpPr>
            <p:spPr>
              <a:xfrm>
                <a:off x="669925" y="3159590"/>
                <a:ext cx="4936223" cy="10794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90000" anchor="t" anchorCtr="0">
                <a:normAutofit/>
              </a:bodyPr>
              <a:lstStyle/>
              <a:p>
                <a:pPr>
                  <a:lnSpc>
                    <a:spcPct val="130000"/>
                  </a:lnSpc>
                </a:pPr>
                <a:r>
                  <a:rPr lang="zh-CN" altLang="zh-CN" sz="1400" dirty="0">
                    <a:solidFill>
                      <a:schemeClr val="bg1"/>
                    </a:solidFill>
                  </a:rPr>
                  <a:t>视频提供了功能强大的方法帮助您证明您的观点。当您单击联机视频时，可以在想要添加的视频的嵌入代码中进行粘贴。您也可以键入一个关键字以联机搜索最适合您的文档的视频。视频提供了功能强大的方法帮助您证明您的观点。当您单击联机视频时，可以在想要添加的视频的嵌入代码中进行粘贴。</a:t>
                </a:r>
              </a:p>
            </p:txBody>
          </p:sp>
          <p:sp>
            <p:nvSpPr>
              <p:cNvPr id="160" name="îṧḷîḑê">
                <a:extLst>
                  <a:ext uri="{FF2B5EF4-FFF2-40B4-BE49-F238E27FC236}">
                    <a16:creationId xmlns:a16="http://schemas.microsoft.com/office/drawing/2014/main" id="{75F86C42-F0AC-4881-BA60-7BB820D150D4}"/>
                  </a:ext>
                </a:extLst>
              </p:cNvPr>
              <p:cNvSpPr txBox="1"/>
              <p:nvPr/>
            </p:nvSpPr>
            <p:spPr bwMode="auto">
              <a:xfrm>
                <a:off x="1286995" y="2649372"/>
                <a:ext cx="4319153" cy="540589"/>
              </a:xfrm>
              <a:prstGeom prst="rect">
                <a:avLst/>
              </a:prstGeom>
              <a:noFill/>
              <a:ln w="9525">
                <a:noFill/>
                <a:miter lim="800000"/>
                <a:headEnd/>
                <a:tailEnd/>
              </a:ln>
              <a:extLst/>
            </p:spPr>
            <p:txBody>
              <a:bodyPr wrap="none" lIns="90000" tIns="46800" rIns="90000" bIns="4680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zh-CN" altLang="en-US" b="1" dirty="0">
                    <a:solidFill>
                      <a:schemeClr val="bg1"/>
                    </a:solidFill>
                  </a:rPr>
                  <a:t>请输入你的标题</a:t>
                </a:r>
                <a:endParaRPr lang="en-US" altLang="zh-CN" b="1" dirty="0">
                  <a:solidFill>
                    <a:schemeClr val="bg1"/>
                  </a:solidFill>
                </a:endParaRPr>
              </a:p>
            </p:txBody>
          </p:sp>
        </p:grpSp>
      </p:grpSp>
      <p:sp>
        <p:nvSpPr>
          <p:cNvPr id="161" name="Rectangle 89">
            <a:extLst>
              <a:ext uri="{FF2B5EF4-FFF2-40B4-BE49-F238E27FC236}">
                <a16:creationId xmlns:a16="http://schemas.microsoft.com/office/drawing/2014/main" id="{1BA9CA77-9567-43ED-8411-96394057A9E2}"/>
              </a:ext>
            </a:extLst>
          </p:cNvPr>
          <p:cNvSpPr/>
          <p:nvPr/>
        </p:nvSpPr>
        <p:spPr>
          <a:xfrm flipH="1">
            <a:off x="4555142" y="2654920"/>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62" name="Rectangle 8">
            <a:extLst>
              <a:ext uri="{FF2B5EF4-FFF2-40B4-BE49-F238E27FC236}">
                <a16:creationId xmlns:a16="http://schemas.microsoft.com/office/drawing/2014/main" id="{EB27537D-F72D-4092-B705-50D03C38315B}"/>
              </a:ext>
            </a:extLst>
          </p:cNvPr>
          <p:cNvSpPr/>
          <p:nvPr/>
        </p:nvSpPr>
        <p:spPr>
          <a:xfrm>
            <a:off x="5440476" y="2111553"/>
            <a:ext cx="527946" cy="469764"/>
          </a:xfrm>
          <a:custGeom>
            <a:avLst/>
            <a:gdLst>
              <a:gd name="T0" fmla="*/ 2737 w 2766"/>
              <a:gd name="T1" fmla="*/ 580 h 2465"/>
              <a:gd name="T2" fmla="*/ 2228 w 2766"/>
              <a:gd name="T3" fmla="*/ 1138 h 2465"/>
              <a:gd name="T4" fmla="*/ 2154 w 2766"/>
              <a:gd name="T5" fmla="*/ 1170 h 2465"/>
              <a:gd name="T6" fmla="*/ 2151 w 2766"/>
              <a:gd name="T7" fmla="*/ 1170 h 2465"/>
              <a:gd name="T8" fmla="*/ 2076 w 2766"/>
              <a:gd name="T9" fmla="*/ 1132 h 2465"/>
              <a:gd name="T10" fmla="*/ 1777 w 2766"/>
              <a:gd name="T11" fmla="*/ 749 h 2465"/>
              <a:gd name="T12" fmla="*/ 1714 w 2766"/>
              <a:gd name="T13" fmla="*/ 300 h 2465"/>
              <a:gd name="T14" fmla="*/ 1641 w 2766"/>
              <a:gd name="T15" fmla="*/ 242 h 2465"/>
              <a:gd name="T16" fmla="*/ 473 w 2766"/>
              <a:gd name="T17" fmla="*/ 1353 h 2465"/>
              <a:gd name="T18" fmla="*/ 473 w 2766"/>
              <a:gd name="T19" fmla="*/ 2119 h 2465"/>
              <a:gd name="T20" fmla="*/ 1412 w 2766"/>
              <a:gd name="T21" fmla="*/ 2119 h 2465"/>
              <a:gd name="T22" fmla="*/ 1546 w 2766"/>
              <a:gd name="T23" fmla="*/ 2252 h 2465"/>
              <a:gd name="T24" fmla="*/ 1546 w 2766"/>
              <a:gd name="T25" fmla="*/ 2332 h 2465"/>
              <a:gd name="T26" fmla="*/ 1412 w 2766"/>
              <a:gd name="T27" fmla="*/ 2465 h 2465"/>
              <a:gd name="T28" fmla="*/ 133 w 2766"/>
              <a:gd name="T29" fmla="*/ 2465 h 2465"/>
              <a:gd name="T30" fmla="*/ 0 w 2766"/>
              <a:gd name="T31" fmla="*/ 2332 h 2465"/>
              <a:gd name="T32" fmla="*/ 0 w 2766"/>
              <a:gd name="T33" fmla="*/ 2252 h 2465"/>
              <a:gd name="T34" fmla="*/ 133 w 2766"/>
              <a:gd name="T35" fmla="*/ 2119 h 2465"/>
              <a:gd name="T36" fmla="*/ 273 w 2766"/>
              <a:gd name="T37" fmla="*/ 2119 h 2465"/>
              <a:gd name="T38" fmla="*/ 273 w 2766"/>
              <a:gd name="T39" fmla="*/ 1310 h 2465"/>
              <a:gd name="T40" fmla="*/ 304 w 2766"/>
              <a:gd name="T41" fmla="*/ 1237 h 2465"/>
              <a:gd name="T42" fmla="*/ 1567 w 2766"/>
              <a:gd name="T43" fmla="*/ 37 h 2465"/>
              <a:gd name="T44" fmla="*/ 1698 w 2766"/>
              <a:gd name="T45" fmla="*/ 32 h 2465"/>
              <a:gd name="T46" fmla="*/ 1847 w 2766"/>
              <a:gd name="T47" fmla="*/ 151 h 2465"/>
              <a:gd name="T48" fmla="*/ 2072 w 2766"/>
              <a:gd name="T49" fmla="*/ 80 h 2465"/>
              <a:gd name="T50" fmla="*/ 2308 w 2766"/>
              <a:gd name="T51" fmla="*/ 167 h 2465"/>
              <a:gd name="T52" fmla="*/ 2717 w 2766"/>
              <a:gd name="T53" fmla="*/ 429 h 2465"/>
              <a:gd name="T54" fmla="*/ 2762 w 2766"/>
              <a:gd name="T55" fmla="*/ 500 h 2465"/>
              <a:gd name="T56" fmla="*/ 2737 w 2766"/>
              <a:gd name="T57" fmla="*/ 58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6" h="2465">
                <a:moveTo>
                  <a:pt x="2737" y="580"/>
                </a:moveTo>
                <a:lnTo>
                  <a:pt x="2228" y="1138"/>
                </a:lnTo>
                <a:cubicBezTo>
                  <a:pt x="2209" y="1159"/>
                  <a:pt x="2182" y="1170"/>
                  <a:pt x="2154" y="1170"/>
                </a:cubicBezTo>
                <a:cubicBezTo>
                  <a:pt x="2153" y="1170"/>
                  <a:pt x="2152" y="1170"/>
                  <a:pt x="2151" y="1170"/>
                </a:cubicBezTo>
                <a:cubicBezTo>
                  <a:pt x="2121" y="1169"/>
                  <a:pt x="2094" y="1155"/>
                  <a:pt x="2076" y="1132"/>
                </a:cubicBezTo>
                <a:lnTo>
                  <a:pt x="1777" y="749"/>
                </a:lnTo>
                <a:cubicBezTo>
                  <a:pt x="1657" y="633"/>
                  <a:pt x="1635" y="450"/>
                  <a:pt x="1714" y="300"/>
                </a:cubicBezTo>
                <a:lnTo>
                  <a:pt x="1641" y="242"/>
                </a:lnTo>
                <a:lnTo>
                  <a:pt x="473" y="1353"/>
                </a:lnTo>
                <a:lnTo>
                  <a:pt x="473" y="2119"/>
                </a:lnTo>
                <a:lnTo>
                  <a:pt x="1412" y="2119"/>
                </a:lnTo>
                <a:cubicBezTo>
                  <a:pt x="1486" y="2119"/>
                  <a:pt x="1546" y="2178"/>
                  <a:pt x="1546" y="2252"/>
                </a:cubicBezTo>
                <a:lnTo>
                  <a:pt x="1546" y="2332"/>
                </a:lnTo>
                <a:cubicBezTo>
                  <a:pt x="1546" y="2405"/>
                  <a:pt x="1486" y="2465"/>
                  <a:pt x="1412" y="2465"/>
                </a:cubicBezTo>
                <a:lnTo>
                  <a:pt x="133" y="2465"/>
                </a:lnTo>
                <a:cubicBezTo>
                  <a:pt x="60" y="2465"/>
                  <a:pt x="0" y="2405"/>
                  <a:pt x="0" y="2332"/>
                </a:cubicBezTo>
                <a:lnTo>
                  <a:pt x="0" y="2252"/>
                </a:lnTo>
                <a:cubicBezTo>
                  <a:pt x="0" y="2178"/>
                  <a:pt x="60" y="2119"/>
                  <a:pt x="133" y="2119"/>
                </a:cubicBezTo>
                <a:lnTo>
                  <a:pt x="273" y="2119"/>
                </a:lnTo>
                <a:lnTo>
                  <a:pt x="273" y="1310"/>
                </a:lnTo>
                <a:cubicBezTo>
                  <a:pt x="273" y="1282"/>
                  <a:pt x="285" y="1256"/>
                  <a:pt x="304" y="1237"/>
                </a:cubicBezTo>
                <a:lnTo>
                  <a:pt x="1567" y="37"/>
                </a:lnTo>
                <a:cubicBezTo>
                  <a:pt x="1603" y="3"/>
                  <a:pt x="1659" y="0"/>
                  <a:pt x="1698" y="32"/>
                </a:cubicBezTo>
                <a:lnTo>
                  <a:pt x="1847" y="151"/>
                </a:lnTo>
                <a:cubicBezTo>
                  <a:pt x="1914" y="105"/>
                  <a:pt x="1992" y="80"/>
                  <a:pt x="2072" y="80"/>
                </a:cubicBezTo>
                <a:cubicBezTo>
                  <a:pt x="2160" y="80"/>
                  <a:pt x="2243" y="111"/>
                  <a:pt x="2308" y="167"/>
                </a:cubicBezTo>
                <a:lnTo>
                  <a:pt x="2717" y="429"/>
                </a:lnTo>
                <a:cubicBezTo>
                  <a:pt x="2742" y="445"/>
                  <a:pt x="2758" y="471"/>
                  <a:pt x="2762" y="500"/>
                </a:cubicBezTo>
                <a:cubicBezTo>
                  <a:pt x="2766" y="529"/>
                  <a:pt x="2757" y="559"/>
                  <a:pt x="2737" y="5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 name="标题 9">
            <a:extLst>
              <a:ext uri="{FF2B5EF4-FFF2-40B4-BE49-F238E27FC236}">
                <a16:creationId xmlns:a16="http://schemas.microsoft.com/office/drawing/2014/main" id="{0E5C6F4A-F2F8-4980-9F3D-EDFDCA4BE7B1}"/>
              </a:ext>
            </a:extLst>
          </p:cNvPr>
          <p:cNvSpPr>
            <a:spLocks noGrp="1"/>
          </p:cNvSpPr>
          <p:nvPr>
            <p:ph type="title"/>
          </p:nvPr>
        </p:nvSpPr>
        <p:spPr>
          <a:xfrm>
            <a:off x="1363494" y="452582"/>
            <a:ext cx="5189123" cy="576118"/>
          </a:xfrm>
        </p:spPr>
        <p:txBody>
          <a:bodyPr/>
          <a:lstStyle/>
          <a:p>
            <a:r>
              <a:rPr lang="zh-CN" altLang="en-US" dirty="0"/>
              <a:t>结论与展望</a:t>
            </a:r>
          </a:p>
        </p:txBody>
      </p:sp>
    </p:spTree>
    <p:extLst>
      <p:ext uri="{BB962C8B-B14F-4D97-AF65-F5344CB8AC3E}">
        <p14:creationId xmlns:p14="http://schemas.microsoft.com/office/powerpoint/2010/main" val="12560084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 name="文本框 384">
            <a:extLst>
              <a:ext uri="{FF2B5EF4-FFF2-40B4-BE49-F238E27FC236}">
                <a16:creationId xmlns:a16="http://schemas.microsoft.com/office/drawing/2014/main" id="{04D1D40E-FBD8-46B9-BCDC-A63E7C7A31F3}"/>
              </a:ext>
            </a:extLst>
          </p:cNvPr>
          <p:cNvSpPr txBox="1"/>
          <p:nvPr/>
        </p:nvSpPr>
        <p:spPr>
          <a:xfrm>
            <a:off x="10077450" y="6240170"/>
            <a:ext cx="1416050" cy="307777"/>
          </a:xfrm>
          <a:prstGeom prst="rect">
            <a:avLst/>
          </a:prstGeom>
          <a:noFill/>
        </p:spPr>
        <p:txBody>
          <a:bodyPr wrap="square" lIns="0" rIns="0" rtlCol="0" anchor="ctr" anchorCtr="0">
            <a:noAutofit/>
          </a:bodyPr>
          <a:lstStyle/>
          <a:p>
            <a:pPr algn="r"/>
            <a:r>
              <a:rPr lang="en-US" altLang="zh-CN" sz="1400" dirty="0">
                <a:solidFill>
                  <a:schemeClr val="bg1">
                    <a:lumMod val="50000"/>
                  </a:schemeClr>
                </a:solidFill>
                <a:cs typeface="+mn-ea"/>
                <a:sym typeface="+mn-lt"/>
              </a:rPr>
              <a:t>www.scau.edu.cn</a:t>
            </a:r>
          </a:p>
        </p:txBody>
      </p:sp>
      <p:grpSp>
        <p:nvGrpSpPr>
          <p:cNvPr id="402" name="8b0de4b2-8a1c-4806-9761-a313712da4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4001CA36-2E8B-4905-9B16-F8874B7866BA}"/>
              </a:ext>
            </a:extLst>
          </p:cNvPr>
          <p:cNvGrpSpPr>
            <a:grpSpLocks noChangeAspect="1"/>
          </p:cNvGrpSpPr>
          <p:nvPr>
            <p:custDataLst>
              <p:tags r:id="rId1"/>
            </p:custDataLst>
          </p:nvPr>
        </p:nvGrpSpPr>
        <p:grpSpPr>
          <a:xfrm>
            <a:off x="9083441" y="445027"/>
            <a:ext cx="2410059" cy="583673"/>
            <a:chOff x="2195845" y="2493506"/>
            <a:chExt cx="7800312" cy="1889098"/>
          </a:xfrm>
        </p:grpSpPr>
        <p:grpSp>
          <p:nvGrpSpPr>
            <p:cNvPr id="403" name="îşḷïḑe">
              <a:extLst>
                <a:ext uri="{FF2B5EF4-FFF2-40B4-BE49-F238E27FC236}">
                  <a16:creationId xmlns:a16="http://schemas.microsoft.com/office/drawing/2014/main" id="{D568A8E8-0E4A-494E-B4FE-ECEBA2CB7DDD}"/>
                </a:ext>
              </a:extLst>
            </p:cNvPr>
            <p:cNvGrpSpPr/>
            <p:nvPr/>
          </p:nvGrpSpPr>
          <p:grpSpPr>
            <a:xfrm>
              <a:off x="2195845" y="2493506"/>
              <a:ext cx="1885155" cy="1889098"/>
              <a:chOff x="1801111" y="2332774"/>
              <a:chExt cx="2180165" cy="2184725"/>
            </a:xfrm>
          </p:grpSpPr>
          <p:sp>
            <p:nvSpPr>
              <p:cNvPr id="413" name="îŝļíḑè">
                <a:extLst>
                  <a:ext uri="{FF2B5EF4-FFF2-40B4-BE49-F238E27FC236}">
                    <a16:creationId xmlns:a16="http://schemas.microsoft.com/office/drawing/2014/main" id="{741296E4-6AB6-4065-837E-9B26ACD483D3}"/>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4" name="îşḻiḑê">
                <a:extLst>
                  <a:ext uri="{FF2B5EF4-FFF2-40B4-BE49-F238E27FC236}">
                    <a16:creationId xmlns:a16="http://schemas.microsoft.com/office/drawing/2014/main" id="{E3A011CC-4ED2-47B0-AF50-4902E903D0DA}"/>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5" name="išḻíḋê">
                <a:extLst>
                  <a:ext uri="{FF2B5EF4-FFF2-40B4-BE49-F238E27FC236}">
                    <a16:creationId xmlns:a16="http://schemas.microsoft.com/office/drawing/2014/main" id="{E1CC20DC-65A6-4039-900F-E2CAE49E77CF}"/>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6" name="îşľíḓé">
                <a:extLst>
                  <a:ext uri="{FF2B5EF4-FFF2-40B4-BE49-F238E27FC236}">
                    <a16:creationId xmlns:a16="http://schemas.microsoft.com/office/drawing/2014/main" id="{A870C518-BDE5-4AB2-B4E6-11D13A5908EA}"/>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7" name="iŝlîḋè">
                <a:extLst>
                  <a:ext uri="{FF2B5EF4-FFF2-40B4-BE49-F238E27FC236}">
                    <a16:creationId xmlns:a16="http://schemas.microsoft.com/office/drawing/2014/main" id="{6385674D-3E3F-4442-B45E-4B924C1584FC}"/>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8" name="ïṡļíḓe">
                <a:extLst>
                  <a:ext uri="{FF2B5EF4-FFF2-40B4-BE49-F238E27FC236}">
                    <a16:creationId xmlns:a16="http://schemas.microsoft.com/office/drawing/2014/main" id="{85978664-6B0D-4853-8E0A-0AC8C60989D1}"/>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9" name="iSḻïďe">
                <a:extLst>
                  <a:ext uri="{FF2B5EF4-FFF2-40B4-BE49-F238E27FC236}">
                    <a16:creationId xmlns:a16="http://schemas.microsoft.com/office/drawing/2014/main" id="{EAA0639C-266C-4CA9-AA7D-61450BD4530A}"/>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0" name="ísľïḋè">
                <a:extLst>
                  <a:ext uri="{FF2B5EF4-FFF2-40B4-BE49-F238E27FC236}">
                    <a16:creationId xmlns:a16="http://schemas.microsoft.com/office/drawing/2014/main" id="{96BABDA7-2E2D-488F-B1F7-426B8D565D04}"/>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1" name="ïṣļîḑè">
                <a:extLst>
                  <a:ext uri="{FF2B5EF4-FFF2-40B4-BE49-F238E27FC236}">
                    <a16:creationId xmlns:a16="http://schemas.microsoft.com/office/drawing/2014/main" id="{5B2B4824-162C-42C7-8AB1-C55EECF042FB}"/>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2" name="iṡḻïḍê">
                <a:extLst>
                  <a:ext uri="{FF2B5EF4-FFF2-40B4-BE49-F238E27FC236}">
                    <a16:creationId xmlns:a16="http://schemas.microsoft.com/office/drawing/2014/main" id="{BED476B1-8F46-4057-994B-EB139E20E8F6}"/>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3" name="iSḷîde">
                <a:extLst>
                  <a:ext uri="{FF2B5EF4-FFF2-40B4-BE49-F238E27FC236}">
                    <a16:creationId xmlns:a16="http://schemas.microsoft.com/office/drawing/2014/main" id="{1FDC189F-FE05-4608-A7FF-7EA49C5669C4}"/>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4" name="íṣ1îde">
                <a:extLst>
                  <a:ext uri="{FF2B5EF4-FFF2-40B4-BE49-F238E27FC236}">
                    <a16:creationId xmlns:a16="http://schemas.microsoft.com/office/drawing/2014/main" id="{7EA63608-261F-480E-B3A4-2C2B617514DB}"/>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5" name="ïšḻídé">
                <a:extLst>
                  <a:ext uri="{FF2B5EF4-FFF2-40B4-BE49-F238E27FC236}">
                    <a16:creationId xmlns:a16="http://schemas.microsoft.com/office/drawing/2014/main" id="{CA87E2C1-35C4-4ABF-BCC2-FBF0514B78C3}"/>
                  </a:ext>
                </a:extLst>
              </p:cNvPr>
              <p:cNvSpPr/>
              <p:nvPr/>
            </p:nvSpPr>
            <p:spPr bwMode="auto">
              <a:xfrm>
                <a:off x="2772608" y="3404608"/>
                <a:ext cx="232612" cy="237173"/>
              </a:xfrm>
              <a:prstGeom prst="ellipse">
                <a:avLst/>
              </a:pr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6" name="iśľïďé">
                <a:extLst>
                  <a:ext uri="{FF2B5EF4-FFF2-40B4-BE49-F238E27FC236}">
                    <a16:creationId xmlns:a16="http://schemas.microsoft.com/office/drawing/2014/main" id="{9263E7C1-9904-481E-A24F-744FA39FE56C}"/>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7" name="îśḷiḋè">
                <a:extLst>
                  <a:ext uri="{FF2B5EF4-FFF2-40B4-BE49-F238E27FC236}">
                    <a16:creationId xmlns:a16="http://schemas.microsoft.com/office/drawing/2014/main" id="{AF6FE82A-ACC4-4D99-94E6-29F77BA2B2B6}"/>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8" name="íṡḷiḓê">
                <a:extLst>
                  <a:ext uri="{FF2B5EF4-FFF2-40B4-BE49-F238E27FC236}">
                    <a16:creationId xmlns:a16="http://schemas.microsoft.com/office/drawing/2014/main" id="{CD910778-DC7B-4711-8E3B-4AB0C42597A9}"/>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9" name="iŝḻíḑé">
                <a:extLst>
                  <a:ext uri="{FF2B5EF4-FFF2-40B4-BE49-F238E27FC236}">
                    <a16:creationId xmlns:a16="http://schemas.microsoft.com/office/drawing/2014/main" id="{E4586ED7-A066-41B6-A164-DD5DA675B019}"/>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0" name="iSļíḑé">
                <a:extLst>
                  <a:ext uri="{FF2B5EF4-FFF2-40B4-BE49-F238E27FC236}">
                    <a16:creationId xmlns:a16="http://schemas.microsoft.com/office/drawing/2014/main" id="{0675CEE1-28C6-4AE0-9614-E19B6B5089CE}"/>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1" name="íšľiḑe">
                <a:extLst>
                  <a:ext uri="{FF2B5EF4-FFF2-40B4-BE49-F238E27FC236}">
                    <a16:creationId xmlns:a16="http://schemas.microsoft.com/office/drawing/2014/main" id="{963AC06F-8FE8-4421-BD61-02D2634D5D67}"/>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2" name="íś1íďê">
                <a:extLst>
                  <a:ext uri="{FF2B5EF4-FFF2-40B4-BE49-F238E27FC236}">
                    <a16:creationId xmlns:a16="http://schemas.microsoft.com/office/drawing/2014/main" id="{03F67F89-FECE-4C4E-BD2A-E9391AC827CE}"/>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3" name="í$ľïḍé">
                <a:extLst>
                  <a:ext uri="{FF2B5EF4-FFF2-40B4-BE49-F238E27FC236}">
                    <a16:creationId xmlns:a16="http://schemas.microsoft.com/office/drawing/2014/main" id="{95CE474A-2A97-44F6-AACC-E64450BBE198}"/>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4" name="íš1idè">
                <a:extLst>
                  <a:ext uri="{FF2B5EF4-FFF2-40B4-BE49-F238E27FC236}">
                    <a16:creationId xmlns:a16="http://schemas.microsoft.com/office/drawing/2014/main" id="{5B25561F-7DB0-48EF-BC6B-AC99C49E1F6B}"/>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5" name="ïšḷïḑê">
                <a:extLst>
                  <a:ext uri="{FF2B5EF4-FFF2-40B4-BE49-F238E27FC236}">
                    <a16:creationId xmlns:a16="http://schemas.microsoft.com/office/drawing/2014/main" id="{7485EBF7-11FB-464B-B446-1B63DAC6250A}"/>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6" name="ï$ḷiḓè">
                <a:extLst>
                  <a:ext uri="{FF2B5EF4-FFF2-40B4-BE49-F238E27FC236}">
                    <a16:creationId xmlns:a16="http://schemas.microsoft.com/office/drawing/2014/main" id="{50DF00A5-5725-4B90-8612-E044241FCC8C}"/>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7" name="ïsḻîḑè">
                <a:extLst>
                  <a:ext uri="{FF2B5EF4-FFF2-40B4-BE49-F238E27FC236}">
                    <a16:creationId xmlns:a16="http://schemas.microsoft.com/office/drawing/2014/main" id="{8B40F781-5DD3-44A1-A28C-5BC6E08A7E45}"/>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8" name="ïşḷidè">
                <a:extLst>
                  <a:ext uri="{FF2B5EF4-FFF2-40B4-BE49-F238E27FC236}">
                    <a16:creationId xmlns:a16="http://schemas.microsoft.com/office/drawing/2014/main" id="{B56BEE59-30EB-4470-8284-0CF42F09D483}"/>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9" name="iśļïďé">
                <a:extLst>
                  <a:ext uri="{FF2B5EF4-FFF2-40B4-BE49-F238E27FC236}">
                    <a16:creationId xmlns:a16="http://schemas.microsoft.com/office/drawing/2014/main" id="{9C7CBBBE-4509-43C2-BC56-4E49175E9524}"/>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0" name="îṡḷiḍé">
                <a:extLst>
                  <a:ext uri="{FF2B5EF4-FFF2-40B4-BE49-F238E27FC236}">
                    <a16:creationId xmlns:a16="http://schemas.microsoft.com/office/drawing/2014/main" id="{80B4B039-AC20-4D02-9DC1-5932EC30E9E2}"/>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1" name="íṣļíḋé">
                <a:extLst>
                  <a:ext uri="{FF2B5EF4-FFF2-40B4-BE49-F238E27FC236}">
                    <a16:creationId xmlns:a16="http://schemas.microsoft.com/office/drawing/2014/main" id="{910D4F79-124F-4FB0-9D14-ECCDA64C346E}"/>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2" name="i$ļiďè">
                <a:extLst>
                  <a:ext uri="{FF2B5EF4-FFF2-40B4-BE49-F238E27FC236}">
                    <a16:creationId xmlns:a16="http://schemas.microsoft.com/office/drawing/2014/main" id="{3E06197D-0359-4C11-A7D6-6686847ADCCF}"/>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3" name="ïšlîḋe">
                <a:extLst>
                  <a:ext uri="{FF2B5EF4-FFF2-40B4-BE49-F238E27FC236}">
                    <a16:creationId xmlns:a16="http://schemas.microsoft.com/office/drawing/2014/main" id="{8547661E-9376-42C2-B94A-E846414E4F12}"/>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4" name="îṣḻíḑè">
                <a:extLst>
                  <a:ext uri="{FF2B5EF4-FFF2-40B4-BE49-F238E27FC236}">
                    <a16:creationId xmlns:a16="http://schemas.microsoft.com/office/drawing/2014/main" id="{D189874F-C2FB-4DAA-A77A-C0AD67652B57}"/>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5" name="islïḍè">
                <a:extLst>
                  <a:ext uri="{FF2B5EF4-FFF2-40B4-BE49-F238E27FC236}">
                    <a16:creationId xmlns:a16="http://schemas.microsoft.com/office/drawing/2014/main" id="{6DEE1B5D-4A4C-4516-B733-893158AD435A}"/>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6" name="îṧḷiḋê">
                <a:extLst>
                  <a:ext uri="{FF2B5EF4-FFF2-40B4-BE49-F238E27FC236}">
                    <a16:creationId xmlns:a16="http://schemas.microsoft.com/office/drawing/2014/main" id="{0ECAABFC-9D4E-4AD0-AE90-D4E0E919864B}"/>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7" name="ïṥļidê">
                <a:extLst>
                  <a:ext uri="{FF2B5EF4-FFF2-40B4-BE49-F238E27FC236}">
                    <a16:creationId xmlns:a16="http://schemas.microsoft.com/office/drawing/2014/main" id="{73296A61-775F-4666-9261-C6EA982889CA}"/>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8" name="ï$ľíde">
                <a:extLst>
                  <a:ext uri="{FF2B5EF4-FFF2-40B4-BE49-F238E27FC236}">
                    <a16:creationId xmlns:a16="http://schemas.microsoft.com/office/drawing/2014/main" id="{5299CA04-B693-4D5F-BD5F-0A77154F5556}"/>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9" name="íS1îḍê">
                <a:extLst>
                  <a:ext uri="{FF2B5EF4-FFF2-40B4-BE49-F238E27FC236}">
                    <a16:creationId xmlns:a16="http://schemas.microsoft.com/office/drawing/2014/main" id="{B6FA32E2-B8D7-49FA-A747-3D07015CD917}"/>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0" name="ïṧ1íde">
                <a:extLst>
                  <a:ext uri="{FF2B5EF4-FFF2-40B4-BE49-F238E27FC236}">
                    <a16:creationId xmlns:a16="http://schemas.microsoft.com/office/drawing/2014/main" id="{B48A30F0-3FF8-4C09-A584-BD9319FD7BBC}"/>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1" name="î$ḷiḍe">
                <a:extLst>
                  <a:ext uri="{FF2B5EF4-FFF2-40B4-BE49-F238E27FC236}">
                    <a16:creationId xmlns:a16="http://schemas.microsoft.com/office/drawing/2014/main" id="{B3230B86-7825-42FC-AFA8-A71C6E94E5DE}"/>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2" name="îṣļíḓé">
                <a:extLst>
                  <a:ext uri="{FF2B5EF4-FFF2-40B4-BE49-F238E27FC236}">
                    <a16:creationId xmlns:a16="http://schemas.microsoft.com/office/drawing/2014/main" id="{05EEB6ED-9ACE-4E29-BBB6-826154AA23CB}"/>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3" name="îṥļiḓè">
                <a:extLst>
                  <a:ext uri="{FF2B5EF4-FFF2-40B4-BE49-F238E27FC236}">
                    <a16:creationId xmlns:a16="http://schemas.microsoft.com/office/drawing/2014/main" id="{BEE34BF2-4E34-45BD-B227-01F28F964AA5}"/>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4" name="iş1iḍè">
                <a:extLst>
                  <a:ext uri="{FF2B5EF4-FFF2-40B4-BE49-F238E27FC236}">
                    <a16:creationId xmlns:a16="http://schemas.microsoft.com/office/drawing/2014/main" id="{66B44170-495D-4EFA-8BD5-49613C3AAAB6}"/>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5" name="işľïḍé">
                <a:extLst>
                  <a:ext uri="{FF2B5EF4-FFF2-40B4-BE49-F238E27FC236}">
                    <a16:creationId xmlns:a16="http://schemas.microsoft.com/office/drawing/2014/main" id="{E4EBCB1B-0FDA-4150-A853-5AFB5CEE30AA}"/>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6" name="ïṣľíḑê">
                <a:extLst>
                  <a:ext uri="{FF2B5EF4-FFF2-40B4-BE49-F238E27FC236}">
                    <a16:creationId xmlns:a16="http://schemas.microsoft.com/office/drawing/2014/main" id="{2423B186-EF63-45B8-B46A-D2C31DFE4685}"/>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7" name="iṥḷiḑè">
                <a:extLst>
                  <a:ext uri="{FF2B5EF4-FFF2-40B4-BE49-F238E27FC236}">
                    <a16:creationId xmlns:a16="http://schemas.microsoft.com/office/drawing/2014/main" id="{7B976DF5-4D6D-4E54-9613-45A5E2482552}"/>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8" name="î$lídê">
                <a:extLst>
                  <a:ext uri="{FF2B5EF4-FFF2-40B4-BE49-F238E27FC236}">
                    <a16:creationId xmlns:a16="http://schemas.microsoft.com/office/drawing/2014/main" id="{6949CB38-5102-4FA1-81B8-6E0600EB945C}"/>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9" name="iṧ1ïḋe">
                <a:extLst>
                  <a:ext uri="{FF2B5EF4-FFF2-40B4-BE49-F238E27FC236}">
                    <a16:creationId xmlns:a16="http://schemas.microsoft.com/office/drawing/2014/main" id="{EE827103-CD74-4685-B0DB-365B1B7E5226}"/>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0" name="iṡḷídè">
                <a:extLst>
                  <a:ext uri="{FF2B5EF4-FFF2-40B4-BE49-F238E27FC236}">
                    <a16:creationId xmlns:a16="http://schemas.microsoft.com/office/drawing/2014/main" id="{4158D928-3681-4D93-9E38-9CAA0C7EC540}"/>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1" name="ïṧliḍe">
                <a:extLst>
                  <a:ext uri="{FF2B5EF4-FFF2-40B4-BE49-F238E27FC236}">
                    <a16:creationId xmlns:a16="http://schemas.microsoft.com/office/drawing/2014/main" id="{9EEAC8C9-3AEE-44C4-9BAB-4F57A155C7FA}"/>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2" name="íS1ïďe">
                <a:extLst>
                  <a:ext uri="{FF2B5EF4-FFF2-40B4-BE49-F238E27FC236}">
                    <a16:creationId xmlns:a16="http://schemas.microsoft.com/office/drawing/2014/main" id="{99C4AF86-CB4F-48BF-ABFF-EA299FAF3034}"/>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3" name="îṧľîḑè">
                <a:extLst>
                  <a:ext uri="{FF2B5EF4-FFF2-40B4-BE49-F238E27FC236}">
                    <a16:creationId xmlns:a16="http://schemas.microsoft.com/office/drawing/2014/main" id="{AC0C9BE5-590A-40D6-A557-548F5D9061E2}"/>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404" name="iṧḻíḑé">
              <a:extLst>
                <a:ext uri="{FF2B5EF4-FFF2-40B4-BE49-F238E27FC236}">
                  <a16:creationId xmlns:a16="http://schemas.microsoft.com/office/drawing/2014/main" id="{2B3DB1A7-3D95-4492-A1FF-969323268E92}"/>
                </a:ext>
              </a:extLst>
            </p:cNvPr>
            <p:cNvSpPr/>
            <p:nvPr/>
          </p:nvSpPr>
          <p:spPr bwMode="auto">
            <a:xfrm>
              <a:off x="4319596" y="2611928"/>
              <a:ext cx="677663" cy="1039083"/>
            </a:xfrm>
            <a:custGeom>
              <a:avLst/>
              <a:gdLst>
                <a:gd name="T0" fmla="*/ 27 w 144"/>
                <a:gd name="T1" fmla="*/ 69 h 220"/>
                <a:gd name="T2" fmla="*/ 56 w 144"/>
                <a:gd name="T3" fmla="*/ 63 h 220"/>
                <a:gd name="T4" fmla="*/ 76 w 144"/>
                <a:gd name="T5" fmla="*/ 69 h 220"/>
                <a:gd name="T6" fmla="*/ 59 w 144"/>
                <a:gd name="T7" fmla="*/ 66 h 220"/>
                <a:gd name="T8" fmla="*/ 55 w 144"/>
                <a:gd name="T9" fmla="*/ 105 h 220"/>
                <a:gd name="T10" fmla="*/ 35 w 144"/>
                <a:gd name="T11" fmla="*/ 93 h 220"/>
                <a:gd name="T12" fmla="*/ 7 w 144"/>
                <a:gd name="T13" fmla="*/ 121 h 220"/>
                <a:gd name="T14" fmla="*/ 28 w 144"/>
                <a:gd name="T15" fmla="*/ 124 h 220"/>
                <a:gd name="T16" fmla="*/ 35 w 144"/>
                <a:gd name="T17" fmla="*/ 116 h 220"/>
                <a:gd name="T18" fmla="*/ 46 w 144"/>
                <a:gd name="T19" fmla="*/ 124 h 220"/>
                <a:gd name="T20" fmla="*/ 60 w 144"/>
                <a:gd name="T21" fmla="*/ 110 h 220"/>
                <a:gd name="T22" fmla="*/ 7 w 144"/>
                <a:gd name="T23" fmla="*/ 155 h 220"/>
                <a:gd name="T24" fmla="*/ 7 w 144"/>
                <a:gd name="T25" fmla="*/ 170 h 220"/>
                <a:gd name="T26" fmla="*/ 60 w 144"/>
                <a:gd name="T27" fmla="*/ 141 h 220"/>
                <a:gd name="T28" fmla="*/ 46 w 144"/>
                <a:gd name="T29" fmla="*/ 163 h 220"/>
                <a:gd name="T30" fmla="*/ 62 w 144"/>
                <a:gd name="T31" fmla="*/ 170 h 220"/>
                <a:gd name="T32" fmla="*/ 67 w 144"/>
                <a:gd name="T33" fmla="*/ 220 h 220"/>
                <a:gd name="T34" fmla="*/ 79 w 144"/>
                <a:gd name="T35" fmla="*/ 162 h 220"/>
                <a:gd name="T36" fmla="*/ 112 w 144"/>
                <a:gd name="T37" fmla="*/ 138 h 220"/>
                <a:gd name="T38" fmla="*/ 97 w 144"/>
                <a:gd name="T39" fmla="*/ 127 h 220"/>
                <a:gd name="T40" fmla="*/ 127 w 144"/>
                <a:gd name="T41" fmla="*/ 101 h 220"/>
                <a:gd name="T42" fmla="*/ 84 w 144"/>
                <a:gd name="T43" fmla="*/ 113 h 220"/>
                <a:gd name="T44" fmla="*/ 124 w 144"/>
                <a:gd name="T45" fmla="*/ 78 h 220"/>
                <a:gd name="T46" fmla="*/ 139 w 144"/>
                <a:gd name="T47" fmla="*/ 61 h 220"/>
                <a:gd name="T48" fmla="*/ 111 w 144"/>
                <a:gd name="T49" fmla="*/ 59 h 220"/>
                <a:gd name="T50" fmla="*/ 74 w 144"/>
                <a:gd name="T51" fmla="*/ 77 h 220"/>
                <a:gd name="T52" fmla="*/ 104 w 144"/>
                <a:gd name="T53" fmla="*/ 40 h 220"/>
                <a:gd name="T54" fmla="*/ 136 w 144"/>
                <a:gd name="T55" fmla="*/ 26 h 220"/>
                <a:gd name="T56" fmla="*/ 95 w 144"/>
                <a:gd name="T57" fmla="*/ 1 h 220"/>
                <a:gd name="T58" fmla="*/ 84 w 144"/>
                <a:gd name="T59" fmla="*/ 40 h 220"/>
                <a:gd name="T60" fmla="*/ 59 w 144"/>
                <a:gd name="T61" fmla="*/ 26 h 220"/>
                <a:gd name="T62" fmla="*/ 47 w 144"/>
                <a:gd name="T63" fmla="*/ 58 h 220"/>
                <a:gd name="T64" fmla="*/ 110 w 144"/>
                <a:gd name="T65" fmla="*/ 18 h 220"/>
                <a:gd name="T66" fmla="*/ 113 w 144"/>
                <a:gd name="T67" fmla="*/ 30 h 220"/>
                <a:gd name="T68" fmla="*/ 105 w 144"/>
                <a:gd name="T69" fmla="*/ 32 h 220"/>
                <a:gd name="T70" fmla="*/ 105 w 144"/>
                <a:gd name="T71" fmla="*/ 66 h 220"/>
                <a:gd name="T72" fmla="*/ 85 w 144"/>
                <a:gd name="T73" fmla="*/ 83 h 220"/>
                <a:gd name="T74" fmla="*/ 105 w 144"/>
                <a:gd name="T75" fmla="*/ 66 h 220"/>
                <a:gd name="T76" fmla="*/ 101 w 144"/>
                <a:gd name="T77" fmla="*/ 86 h 220"/>
                <a:gd name="T78" fmla="*/ 71 w 144"/>
                <a:gd name="T79" fmla="*/ 115 h 220"/>
                <a:gd name="T80" fmla="*/ 76 w 144"/>
                <a:gd name="T81" fmla="*/ 94 h 220"/>
                <a:gd name="T82" fmla="*/ 81 w 144"/>
                <a:gd name="T83" fmla="*/ 116 h 220"/>
                <a:gd name="T84" fmla="*/ 73 w 144"/>
                <a:gd name="T85" fmla="*/ 128 h 220"/>
                <a:gd name="T86" fmla="*/ 72 w 144"/>
                <a:gd name="T87" fmla="*/ 121 h 220"/>
                <a:gd name="T88" fmla="*/ 87 w 144"/>
                <a:gd name="T89" fmla="*/ 126 h 220"/>
                <a:gd name="T90" fmla="*/ 71 w 144"/>
                <a:gd name="T91" fmla="*/ 140 h 220"/>
                <a:gd name="T92" fmla="*/ 87 w 144"/>
                <a:gd name="T93" fmla="*/ 126 h 220"/>
                <a:gd name="T94" fmla="*/ 97 w 144"/>
                <a:gd name="T95" fmla="*/ 141 h 220"/>
                <a:gd name="T96" fmla="*/ 74 w 144"/>
                <a:gd name="T97" fmla="*/ 156 h 220"/>
                <a:gd name="T98" fmla="*/ 81 w 144"/>
                <a:gd name="T99" fmla="*/ 140 h 220"/>
                <a:gd name="T100" fmla="*/ 98 w 144"/>
                <a:gd name="T101" fmla="*/ 122 h 220"/>
                <a:gd name="T102" fmla="*/ 93 w 144"/>
                <a:gd name="T103" fmla="*/ 123 h 220"/>
                <a:gd name="T104" fmla="*/ 98 w 144"/>
                <a:gd name="T105" fmla="*/ 1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220">
                  <a:moveTo>
                    <a:pt x="47" y="58"/>
                  </a:moveTo>
                  <a:cubicBezTo>
                    <a:pt x="33" y="63"/>
                    <a:pt x="27" y="66"/>
                    <a:pt x="27" y="69"/>
                  </a:cubicBezTo>
                  <a:cubicBezTo>
                    <a:pt x="29" y="74"/>
                    <a:pt x="36" y="75"/>
                    <a:pt x="49" y="74"/>
                  </a:cubicBezTo>
                  <a:cubicBezTo>
                    <a:pt x="55" y="71"/>
                    <a:pt x="55" y="67"/>
                    <a:pt x="56" y="63"/>
                  </a:cubicBezTo>
                  <a:cubicBezTo>
                    <a:pt x="64" y="58"/>
                    <a:pt x="74" y="53"/>
                    <a:pt x="83" y="48"/>
                  </a:cubicBezTo>
                  <a:cubicBezTo>
                    <a:pt x="82" y="57"/>
                    <a:pt x="79" y="67"/>
                    <a:pt x="76" y="69"/>
                  </a:cubicBezTo>
                  <a:cubicBezTo>
                    <a:pt x="74" y="71"/>
                    <a:pt x="72" y="70"/>
                    <a:pt x="71" y="70"/>
                  </a:cubicBezTo>
                  <a:cubicBezTo>
                    <a:pt x="66" y="65"/>
                    <a:pt x="62" y="64"/>
                    <a:pt x="59" y="66"/>
                  </a:cubicBezTo>
                  <a:cubicBezTo>
                    <a:pt x="56" y="68"/>
                    <a:pt x="57" y="72"/>
                    <a:pt x="57" y="76"/>
                  </a:cubicBezTo>
                  <a:cubicBezTo>
                    <a:pt x="58" y="85"/>
                    <a:pt x="57" y="95"/>
                    <a:pt x="55" y="105"/>
                  </a:cubicBezTo>
                  <a:cubicBezTo>
                    <a:pt x="51" y="110"/>
                    <a:pt x="50" y="108"/>
                    <a:pt x="47" y="102"/>
                  </a:cubicBezTo>
                  <a:cubicBezTo>
                    <a:pt x="42" y="95"/>
                    <a:pt x="37" y="94"/>
                    <a:pt x="35" y="93"/>
                  </a:cubicBezTo>
                  <a:cubicBezTo>
                    <a:pt x="33" y="93"/>
                    <a:pt x="30" y="95"/>
                    <a:pt x="30" y="106"/>
                  </a:cubicBezTo>
                  <a:cubicBezTo>
                    <a:pt x="22" y="112"/>
                    <a:pt x="13" y="116"/>
                    <a:pt x="7" y="121"/>
                  </a:cubicBezTo>
                  <a:cubicBezTo>
                    <a:pt x="5" y="123"/>
                    <a:pt x="7" y="125"/>
                    <a:pt x="10" y="127"/>
                  </a:cubicBezTo>
                  <a:cubicBezTo>
                    <a:pt x="17" y="131"/>
                    <a:pt x="26" y="128"/>
                    <a:pt x="28" y="124"/>
                  </a:cubicBezTo>
                  <a:cubicBezTo>
                    <a:pt x="29" y="121"/>
                    <a:pt x="30" y="118"/>
                    <a:pt x="32" y="116"/>
                  </a:cubicBezTo>
                  <a:cubicBezTo>
                    <a:pt x="34" y="115"/>
                    <a:pt x="34" y="116"/>
                    <a:pt x="35" y="116"/>
                  </a:cubicBezTo>
                  <a:cubicBezTo>
                    <a:pt x="37" y="118"/>
                    <a:pt x="38" y="121"/>
                    <a:pt x="40" y="123"/>
                  </a:cubicBezTo>
                  <a:cubicBezTo>
                    <a:pt x="41" y="125"/>
                    <a:pt x="44" y="126"/>
                    <a:pt x="46" y="124"/>
                  </a:cubicBezTo>
                  <a:cubicBezTo>
                    <a:pt x="50" y="123"/>
                    <a:pt x="54" y="117"/>
                    <a:pt x="56" y="111"/>
                  </a:cubicBezTo>
                  <a:cubicBezTo>
                    <a:pt x="57" y="110"/>
                    <a:pt x="59" y="110"/>
                    <a:pt x="60" y="110"/>
                  </a:cubicBezTo>
                  <a:cubicBezTo>
                    <a:pt x="60" y="118"/>
                    <a:pt x="61" y="126"/>
                    <a:pt x="59" y="133"/>
                  </a:cubicBezTo>
                  <a:cubicBezTo>
                    <a:pt x="40" y="143"/>
                    <a:pt x="22" y="149"/>
                    <a:pt x="7" y="155"/>
                  </a:cubicBezTo>
                  <a:cubicBezTo>
                    <a:pt x="5" y="155"/>
                    <a:pt x="2" y="157"/>
                    <a:pt x="1" y="158"/>
                  </a:cubicBezTo>
                  <a:cubicBezTo>
                    <a:pt x="0" y="161"/>
                    <a:pt x="2" y="165"/>
                    <a:pt x="7" y="170"/>
                  </a:cubicBezTo>
                  <a:cubicBezTo>
                    <a:pt x="10" y="172"/>
                    <a:pt x="15" y="172"/>
                    <a:pt x="20" y="169"/>
                  </a:cubicBezTo>
                  <a:cubicBezTo>
                    <a:pt x="33" y="160"/>
                    <a:pt x="47" y="151"/>
                    <a:pt x="60" y="141"/>
                  </a:cubicBezTo>
                  <a:cubicBezTo>
                    <a:pt x="60" y="146"/>
                    <a:pt x="61" y="151"/>
                    <a:pt x="60" y="155"/>
                  </a:cubicBezTo>
                  <a:cubicBezTo>
                    <a:pt x="55" y="158"/>
                    <a:pt x="50" y="160"/>
                    <a:pt x="46" y="163"/>
                  </a:cubicBezTo>
                  <a:cubicBezTo>
                    <a:pt x="43" y="167"/>
                    <a:pt x="43" y="171"/>
                    <a:pt x="45" y="173"/>
                  </a:cubicBezTo>
                  <a:cubicBezTo>
                    <a:pt x="49" y="176"/>
                    <a:pt x="57" y="170"/>
                    <a:pt x="62" y="170"/>
                  </a:cubicBezTo>
                  <a:cubicBezTo>
                    <a:pt x="62" y="171"/>
                    <a:pt x="63" y="172"/>
                    <a:pt x="62" y="173"/>
                  </a:cubicBezTo>
                  <a:cubicBezTo>
                    <a:pt x="59" y="187"/>
                    <a:pt x="61" y="214"/>
                    <a:pt x="67" y="220"/>
                  </a:cubicBezTo>
                  <a:cubicBezTo>
                    <a:pt x="77" y="212"/>
                    <a:pt x="75" y="189"/>
                    <a:pt x="76" y="166"/>
                  </a:cubicBezTo>
                  <a:cubicBezTo>
                    <a:pt x="76" y="163"/>
                    <a:pt x="78" y="163"/>
                    <a:pt x="79" y="162"/>
                  </a:cubicBezTo>
                  <a:cubicBezTo>
                    <a:pt x="93" y="158"/>
                    <a:pt x="103" y="154"/>
                    <a:pt x="111" y="147"/>
                  </a:cubicBezTo>
                  <a:cubicBezTo>
                    <a:pt x="114" y="143"/>
                    <a:pt x="113" y="140"/>
                    <a:pt x="112" y="138"/>
                  </a:cubicBezTo>
                  <a:cubicBezTo>
                    <a:pt x="108" y="134"/>
                    <a:pt x="102" y="131"/>
                    <a:pt x="98" y="130"/>
                  </a:cubicBezTo>
                  <a:cubicBezTo>
                    <a:pt x="96" y="130"/>
                    <a:pt x="97" y="128"/>
                    <a:pt x="97" y="127"/>
                  </a:cubicBezTo>
                  <a:cubicBezTo>
                    <a:pt x="103" y="120"/>
                    <a:pt x="124" y="116"/>
                    <a:pt x="130" y="107"/>
                  </a:cubicBezTo>
                  <a:cubicBezTo>
                    <a:pt x="131" y="104"/>
                    <a:pt x="128" y="100"/>
                    <a:pt x="127" y="101"/>
                  </a:cubicBezTo>
                  <a:cubicBezTo>
                    <a:pt x="115" y="102"/>
                    <a:pt x="104" y="109"/>
                    <a:pt x="89" y="118"/>
                  </a:cubicBezTo>
                  <a:cubicBezTo>
                    <a:pt x="85" y="120"/>
                    <a:pt x="83" y="117"/>
                    <a:pt x="84" y="113"/>
                  </a:cubicBezTo>
                  <a:cubicBezTo>
                    <a:pt x="96" y="106"/>
                    <a:pt x="105" y="95"/>
                    <a:pt x="110" y="87"/>
                  </a:cubicBezTo>
                  <a:cubicBezTo>
                    <a:pt x="114" y="82"/>
                    <a:pt x="120" y="78"/>
                    <a:pt x="124" y="78"/>
                  </a:cubicBezTo>
                  <a:cubicBezTo>
                    <a:pt x="138" y="78"/>
                    <a:pt x="144" y="74"/>
                    <a:pt x="143" y="68"/>
                  </a:cubicBezTo>
                  <a:cubicBezTo>
                    <a:pt x="142" y="65"/>
                    <a:pt x="142" y="64"/>
                    <a:pt x="139" y="61"/>
                  </a:cubicBezTo>
                  <a:cubicBezTo>
                    <a:pt x="135" y="60"/>
                    <a:pt x="130" y="65"/>
                    <a:pt x="125" y="67"/>
                  </a:cubicBezTo>
                  <a:cubicBezTo>
                    <a:pt x="122" y="62"/>
                    <a:pt x="118" y="59"/>
                    <a:pt x="111" y="59"/>
                  </a:cubicBezTo>
                  <a:cubicBezTo>
                    <a:pt x="100" y="60"/>
                    <a:pt x="89" y="68"/>
                    <a:pt x="79" y="79"/>
                  </a:cubicBezTo>
                  <a:cubicBezTo>
                    <a:pt x="75" y="84"/>
                    <a:pt x="74" y="80"/>
                    <a:pt x="74" y="77"/>
                  </a:cubicBezTo>
                  <a:cubicBezTo>
                    <a:pt x="84" y="69"/>
                    <a:pt x="92" y="62"/>
                    <a:pt x="95" y="57"/>
                  </a:cubicBezTo>
                  <a:cubicBezTo>
                    <a:pt x="99" y="51"/>
                    <a:pt x="101" y="47"/>
                    <a:pt x="104" y="40"/>
                  </a:cubicBezTo>
                  <a:cubicBezTo>
                    <a:pt x="109" y="35"/>
                    <a:pt x="121" y="36"/>
                    <a:pt x="130" y="35"/>
                  </a:cubicBezTo>
                  <a:cubicBezTo>
                    <a:pt x="140" y="32"/>
                    <a:pt x="137" y="27"/>
                    <a:pt x="136" y="26"/>
                  </a:cubicBezTo>
                  <a:cubicBezTo>
                    <a:pt x="128" y="19"/>
                    <a:pt x="126" y="23"/>
                    <a:pt x="109" y="15"/>
                  </a:cubicBezTo>
                  <a:cubicBezTo>
                    <a:pt x="99" y="4"/>
                    <a:pt x="98" y="2"/>
                    <a:pt x="95" y="1"/>
                  </a:cubicBezTo>
                  <a:cubicBezTo>
                    <a:pt x="91" y="0"/>
                    <a:pt x="88" y="6"/>
                    <a:pt x="88" y="6"/>
                  </a:cubicBezTo>
                  <a:cubicBezTo>
                    <a:pt x="84" y="17"/>
                    <a:pt x="86" y="29"/>
                    <a:pt x="84" y="40"/>
                  </a:cubicBezTo>
                  <a:cubicBezTo>
                    <a:pt x="84" y="42"/>
                    <a:pt x="63" y="52"/>
                    <a:pt x="59" y="52"/>
                  </a:cubicBezTo>
                  <a:cubicBezTo>
                    <a:pt x="62" y="44"/>
                    <a:pt x="63" y="36"/>
                    <a:pt x="59" y="26"/>
                  </a:cubicBezTo>
                  <a:cubicBezTo>
                    <a:pt x="54" y="17"/>
                    <a:pt x="45" y="13"/>
                    <a:pt x="34" y="14"/>
                  </a:cubicBezTo>
                  <a:cubicBezTo>
                    <a:pt x="37" y="27"/>
                    <a:pt x="41" y="42"/>
                    <a:pt x="47" y="58"/>
                  </a:cubicBezTo>
                  <a:close/>
                  <a:moveTo>
                    <a:pt x="107" y="19"/>
                  </a:moveTo>
                  <a:cubicBezTo>
                    <a:pt x="108" y="19"/>
                    <a:pt x="109" y="18"/>
                    <a:pt x="110" y="18"/>
                  </a:cubicBezTo>
                  <a:cubicBezTo>
                    <a:pt x="112" y="20"/>
                    <a:pt x="113" y="23"/>
                    <a:pt x="115" y="25"/>
                  </a:cubicBezTo>
                  <a:cubicBezTo>
                    <a:pt x="115" y="27"/>
                    <a:pt x="115" y="28"/>
                    <a:pt x="113" y="30"/>
                  </a:cubicBezTo>
                  <a:cubicBezTo>
                    <a:pt x="113" y="30"/>
                    <a:pt x="110" y="32"/>
                    <a:pt x="106" y="34"/>
                  </a:cubicBezTo>
                  <a:cubicBezTo>
                    <a:pt x="106" y="33"/>
                    <a:pt x="105" y="32"/>
                    <a:pt x="105" y="32"/>
                  </a:cubicBezTo>
                  <a:cubicBezTo>
                    <a:pt x="105" y="28"/>
                    <a:pt x="106" y="23"/>
                    <a:pt x="107" y="19"/>
                  </a:cubicBezTo>
                  <a:close/>
                  <a:moveTo>
                    <a:pt x="105" y="66"/>
                  </a:moveTo>
                  <a:cubicBezTo>
                    <a:pt x="108" y="67"/>
                    <a:pt x="109" y="69"/>
                    <a:pt x="108" y="72"/>
                  </a:cubicBezTo>
                  <a:cubicBezTo>
                    <a:pt x="99" y="80"/>
                    <a:pt x="89" y="83"/>
                    <a:pt x="85" y="83"/>
                  </a:cubicBezTo>
                  <a:cubicBezTo>
                    <a:pt x="86" y="79"/>
                    <a:pt x="92" y="73"/>
                    <a:pt x="97" y="69"/>
                  </a:cubicBezTo>
                  <a:cubicBezTo>
                    <a:pt x="100" y="68"/>
                    <a:pt x="103" y="67"/>
                    <a:pt x="105" y="66"/>
                  </a:cubicBezTo>
                  <a:close/>
                  <a:moveTo>
                    <a:pt x="99" y="84"/>
                  </a:moveTo>
                  <a:cubicBezTo>
                    <a:pt x="101" y="84"/>
                    <a:pt x="101" y="85"/>
                    <a:pt x="101" y="86"/>
                  </a:cubicBezTo>
                  <a:cubicBezTo>
                    <a:pt x="101" y="90"/>
                    <a:pt x="96" y="98"/>
                    <a:pt x="75" y="114"/>
                  </a:cubicBezTo>
                  <a:cubicBezTo>
                    <a:pt x="73" y="116"/>
                    <a:pt x="72" y="115"/>
                    <a:pt x="71" y="115"/>
                  </a:cubicBezTo>
                  <a:cubicBezTo>
                    <a:pt x="71" y="109"/>
                    <a:pt x="72" y="104"/>
                    <a:pt x="74" y="98"/>
                  </a:cubicBezTo>
                  <a:cubicBezTo>
                    <a:pt x="74" y="97"/>
                    <a:pt x="75" y="96"/>
                    <a:pt x="76" y="94"/>
                  </a:cubicBezTo>
                  <a:cubicBezTo>
                    <a:pt x="85" y="88"/>
                    <a:pt x="95" y="83"/>
                    <a:pt x="99" y="84"/>
                  </a:cubicBezTo>
                  <a:close/>
                  <a:moveTo>
                    <a:pt x="81" y="116"/>
                  </a:moveTo>
                  <a:cubicBezTo>
                    <a:pt x="82" y="118"/>
                    <a:pt x="83" y="120"/>
                    <a:pt x="84" y="122"/>
                  </a:cubicBezTo>
                  <a:cubicBezTo>
                    <a:pt x="80" y="124"/>
                    <a:pt x="77" y="127"/>
                    <a:pt x="73" y="128"/>
                  </a:cubicBezTo>
                  <a:cubicBezTo>
                    <a:pt x="72" y="128"/>
                    <a:pt x="72" y="128"/>
                    <a:pt x="71" y="127"/>
                  </a:cubicBezTo>
                  <a:cubicBezTo>
                    <a:pt x="71" y="125"/>
                    <a:pt x="72" y="123"/>
                    <a:pt x="72" y="121"/>
                  </a:cubicBezTo>
                  <a:cubicBezTo>
                    <a:pt x="75" y="119"/>
                    <a:pt x="78" y="118"/>
                    <a:pt x="81" y="116"/>
                  </a:cubicBezTo>
                  <a:close/>
                  <a:moveTo>
                    <a:pt x="87" y="126"/>
                  </a:moveTo>
                  <a:cubicBezTo>
                    <a:pt x="87" y="128"/>
                    <a:pt x="86" y="129"/>
                    <a:pt x="86" y="131"/>
                  </a:cubicBezTo>
                  <a:cubicBezTo>
                    <a:pt x="81" y="134"/>
                    <a:pt x="76" y="137"/>
                    <a:pt x="71" y="140"/>
                  </a:cubicBezTo>
                  <a:cubicBezTo>
                    <a:pt x="71" y="138"/>
                    <a:pt x="72" y="136"/>
                    <a:pt x="72" y="134"/>
                  </a:cubicBezTo>
                  <a:cubicBezTo>
                    <a:pt x="77" y="132"/>
                    <a:pt x="82" y="129"/>
                    <a:pt x="87" y="126"/>
                  </a:cubicBezTo>
                  <a:close/>
                  <a:moveTo>
                    <a:pt x="93" y="134"/>
                  </a:moveTo>
                  <a:cubicBezTo>
                    <a:pt x="95" y="136"/>
                    <a:pt x="97" y="137"/>
                    <a:pt x="97" y="141"/>
                  </a:cubicBezTo>
                  <a:cubicBezTo>
                    <a:pt x="97" y="143"/>
                    <a:pt x="96" y="145"/>
                    <a:pt x="94" y="147"/>
                  </a:cubicBezTo>
                  <a:cubicBezTo>
                    <a:pt x="88" y="150"/>
                    <a:pt x="80" y="153"/>
                    <a:pt x="74" y="156"/>
                  </a:cubicBezTo>
                  <a:cubicBezTo>
                    <a:pt x="74" y="153"/>
                    <a:pt x="74" y="150"/>
                    <a:pt x="74" y="148"/>
                  </a:cubicBezTo>
                  <a:cubicBezTo>
                    <a:pt x="76" y="145"/>
                    <a:pt x="79" y="142"/>
                    <a:pt x="81" y="140"/>
                  </a:cubicBezTo>
                  <a:cubicBezTo>
                    <a:pt x="85" y="138"/>
                    <a:pt x="89" y="136"/>
                    <a:pt x="93" y="134"/>
                  </a:cubicBezTo>
                  <a:close/>
                  <a:moveTo>
                    <a:pt x="98" y="122"/>
                  </a:moveTo>
                  <a:cubicBezTo>
                    <a:pt x="97" y="123"/>
                    <a:pt x="95" y="124"/>
                    <a:pt x="94" y="125"/>
                  </a:cubicBezTo>
                  <a:cubicBezTo>
                    <a:pt x="93" y="125"/>
                    <a:pt x="93" y="124"/>
                    <a:pt x="93" y="123"/>
                  </a:cubicBezTo>
                  <a:cubicBezTo>
                    <a:pt x="94" y="122"/>
                    <a:pt x="94" y="122"/>
                    <a:pt x="95" y="121"/>
                  </a:cubicBezTo>
                  <a:cubicBezTo>
                    <a:pt x="96" y="121"/>
                    <a:pt x="97" y="121"/>
                    <a:pt x="98" y="121"/>
                  </a:cubicBezTo>
                  <a:cubicBezTo>
                    <a:pt x="98" y="121"/>
                    <a:pt x="98" y="122"/>
                    <a:pt x="98" y="12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5" name="íSľíḍe">
              <a:extLst>
                <a:ext uri="{FF2B5EF4-FFF2-40B4-BE49-F238E27FC236}">
                  <a16:creationId xmlns:a16="http://schemas.microsoft.com/office/drawing/2014/main" id="{7A3BD4EE-2305-4FFF-85B4-B98C5C521EE4}"/>
                </a:ext>
              </a:extLst>
            </p:cNvPr>
            <p:cNvSpPr/>
            <p:nvPr/>
          </p:nvSpPr>
          <p:spPr bwMode="auto">
            <a:xfrm>
              <a:off x="5394821" y="2627741"/>
              <a:ext cx="695734" cy="989388"/>
            </a:xfrm>
            <a:custGeom>
              <a:avLst/>
              <a:gdLst>
                <a:gd name="T0" fmla="*/ 68 w 148"/>
                <a:gd name="T1" fmla="*/ 19 h 210"/>
                <a:gd name="T2" fmla="*/ 65 w 148"/>
                <a:gd name="T3" fmla="*/ 81 h 210"/>
                <a:gd name="T4" fmla="*/ 33 w 148"/>
                <a:gd name="T5" fmla="*/ 103 h 210"/>
                <a:gd name="T6" fmla="*/ 63 w 148"/>
                <a:gd name="T7" fmla="*/ 113 h 210"/>
                <a:gd name="T8" fmla="*/ 47 w 148"/>
                <a:gd name="T9" fmla="*/ 134 h 210"/>
                <a:gd name="T10" fmla="*/ 35 w 148"/>
                <a:gd name="T11" fmla="*/ 142 h 210"/>
                <a:gd name="T12" fmla="*/ 1 w 148"/>
                <a:gd name="T13" fmla="*/ 187 h 210"/>
                <a:gd name="T14" fmla="*/ 18 w 148"/>
                <a:gd name="T15" fmla="*/ 188 h 210"/>
                <a:gd name="T16" fmla="*/ 27 w 148"/>
                <a:gd name="T17" fmla="*/ 157 h 210"/>
                <a:gd name="T18" fmla="*/ 50 w 148"/>
                <a:gd name="T19" fmla="*/ 154 h 210"/>
                <a:gd name="T20" fmla="*/ 88 w 148"/>
                <a:gd name="T21" fmla="*/ 126 h 210"/>
                <a:gd name="T22" fmla="*/ 69 w 148"/>
                <a:gd name="T23" fmla="*/ 153 h 210"/>
                <a:gd name="T24" fmla="*/ 68 w 148"/>
                <a:gd name="T25" fmla="*/ 170 h 210"/>
                <a:gd name="T26" fmla="*/ 61 w 148"/>
                <a:gd name="T27" fmla="*/ 195 h 210"/>
                <a:gd name="T28" fmla="*/ 74 w 148"/>
                <a:gd name="T29" fmla="*/ 204 h 210"/>
                <a:gd name="T30" fmla="*/ 85 w 148"/>
                <a:gd name="T31" fmla="*/ 198 h 210"/>
                <a:gd name="T32" fmla="*/ 115 w 148"/>
                <a:gd name="T33" fmla="*/ 205 h 210"/>
                <a:gd name="T34" fmla="*/ 133 w 148"/>
                <a:gd name="T35" fmla="*/ 192 h 210"/>
                <a:gd name="T36" fmla="*/ 129 w 148"/>
                <a:gd name="T37" fmla="*/ 80 h 210"/>
                <a:gd name="T38" fmla="*/ 94 w 148"/>
                <a:gd name="T39" fmla="*/ 79 h 210"/>
                <a:gd name="T40" fmla="*/ 112 w 148"/>
                <a:gd name="T41" fmla="*/ 52 h 210"/>
                <a:gd name="T42" fmla="*/ 93 w 148"/>
                <a:gd name="T43" fmla="*/ 65 h 210"/>
                <a:gd name="T44" fmla="*/ 86 w 148"/>
                <a:gd name="T45" fmla="*/ 12 h 210"/>
                <a:gd name="T46" fmla="*/ 52 w 148"/>
                <a:gd name="T47" fmla="*/ 140 h 210"/>
                <a:gd name="T48" fmla="*/ 95 w 148"/>
                <a:gd name="T49" fmla="*/ 116 h 210"/>
                <a:gd name="T50" fmla="*/ 109 w 148"/>
                <a:gd name="T51" fmla="*/ 121 h 210"/>
                <a:gd name="T52" fmla="*/ 99 w 148"/>
                <a:gd name="T53" fmla="*/ 127 h 210"/>
                <a:gd name="T54" fmla="*/ 94 w 148"/>
                <a:gd name="T55" fmla="*/ 150 h 210"/>
                <a:gd name="T56" fmla="*/ 82 w 148"/>
                <a:gd name="T57" fmla="*/ 166 h 210"/>
                <a:gd name="T58" fmla="*/ 96 w 148"/>
                <a:gd name="T59" fmla="*/ 164 h 210"/>
                <a:gd name="T60" fmla="*/ 95 w 148"/>
                <a:gd name="T61" fmla="*/ 177 h 210"/>
                <a:gd name="T62" fmla="*/ 118 w 148"/>
                <a:gd name="T63" fmla="*/ 185 h 210"/>
                <a:gd name="T64" fmla="*/ 122 w 148"/>
                <a:gd name="T65" fmla="*/ 122 h 210"/>
                <a:gd name="T66" fmla="*/ 52 w 148"/>
                <a:gd name="T67" fmla="*/ 14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210">
                  <a:moveTo>
                    <a:pt x="66" y="10"/>
                  </a:moveTo>
                  <a:cubicBezTo>
                    <a:pt x="67" y="13"/>
                    <a:pt x="67" y="16"/>
                    <a:pt x="68" y="19"/>
                  </a:cubicBezTo>
                  <a:cubicBezTo>
                    <a:pt x="71" y="30"/>
                    <a:pt x="71" y="53"/>
                    <a:pt x="70" y="74"/>
                  </a:cubicBezTo>
                  <a:cubicBezTo>
                    <a:pt x="70" y="76"/>
                    <a:pt x="68" y="80"/>
                    <a:pt x="65" y="81"/>
                  </a:cubicBezTo>
                  <a:cubicBezTo>
                    <a:pt x="56" y="88"/>
                    <a:pt x="43" y="91"/>
                    <a:pt x="30" y="94"/>
                  </a:cubicBezTo>
                  <a:cubicBezTo>
                    <a:pt x="26" y="98"/>
                    <a:pt x="27" y="101"/>
                    <a:pt x="33" y="103"/>
                  </a:cubicBezTo>
                  <a:cubicBezTo>
                    <a:pt x="45" y="104"/>
                    <a:pt x="56" y="104"/>
                    <a:pt x="64" y="103"/>
                  </a:cubicBezTo>
                  <a:cubicBezTo>
                    <a:pt x="65" y="106"/>
                    <a:pt x="65" y="109"/>
                    <a:pt x="63" y="113"/>
                  </a:cubicBezTo>
                  <a:cubicBezTo>
                    <a:pt x="61" y="117"/>
                    <a:pt x="60" y="122"/>
                    <a:pt x="57" y="125"/>
                  </a:cubicBezTo>
                  <a:cubicBezTo>
                    <a:pt x="55" y="127"/>
                    <a:pt x="50" y="131"/>
                    <a:pt x="47" y="134"/>
                  </a:cubicBezTo>
                  <a:cubicBezTo>
                    <a:pt x="44" y="136"/>
                    <a:pt x="40" y="135"/>
                    <a:pt x="37" y="136"/>
                  </a:cubicBezTo>
                  <a:cubicBezTo>
                    <a:pt x="34" y="137"/>
                    <a:pt x="34" y="138"/>
                    <a:pt x="35" y="142"/>
                  </a:cubicBezTo>
                  <a:cubicBezTo>
                    <a:pt x="32" y="147"/>
                    <a:pt x="22" y="152"/>
                    <a:pt x="11" y="155"/>
                  </a:cubicBezTo>
                  <a:cubicBezTo>
                    <a:pt x="6" y="166"/>
                    <a:pt x="5" y="177"/>
                    <a:pt x="1" y="187"/>
                  </a:cubicBezTo>
                  <a:cubicBezTo>
                    <a:pt x="0" y="199"/>
                    <a:pt x="3" y="205"/>
                    <a:pt x="12" y="204"/>
                  </a:cubicBezTo>
                  <a:cubicBezTo>
                    <a:pt x="19" y="201"/>
                    <a:pt x="20" y="195"/>
                    <a:pt x="18" y="188"/>
                  </a:cubicBezTo>
                  <a:cubicBezTo>
                    <a:pt x="16" y="179"/>
                    <a:pt x="13" y="171"/>
                    <a:pt x="17" y="159"/>
                  </a:cubicBezTo>
                  <a:cubicBezTo>
                    <a:pt x="17" y="157"/>
                    <a:pt x="23" y="157"/>
                    <a:pt x="27" y="157"/>
                  </a:cubicBezTo>
                  <a:cubicBezTo>
                    <a:pt x="33" y="154"/>
                    <a:pt x="40" y="150"/>
                    <a:pt x="45" y="149"/>
                  </a:cubicBezTo>
                  <a:cubicBezTo>
                    <a:pt x="47" y="151"/>
                    <a:pt x="48" y="152"/>
                    <a:pt x="50" y="154"/>
                  </a:cubicBezTo>
                  <a:cubicBezTo>
                    <a:pt x="56" y="156"/>
                    <a:pt x="61" y="152"/>
                    <a:pt x="65" y="145"/>
                  </a:cubicBezTo>
                  <a:cubicBezTo>
                    <a:pt x="71" y="134"/>
                    <a:pt x="84" y="125"/>
                    <a:pt x="88" y="126"/>
                  </a:cubicBezTo>
                  <a:cubicBezTo>
                    <a:pt x="87" y="129"/>
                    <a:pt x="81" y="140"/>
                    <a:pt x="77" y="147"/>
                  </a:cubicBezTo>
                  <a:cubicBezTo>
                    <a:pt x="74" y="152"/>
                    <a:pt x="70" y="151"/>
                    <a:pt x="69" y="153"/>
                  </a:cubicBezTo>
                  <a:cubicBezTo>
                    <a:pt x="64" y="158"/>
                    <a:pt x="60" y="164"/>
                    <a:pt x="61" y="167"/>
                  </a:cubicBezTo>
                  <a:cubicBezTo>
                    <a:pt x="63" y="169"/>
                    <a:pt x="65" y="170"/>
                    <a:pt x="68" y="170"/>
                  </a:cubicBezTo>
                  <a:cubicBezTo>
                    <a:pt x="68" y="173"/>
                    <a:pt x="64" y="177"/>
                    <a:pt x="60" y="182"/>
                  </a:cubicBezTo>
                  <a:cubicBezTo>
                    <a:pt x="57" y="187"/>
                    <a:pt x="55" y="192"/>
                    <a:pt x="61" y="195"/>
                  </a:cubicBezTo>
                  <a:cubicBezTo>
                    <a:pt x="64" y="196"/>
                    <a:pt x="69" y="194"/>
                    <a:pt x="73" y="190"/>
                  </a:cubicBezTo>
                  <a:cubicBezTo>
                    <a:pt x="73" y="195"/>
                    <a:pt x="73" y="199"/>
                    <a:pt x="74" y="204"/>
                  </a:cubicBezTo>
                  <a:cubicBezTo>
                    <a:pt x="75" y="203"/>
                    <a:pt x="77" y="201"/>
                    <a:pt x="78" y="200"/>
                  </a:cubicBezTo>
                  <a:cubicBezTo>
                    <a:pt x="80" y="201"/>
                    <a:pt x="83" y="203"/>
                    <a:pt x="85" y="198"/>
                  </a:cubicBezTo>
                  <a:cubicBezTo>
                    <a:pt x="85" y="193"/>
                    <a:pt x="87" y="184"/>
                    <a:pt x="90" y="182"/>
                  </a:cubicBezTo>
                  <a:cubicBezTo>
                    <a:pt x="98" y="191"/>
                    <a:pt x="107" y="200"/>
                    <a:pt x="115" y="205"/>
                  </a:cubicBezTo>
                  <a:cubicBezTo>
                    <a:pt x="120" y="208"/>
                    <a:pt x="124" y="210"/>
                    <a:pt x="127" y="208"/>
                  </a:cubicBezTo>
                  <a:cubicBezTo>
                    <a:pt x="131" y="206"/>
                    <a:pt x="132" y="198"/>
                    <a:pt x="133" y="192"/>
                  </a:cubicBezTo>
                  <a:cubicBezTo>
                    <a:pt x="131" y="169"/>
                    <a:pt x="131" y="143"/>
                    <a:pt x="138" y="108"/>
                  </a:cubicBezTo>
                  <a:cubicBezTo>
                    <a:pt x="138" y="104"/>
                    <a:pt x="148" y="79"/>
                    <a:pt x="129" y="80"/>
                  </a:cubicBezTo>
                  <a:cubicBezTo>
                    <a:pt x="112" y="89"/>
                    <a:pt x="93" y="104"/>
                    <a:pt x="75" y="113"/>
                  </a:cubicBezTo>
                  <a:cubicBezTo>
                    <a:pt x="75" y="109"/>
                    <a:pt x="84" y="92"/>
                    <a:pt x="94" y="79"/>
                  </a:cubicBezTo>
                  <a:cubicBezTo>
                    <a:pt x="108" y="70"/>
                    <a:pt x="111" y="72"/>
                    <a:pt x="113" y="70"/>
                  </a:cubicBezTo>
                  <a:cubicBezTo>
                    <a:pt x="122" y="64"/>
                    <a:pt x="118" y="57"/>
                    <a:pt x="112" y="52"/>
                  </a:cubicBezTo>
                  <a:cubicBezTo>
                    <a:pt x="108" y="50"/>
                    <a:pt x="102" y="51"/>
                    <a:pt x="99" y="54"/>
                  </a:cubicBezTo>
                  <a:cubicBezTo>
                    <a:pt x="99" y="59"/>
                    <a:pt x="97" y="62"/>
                    <a:pt x="93" y="65"/>
                  </a:cubicBezTo>
                  <a:cubicBezTo>
                    <a:pt x="88" y="67"/>
                    <a:pt x="89" y="65"/>
                    <a:pt x="88" y="64"/>
                  </a:cubicBezTo>
                  <a:cubicBezTo>
                    <a:pt x="100" y="30"/>
                    <a:pt x="95" y="18"/>
                    <a:pt x="86" y="12"/>
                  </a:cubicBezTo>
                  <a:cubicBezTo>
                    <a:pt x="79" y="8"/>
                    <a:pt x="71" y="0"/>
                    <a:pt x="66" y="10"/>
                  </a:cubicBezTo>
                  <a:close/>
                  <a:moveTo>
                    <a:pt x="52" y="140"/>
                  </a:moveTo>
                  <a:cubicBezTo>
                    <a:pt x="54" y="142"/>
                    <a:pt x="57" y="142"/>
                    <a:pt x="58" y="142"/>
                  </a:cubicBezTo>
                  <a:cubicBezTo>
                    <a:pt x="74" y="132"/>
                    <a:pt x="88" y="116"/>
                    <a:pt x="95" y="116"/>
                  </a:cubicBezTo>
                  <a:cubicBezTo>
                    <a:pt x="98" y="114"/>
                    <a:pt x="102" y="113"/>
                    <a:pt x="106" y="114"/>
                  </a:cubicBezTo>
                  <a:cubicBezTo>
                    <a:pt x="110" y="116"/>
                    <a:pt x="111" y="119"/>
                    <a:pt x="109" y="121"/>
                  </a:cubicBezTo>
                  <a:cubicBezTo>
                    <a:pt x="108" y="123"/>
                    <a:pt x="105" y="126"/>
                    <a:pt x="103" y="128"/>
                  </a:cubicBezTo>
                  <a:cubicBezTo>
                    <a:pt x="101" y="128"/>
                    <a:pt x="100" y="127"/>
                    <a:pt x="99" y="127"/>
                  </a:cubicBezTo>
                  <a:cubicBezTo>
                    <a:pt x="95" y="133"/>
                    <a:pt x="90" y="139"/>
                    <a:pt x="86" y="145"/>
                  </a:cubicBezTo>
                  <a:cubicBezTo>
                    <a:pt x="88" y="146"/>
                    <a:pt x="92" y="148"/>
                    <a:pt x="94" y="150"/>
                  </a:cubicBezTo>
                  <a:cubicBezTo>
                    <a:pt x="95" y="151"/>
                    <a:pt x="95" y="151"/>
                    <a:pt x="94" y="153"/>
                  </a:cubicBezTo>
                  <a:cubicBezTo>
                    <a:pt x="90" y="158"/>
                    <a:pt x="86" y="161"/>
                    <a:pt x="82" y="166"/>
                  </a:cubicBezTo>
                  <a:cubicBezTo>
                    <a:pt x="82" y="166"/>
                    <a:pt x="83" y="167"/>
                    <a:pt x="86" y="166"/>
                  </a:cubicBezTo>
                  <a:cubicBezTo>
                    <a:pt x="88" y="165"/>
                    <a:pt x="94" y="164"/>
                    <a:pt x="96" y="164"/>
                  </a:cubicBezTo>
                  <a:cubicBezTo>
                    <a:pt x="97" y="165"/>
                    <a:pt x="97" y="166"/>
                    <a:pt x="98" y="167"/>
                  </a:cubicBezTo>
                  <a:cubicBezTo>
                    <a:pt x="98" y="170"/>
                    <a:pt x="94" y="175"/>
                    <a:pt x="95" y="177"/>
                  </a:cubicBezTo>
                  <a:cubicBezTo>
                    <a:pt x="100" y="181"/>
                    <a:pt x="104" y="184"/>
                    <a:pt x="109" y="188"/>
                  </a:cubicBezTo>
                  <a:cubicBezTo>
                    <a:pt x="113" y="190"/>
                    <a:pt x="116" y="189"/>
                    <a:pt x="118" y="185"/>
                  </a:cubicBezTo>
                  <a:cubicBezTo>
                    <a:pt x="120" y="175"/>
                    <a:pt x="119" y="166"/>
                    <a:pt x="119" y="156"/>
                  </a:cubicBezTo>
                  <a:cubicBezTo>
                    <a:pt x="119" y="145"/>
                    <a:pt x="121" y="132"/>
                    <a:pt x="122" y="122"/>
                  </a:cubicBezTo>
                  <a:cubicBezTo>
                    <a:pt x="127" y="107"/>
                    <a:pt x="126" y="93"/>
                    <a:pt x="123" y="92"/>
                  </a:cubicBezTo>
                  <a:cubicBezTo>
                    <a:pt x="118" y="91"/>
                    <a:pt x="90" y="111"/>
                    <a:pt x="52" y="140"/>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6" name="iṧľíḍê">
              <a:extLst>
                <a:ext uri="{FF2B5EF4-FFF2-40B4-BE49-F238E27FC236}">
                  <a16:creationId xmlns:a16="http://schemas.microsoft.com/office/drawing/2014/main" id="{480DF2F3-C1C7-4DA9-8C6D-025502BA7FD0}"/>
                </a:ext>
              </a:extLst>
            </p:cNvPr>
            <p:cNvSpPr/>
            <p:nvPr/>
          </p:nvSpPr>
          <p:spPr bwMode="auto">
            <a:xfrm>
              <a:off x="6461012" y="2616446"/>
              <a:ext cx="483400" cy="1027789"/>
            </a:xfrm>
            <a:custGeom>
              <a:avLst/>
              <a:gdLst>
                <a:gd name="T0" fmla="*/ 39 w 103"/>
                <a:gd name="T1" fmla="*/ 78 h 218"/>
                <a:gd name="T2" fmla="*/ 26 w 103"/>
                <a:gd name="T3" fmla="*/ 88 h 218"/>
                <a:gd name="T4" fmla="*/ 22 w 103"/>
                <a:gd name="T5" fmla="*/ 81 h 218"/>
                <a:gd name="T6" fmla="*/ 14 w 103"/>
                <a:gd name="T7" fmla="*/ 76 h 218"/>
                <a:gd name="T8" fmla="*/ 22 w 103"/>
                <a:gd name="T9" fmla="*/ 97 h 218"/>
                <a:gd name="T10" fmla="*/ 2 w 103"/>
                <a:gd name="T11" fmla="*/ 81 h 218"/>
                <a:gd name="T12" fmla="*/ 14 w 103"/>
                <a:gd name="T13" fmla="*/ 70 h 218"/>
                <a:gd name="T14" fmla="*/ 16 w 103"/>
                <a:gd name="T15" fmla="*/ 54 h 218"/>
                <a:gd name="T16" fmla="*/ 26 w 103"/>
                <a:gd name="T17" fmla="*/ 50 h 218"/>
                <a:gd name="T18" fmla="*/ 32 w 103"/>
                <a:gd name="T19" fmla="*/ 62 h 218"/>
                <a:gd name="T20" fmla="*/ 61 w 103"/>
                <a:gd name="T21" fmla="*/ 9 h 218"/>
                <a:gd name="T22" fmla="*/ 74 w 103"/>
                <a:gd name="T23" fmla="*/ 9 h 218"/>
                <a:gd name="T24" fmla="*/ 63 w 103"/>
                <a:gd name="T25" fmla="*/ 40 h 218"/>
                <a:gd name="T26" fmla="*/ 92 w 103"/>
                <a:gd name="T27" fmla="*/ 28 h 218"/>
                <a:gd name="T28" fmla="*/ 70 w 103"/>
                <a:gd name="T29" fmla="*/ 86 h 218"/>
                <a:gd name="T30" fmla="*/ 77 w 103"/>
                <a:gd name="T31" fmla="*/ 90 h 218"/>
                <a:gd name="T32" fmla="*/ 75 w 103"/>
                <a:gd name="T33" fmla="*/ 98 h 218"/>
                <a:gd name="T34" fmla="*/ 61 w 103"/>
                <a:gd name="T35" fmla="*/ 123 h 218"/>
                <a:gd name="T36" fmla="*/ 96 w 103"/>
                <a:gd name="T37" fmla="*/ 112 h 218"/>
                <a:gd name="T38" fmla="*/ 62 w 103"/>
                <a:gd name="T39" fmla="*/ 150 h 218"/>
                <a:gd name="T40" fmla="*/ 54 w 103"/>
                <a:gd name="T41" fmla="*/ 191 h 218"/>
                <a:gd name="T42" fmla="*/ 71 w 103"/>
                <a:gd name="T43" fmla="*/ 170 h 218"/>
                <a:gd name="T44" fmla="*/ 70 w 103"/>
                <a:gd name="T45" fmla="*/ 151 h 218"/>
                <a:gd name="T46" fmla="*/ 98 w 103"/>
                <a:gd name="T47" fmla="*/ 146 h 218"/>
                <a:gd name="T48" fmla="*/ 89 w 103"/>
                <a:gd name="T49" fmla="*/ 166 h 218"/>
                <a:gd name="T50" fmla="*/ 99 w 103"/>
                <a:gd name="T51" fmla="*/ 175 h 218"/>
                <a:gd name="T52" fmla="*/ 89 w 103"/>
                <a:gd name="T53" fmla="*/ 198 h 218"/>
                <a:gd name="T54" fmla="*/ 77 w 103"/>
                <a:gd name="T55" fmla="*/ 183 h 218"/>
                <a:gd name="T56" fmla="*/ 43 w 103"/>
                <a:gd name="T57" fmla="*/ 217 h 218"/>
                <a:gd name="T58" fmla="*/ 37 w 103"/>
                <a:gd name="T59" fmla="*/ 209 h 218"/>
                <a:gd name="T60" fmla="*/ 59 w 103"/>
                <a:gd name="T61" fmla="*/ 139 h 218"/>
                <a:gd name="T62" fmla="*/ 79 w 103"/>
                <a:gd name="T63" fmla="*/ 123 h 218"/>
                <a:gd name="T64" fmla="*/ 59 w 103"/>
                <a:gd name="T65" fmla="*/ 128 h 218"/>
                <a:gd name="T66" fmla="*/ 12 w 103"/>
                <a:gd name="T67" fmla="*/ 208 h 218"/>
                <a:gd name="T68" fmla="*/ 0 w 103"/>
                <a:gd name="T69" fmla="*/ 207 h 218"/>
                <a:gd name="T70" fmla="*/ 40 w 103"/>
                <a:gd name="T71" fmla="*/ 139 h 218"/>
                <a:gd name="T72" fmla="*/ 56 w 103"/>
                <a:gd name="T73" fmla="*/ 103 h 218"/>
                <a:gd name="T74" fmla="*/ 34 w 103"/>
                <a:gd name="T75" fmla="*/ 118 h 218"/>
                <a:gd name="T76" fmla="*/ 44 w 103"/>
                <a:gd name="T77" fmla="*/ 79 h 218"/>
                <a:gd name="T78" fmla="*/ 80 w 103"/>
                <a:gd name="T79" fmla="*/ 160 h 218"/>
                <a:gd name="T80" fmla="*/ 87 w 103"/>
                <a:gd name="T81" fmla="*/ 158 h 218"/>
                <a:gd name="T82" fmla="*/ 84 w 103"/>
                <a:gd name="T83" fmla="*/ 164 h 218"/>
                <a:gd name="T84" fmla="*/ 80 w 103"/>
                <a:gd name="T85" fmla="*/ 160 h 218"/>
                <a:gd name="T86" fmla="*/ 14 w 103"/>
                <a:gd name="T87" fmla="*/ 188 h 218"/>
                <a:gd name="T88" fmla="*/ 15 w 103"/>
                <a:gd name="T89" fmla="*/ 173 h 218"/>
                <a:gd name="T90" fmla="*/ 46 w 103"/>
                <a:gd name="T91" fmla="*/ 90 h 218"/>
                <a:gd name="T92" fmla="*/ 62 w 103"/>
                <a:gd name="T93" fmla="*/ 95 h 218"/>
                <a:gd name="T94" fmla="*/ 41 w 103"/>
                <a:gd name="T95" fmla="*/ 108 h 218"/>
                <a:gd name="T96" fmla="*/ 46 w 103"/>
                <a:gd name="T97" fmla="*/ 90 h 218"/>
                <a:gd name="T98" fmla="*/ 45 w 103"/>
                <a:gd name="T99" fmla="*/ 61 h 218"/>
                <a:gd name="T100" fmla="*/ 37 w 103"/>
                <a:gd name="T101" fmla="*/ 73 h 218"/>
                <a:gd name="T102" fmla="*/ 28 w 103"/>
                <a:gd name="T103" fmla="*/ 82 h 218"/>
                <a:gd name="T104" fmla="*/ 31 w 103"/>
                <a:gd name="T105" fmla="*/ 67 h 218"/>
                <a:gd name="T106" fmla="*/ 75 w 103"/>
                <a:gd name="T107" fmla="*/ 44 h 218"/>
                <a:gd name="T108" fmla="*/ 53 w 103"/>
                <a:gd name="T109" fmla="*/ 83 h 218"/>
                <a:gd name="T110" fmla="*/ 56 w 103"/>
                <a:gd name="T111" fmla="*/ 5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218">
                  <a:moveTo>
                    <a:pt x="42" y="73"/>
                  </a:moveTo>
                  <a:cubicBezTo>
                    <a:pt x="41" y="74"/>
                    <a:pt x="39" y="76"/>
                    <a:pt x="39" y="78"/>
                  </a:cubicBezTo>
                  <a:cubicBezTo>
                    <a:pt x="37" y="81"/>
                    <a:pt x="36" y="85"/>
                    <a:pt x="34" y="89"/>
                  </a:cubicBezTo>
                  <a:cubicBezTo>
                    <a:pt x="31" y="94"/>
                    <a:pt x="27" y="91"/>
                    <a:pt x="26" y="88"/>
                  </a:cubicBezTo>
                  <a:cubicBezTo>
                    <a:pt x="26" y="86"/>
                    <a:pt x="25" y="84"/>
                    <a:pt x="24" y="82"/>
                  </a:cubicBezTo>
                  <a:cubicBezTo>
                    <a:pt x="23" y="82"/>
                    <a:pt x="23" y="82"/>
                    <a:pt x="22" y="81"/>
                  </a:cubicBezTo>
                  <a:cubicBezTo>
                    <a:pt x="21" y="80"/>
                    <a:pt x="19" y="77"/>
                    <a:pt x="18" y="76"/>
                  </a:cubicBezTo>
                  <a:cubicBezTo>
                    <a:pt x="17" y="75"/>
                    <a:pt x="16" y="75"/>
                    <a:pt x="14" y="76"/>
                  </a:cubicBezTo>
                  <a:cubicBezTo>
                    <a:pt x="11" y="76"/>
                    <a:pt x="9" y="77"/>
                    <a:pt x="11" y="80"/>
                  </a:cubicBezTo>
                  <a:cubicBezTo>
                    <a:pt x="13" y="86"/>
                    <a:pt x="21" y="90"/>
                    <a:pt x="22" y="97"/>
                  </a:cubicBezTo>
                  <a:cubicBezTo>
                    <a:pt x="24" y="106"/>
                    <a:pt x="14" y="112"/>
                    <a:pt x="7" y="105"/>
                  </a:cubicBezTo>
                  <a:cubicBezTo>
                    <a:pt x="3" y="100"/>
                    <a:pt x="3" y="89"/>
                    <a:pt x="2" y="81"/>
                  </a:cubicBezTo>
                  <a:cubicBezTo>
                    <a:pt x="2" y="77"/>
                    <a:pt x="3" y="73"/>
                    <a:pt x="9" y="72"/>
                  </a:cubicBezTo>
                  <a:cubicBezTo>
                    <a:pt x="11" y="71"/>
                    <a:pt x="12" y="71"/>
                    <a:pt x="14" y="70"/>
                  </a:cubicBezTo>
                  <a:cubicBezTo>
                    <a:pt x="19" y="66"/>
                    <a:pt x="18" y="66"/>
                    <a:pt x="19" y="65"/>
                  </a:cubicBezTo>
                  <a:cubicBezTo>
                    <a:pt x="19" y="62"/>
                    <a:pt x="17" y="56"/>
                    <a:pt x="16" y="54"/>
                  </a:cubicBezTo>
                  <a:cubicBezTo>
                    <a:pt x="15" y="51"/>
                    <a:pt x="19" y="47"/>
                    <a:pt x="20" y="46"/>
                  </a:cubicBezTo>
                  <a:cubicBezTo>
                    <a:pt x="21" y="46"/>
                    <a:pt x="24" y="49"/>
                    <a:pt x="26" y="50"/>
                  </a:cubicBezTo>
                  <a:cubicBezTo>
                    <a:pt x="28" y="53"/>
                    <a:pt x="30" y="55"/>
                    <a:pt x="30" y="62"/>
                  </a:cubicBezTo>
                  <a:cubicBezTo>
                    <a:pt x="31" y="62"/>
                    <a:pt x="32" y="62"/>
                    <a:pt x="32" y="62"/>
                  </a:cubicBezTo>
                  <a:cubicBezTo>
                    <a:pt x="39" y="60"/>
                    <a:pt x="45" y="56"/>
                    <a:pt x="50" y="51"/>
                  </a:cubicBezTo>
                  <a:cubicBezTo>
                    <a:pt x="55" y="38"/>
                    <a:pt x="60" y="22"/>
                    <a:pt x="61" y="9"/>
                  </a:cubicBezTo>
                  <a:cubicBezTo>
                    <a:pt x="61" y="3"/>
                    <a:pt x="64" y="0"/>
                    <a:pt x="68" y="4"/>
                  </a:cubicBezTo>
                  <a:cubicBezTo>
                    <a:pt x="70" y="5"/>
                    <a:pt x="72" y="7"/>
                    <a:pt x="74" y="9"/>
                  </a:cubicBezTo>
                  <a:cubicBezTo>
                    <a:pt x="75" y="11"/>
                    <a:pt x="76" y="12"/>
                    <a:pt x="74" y="19"/>
                  </a:cubicBezTo>
                  <a:cubicBezTo>
                    <a:pt x="70" y="26"/>
                    <a:pt x="66" y="33"/>
                    <a:pt x="63" y="40"/>
                  </a:cubicBezTo>
                  <a:cubicBezTo>
                    <a:pt x="62" y="42"/>
                    <a:pt x="62" y="43"/>
                    <a:pt x="66" y="41"/>
                  </a:cubicBezTo>
                  <a:cubicBezTo>
                    <a:pt x="75" y="33"/>
                    <a:pt x="84" y="28"/>
                    <a:pt x="92" y="28"/>
                  </a:cubicBezTo>
                  <a:cubicBezTo>
                    <a:pt x="97" y="27"/>
                    <a:pt x="99" y="30"/>
                    <a:pt x="99" y="34"/>
                  </a:cubicBezTo>
                  <a:cubicBezTo>
                    <a:pt x="94" y="51"/>
                    <a:pt x="83" y="68"/>
                    <a:pt x="70" y="86"/>
                  </a:cubicBezTo>
                  <a:cubicBezTo>
                    <a:pt x="68" y="88"/>
                    <a:pt x="70" y="90"/>
                    <a:pt x="72" y="91"/>
                  </a:cubicBezTo>
                  <a:cubicBezTo>
                    <a:pt x="73" y="92"/>
                    <a:pt x="76" y="91"/>
                    <a:pt x="77" y="90"/>
                  </a:cubicBezTo>
                  <a:cubicBezTo>
                    <a:pt x="78" y="90"/>
                    <a:pt x="77" y="92"/>
                    <a:pt x="77" y="93"/>
                  </a:cubicBezTo>
                  <a:cubicBezTo>
                    <a:pt x="77" y="95"/>
                    <a:pt x="76" y="96"/>
                    <a:pt x="75" y="98"/>
                  </a:cubicBezTo>
                  <a:cubicBezTo>
                    <a:pt x="69" y="105"/>
                    <a:pt x="60" y="114"/>
                    <a:pt x="59" y="121"/>
                  </a:cubicBezTo>
                  <a:cubicBezTo>
                    <a:pt x="58" y="125"/>
                    <a:pt x="59" y="124"/>
                    <a:pt x="61" y="123"/>
                  </a:cubicBezTo>
                  <a:cubicBezTo>
                    <a:pt x="65" y="121"/>
                    <a:pt x="68" y="119"/>
                    <a:pt x="71" y="116"/>
                  </a:cubicBezTo>
                  <a:cubicBezTo>
                    <a:pt x="81" y="109"/>
                    <a:pt x="91" y="106"/>
                    <a:pt x="96" y="112"/>
                  </a:cubicBezTo>
                  <a:cubicBezTo>
                    <a:pt x="98" y="114"/>
                    <a:pt x="92" y="132"/>
                    <a:pt x="87" y="140"/>
                  </a:cubicBezTo>
                  <a:cubicBezTo>
                    <a:pt x="78" y="144"/>
                    <a:pt x="68" y="146"/>
                    <a:pt x="62" y="150"/>
                  </a:cubicBezTo>
                  <a:cubicBezTo>
                    <a:pt x="56" y="166"/>
                    <a:pt x="53" y="177"/>
                    <a:pt x="51" y="189"/>
                  </a:cubicBezTo>
                  <a:cubicBezTo>
                    <a:pt x="51" y="192"/>
                    <a:pt x="53" y="192"/>
                    <a:pt x="54" y="191"/>
                  </a:cubicBezTo>
                  <a:cubicBezTo>
                    <a:pt x="61" y="186"/>
                    <a:pt x="65" y="182"/>
                    <a:pt x="69" y="177"/>
                  </a:cubicBezTo>
                  <a:cubicBezTo>
                    <a:pt x="71" y="175"/>
                    <a:pt x="72" y="174"/>
                    <a:pt x="71" y="170"/>
                  </a:cubicBezTo>
                  <a:cubicBezTo>
                    <a:pt x="69" y="168"/>
                    <a:pt x="67" y="163"/>
                    <a:pt x="66" y="160"/>
                  </a:cubicBezTo>
                  <a:cubicBezTo>
                    <a:pt x="66" y="155"/>
                    <a:pt x="68" y="152"/>
                    <a:pt x="70" y="151"/>
                  </a:cubicBezTo>
                  <a:cubicBezTo>
                    <a:pt x="77" y="148"/>
                    <a:pt x="85" y="144"/>
                    <a:pt x="91" y="142"/>
                  </a:cubicBezTo>
                  <a:cubicBezTo>
                    <a:pt x="94" y="142"/>
                    <a:pt x="97" y="142"/>
                    <a:pt x="98" y="146"/>
                  </a:cubicBezTo>
                  <a:cubicBezTo>
                    <a:pt x="99" y="151"/>
                    <a:pt x="96" y="157"/>
                    <a:pt x="94" y="161"/>
                  </a:cubicBezTo>
                  <a:cubicBezTo>
                    <a:pt x="93" y="163"/>
                    <a:pt x="91" y="165"/>
                    <a:pt x="89" y="166"/>
                  </a:cubicBezTo>
                  <a:cubicBezTo>
                    <a:pt x="88" y="168"/>
                    <a:pt x="87" y="169"/>
                    <a:pt x="90" y="171"/>
                  </a:cubicBezTo>
                  <a:cubicBezTo>
                    <a:pt x="93" y="173"/>
                    <a:pt x="96" y="174"/>
                    <a:pt x="99" y="175"/>
                  </a:cubicBezTo>
                  <a:cubicBezTo>
                    <a:pt x="102" y="177"/>
                    <a:pt x="103" y="180"/>
                    <a:pt x="102" y="184"/>
                  </a:cubicBezTo>
                  <a:cubicBezTo>
                    <a:pt x="98" y="191"/>
                    <a:pt x="94" y="195"/>
                    <a:pt x="89" y="198"/>
                  </a:cubicBezTo>
                  <a:cubicBezTo>
                    <a:pt x="87" y="198"/>
                    <a:pt x="85" y="197"/>
                    <a:pt x="83" y="197"/>
                  </a:cubicBezTo>
                  <a:cubicBezTo>
                    <a:pt x="81" y="192"/>
                    <a:pt x="79" y="187"/>
                    <a:pt x="77" y="183"/>
                  </a:cubicBezTo>
                  <a:cubicBezTo>
                    <a:pt x="76" y="181"/>
                    <a:pt x="75" y="181"/>
                    <a:pt x="72" y="183"/>
                  </a:cubicBezTo>
                  <a:cubicBezTo>
                    <a:pt x="64" y="197"/>
                    <a:pt x="53" y="209"/>
                    <a:pt x="43" y="217"/>
                  </a:cubicBezTo>
                  <a:cubicBezTo>
                    <a:pt x="41" y="218"/>
                    <a:pt x="40" y="217"/>
                    <a:pt x="38" y="215"/>
                  </a:cubicBezTo>
                  <a:cubicBezTo>
                    <a:pt x="37" y="213"/>
                    <a:pt x="37" y="212"/>
                    <a:pt x="37" y="209"/>
                  </a:cubicBezTo>
                  <a:cubicBezTo>
                    <a:pt x="41" y="188"/>
                    <a:pt x="47" y="166"/>
                    <a:pt x="53" y="145"/>
                  </a:cubicBezTo>
                  <a:cubicBezTo>
                    <a:pt x="54" y="141"/>
                    <a:pt x="55" y="138"/>
                    <a:pt x="59" y="139"/>
                  </a:cubicBezTo>
                  <a:cubicBezTo>
                    <a:pt x="61" y="139"/>
                    <a:pt x="64" y="140"/>
                    <a:pt x="66" y="140"/>
                  </a:cubicBezTo>
                  <a:cubicBezTo>
                    <a:pt x="72" y="135"/>
                    <a:pt x="76" y="129"/>
                    <a:pt x="79" y="123"/>
                  </a:cubicBezTo>
                  <a:cubicBezTo>
                    <a:pt x="81" y="118"/>
                    <a:pt x="79" y="118"/>
                    <a:pt x="76" y="119"/>
                  </a:cubicBezTo>
                  <a:cubicBezTo>
                    <a:pt x="71" y="119"/>
                    <a:pt x="66" y="123"/>
                    <a:pt x="59" y="128"/>
                  </a:cubicBezTo>
                  <a:cubicBezTo>
                    <a:pt x="49" y="139"/>
                    <a:pt x="37" y="157"/>
                    <a:pt x="27" y="180"/>
                  </a:cubicBezTo>
                  <a:cubicBezTo>
                    <a:pt x="23" y="188"/>
                    <a:pt x="19" y="198"/>
                    <a:pt x="12" y="208"/>
                  </a:cubicBezTo>
                  <a:cubicBezTo>
                    <a:pt x="11" y="209"/>
                    <a:pt x="10" y="211"/>
                    <a:pt x="8" y="212"/>
                  </a:cubicBezTo>
                  <a:cubicBezTo>
                    <a:pt x="3" y="214"/>
                    <a:pt x="0" y="212"/>
                    <a:pt x="0" y="207"/>
                  </a:cubicBezTo>
                  <a:cubicBezTo>
                    <a:pt x="0" y="195"/>
                    <a:pt x="7" y="181"/>
                    <a:pt x="13" y="169"/>
                  </a:cubicBezTo>
                  <a:cubicBezTo>
                    <a:pt x="21" y="154"/>
                    <a:pt x="30" y="145"/>
                    <a:pt x="40" y="139"/>
                  </a:cubicBezTo>
                  <a:cubicBezTo>
                    <a:pt x="47" y="130"/>
                    <a:pt x="54" y="119"/>
                    <a:pt x="59" y="107"/>
                  </a:cubicBezTo>
                  <a:cubicBezTo>
                    <a:pt x="62" y="100"/>
                    <a:pt x="61" y="98"/>
                    <a:pt x="56" y="103"/>
                  </a:cubicBezTo>
                  <a:cubicBezTo>
                    <a:pt x="50" y="108"/>
                    <a:pt x="46" y="113"/>
                    <a:pt x="41" y="116"/>
                  </a:cubicBezTo>
                  <a:cubicBezTo>
                    <a:pt x="38" y="118"/>
                    <a:pt x="36" y="118"/>
                    <a:pt x="34" y="118"/>
                  </a:cubicBezTo>
                  <a:cubicBezTo>
                    <a:pt x="31" y="116"/>
                    <a:pt x="30" y="112"/>
                    <a:pt x="30" y="109"/>
                  </a:cubicBezTo>
                  <a:cubicBezTo>
                    <a:pt x="31" y="102"/>
                    <a:pt x="39" y="92"/>
                    <a:pt x="44" y="79"/>
                  </a:cubicBezTo>
                  <a:cubicBezTo>
                    <a:pt x="44" y="77"/>
                    <a:pt x="44" y="75"/>
                    <a:pt x="42" y="73"/>
                  </a:cubicBezTo>
                  <a:close/>
                  <a:moveTo>
                    <a:pt x="80" y="160"/>
                  </a:moveTo>
                  <a:cubicBezTo>
                    <a:pt x="83" y="158"/>
                    <a:pt x="83" y="158"/>
                    <a:pt x="83" y="158"/>
                  </a:cubicBezTo>
                  <a:cubicBezTo>
                    <a:pt x="87" y="158"/>
                    <a:pt x="87" y="158"/>
                    <a:pt x="87" y="158"/>
                  </a:cubicBezTo>
                  <a:cubicBezTo>
                    <a:pt x="86" y="161"/>
                    <a:pt x="86" y="161"/>
                    <a:pt x="86" y="161"/>
                  </a:cubicBezTo>
                  <a:cubicBezTo>
                    <a:pt x="84" y="164"/>
                    <a:pt x="84" y="164"/>
                    <a:pt x="84" y="164"/>
                  </a:cubicBezTo>
                  <a:cubicBezTo>
                    <a:pt x="81" y="165"/>
                    <a:pt x="81" y="165"/>
                    <a:pt x="81" y="165"/>
                  </a:cubicBezTo>
                  <a:cubicBezTo>
                    <a:pt x="80" y="160"/>
                    <a:pt x="80" y="160"/>
                    <a:pt x="80" y="160"/>
                  </a:cubicBezTo>
                  <a:close/>
                  <a:moveTo>
                    <a:pt x="8" y="193"/>
                  </a:moveTo>
                  <a:cubicBezTo>
                    <a:pt x="10" y="192"/>
                    <a:pt x="12" y="191"/>
                    <a:pt x="14" y="188"/>
                  </a:cubicBezTo>
                  <a:cubicBezTo>
                    <a:pt x="20" y="178"/>
                    <a:pt x="27" y="163"/>
                    <a:pt x="25" y="161"/>
                  </a:cubicBezTo>
                  <a:cubicBezTo>
                    <a:pt x="21" y="163"/>
                    <a:pt x="18" y="168"/>
                    <a:pt x="15" y="173"/>
                  </a:cubicBezTo>
                  <a:cubicBezTo>
                    <a:pt x="13" y="178"/>
                    <a:pt x="9" y="186"/>
                    <a:pt x="8" y="193"/>
                  </a:cubicBezTo>
                  <a:close/>
                  <a:moveTo>
                    <a:pt x="46" y="90"/>
                  </a:moveTo>
                  <a:cubicBezTo>
                    <a:pt x="55" y="92"/>
                    <a:pt x="60" y="93"/>
                    <a:pt x="61" y="92"/>
                  </a:cubicBezTo>
                  <a:cubicBezTo>
                    <a:pt x="61" y="93"/>
                    <a:pt x="61" y="94"/>
                    <a:pt x="62" y="95"/>
                  </a:cubicBezTo>
                  <a:cubicBezTo>
                    <a:pt x="56" y="99"/>
                    <a:pt x="49" y="103"/>
                    <a:pt x="43" y="107"/>
                  </a:cubicBezTo>
                  <a:cubicBezTo>
                    <a:pt x="43" y="107"/>
                    <a:pt x="42" y="108"/>
                    <a:pt x="41" y="108"/>
                  </a:cubicBezTo>
                  <a:cubicBezTo>
                    <a:pt x="41" y="108"/>
                    <a:pt x="40" y="108"/>
                    <a:pt x="40" y="108"/>
                  </a:cubicBezTo>
                  <a:cubicBezTo>
                    <a:pt x="41" y="103"/>
                    <a:pt x="44" y="96"/>
                    <a:pt x="46" y="90"/>
                  </a:cubicBezTo>
                  <a:close/>
                  <a:moveTo>
                    <a:pt x="31" y="67"/>
                  </a:moveTo>
                  <a:cubicBezTo>
                    <a:pt x="37" y="63"/>
                    <a:pt x="41" y="61"/>
                    <a:pt x="45" y="61"/>
                  </a:cubicBezTo>
                  <a:cubicBezTo>
                    <a:pt x="47" y="61"/>
                    <a:pt x="48" y="62"/>
                    <a:pt x="47" y="64"/>
                  </a:cubicBezTo>
                  <a:cubicBezTo>
                    <a:pt x="45" y="68"/>
                    <a:pt x="41" y="71"/>
                    <a:pt x="37" y="73"/>
                  </a:cubicBezTo>
                  <a:cubicBezTo>
                    <a:pt x="35" y="75"/>
                    <a:pt x="33" y="80"/>
                    <a:pt x="29" y="84"/>
                  </a:cubicBezTo>
                  <a:cubicBezTo>
                    <a:pt x="28" y="83"/>
                    <a:pt x="28" y="83"/>
                    <a:pt x="28" y="82"/>
                  </a:cubicBezTo>
                  <a:cubicBezTo>
                    <a:pt x="28" y="81"/>
                    <a:pt x="28" y="81"/>
                    <a:pt x="28" y="80"/>
                  </a:cubicBezTo>
                  <a:cubicBezTo>
                    <a:pt x="29" y="76"/>
                    <a:pt x="30" y="71"/>
                    <a:pt x="31" y="67"/>
                  </a:cubicBezTo>
                  <a:close/>
                  <a:moveTo>
                    <a:pt x="56" y="54"/>
                  </a:moveTo>
                  <a:cubicBezTo>
                    <a:pt x="62" y="50"/>
                    <a:pt x="68" y="46"/>
                    <a:pt x="75" y="44"/>
                  </a:cubicBezTo>
                  <a:cubicBezTo>
                    <a:pt x="77" y="43"/>
                    <a:pt x="79" y="44"/>
                    <a:pt x="78" y="46"/>
                  </a:cubicBezTo>
                  <a:cubicBezTo>
                    <a:pt x="69" y="66"/>
                    <a:pt x="61" y="77"/>
                    <a:pt x="53" y="83"/>
                  </a:cubicBezTo>
                  <a:cubicBezTo>
                    <a:pt x="51" y="84"/>
                    <a:pt x="50" y="83"/>
                    <a:pt x="50" y="81"/>
                  </a:cubicBezTo>
                  <a:cubicBezTo>
                    <a:pt x="51" y="73"/>
                    <a:pt x="55" y="63"/>
                    <a:pt x="56" y="5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7" name="iṥḷide">
              <a:extLst>
                <a:ext uri="{FF2B5EF4-FFF2-40B4-BE49-F238E27FC236}">
                  <a16:creationId xmlns:a16="http://schemas.microsoft.com/office/drawing/2014/main" id="{5D090BD6-BD68-4FCD-A45C-84837A4E4812}"/>
                </a:ext>
              </a:extLst>
            </p:cNvPr>
            <p:cNvSpPr/>
            <p:nvPr/>
          </p:nvSpPr>
          <p:spPr bwMode="auto">
            <a:xfrm>
              <a:off x="7344233" y="2688730"/>
              <a:ext cx="704770" cy="894514"/>
            </a:xfrm>
            <a:custGeom>
              <a:avLst/>
              <a:gdLst>
                <a:gd name="T0" fmla="*/ 77 w 150"/>
                <a:gd name="T1" fmla="*/ 91 h 190"/>
                <a:gd name="T2" fmla="*/ 107 w 150"/>
                <a:gd name="T3" fmla="*/ 81 h 190"/>
                <a:gd name="T4" fmla="*/ 101 w 150"/>
                <a:gd name="T5" fmla="*/ 100 h 190"/>
                <a:gd name="T6" fmla="*/ 95 w 150"/>
                <a:gd name="T7" fmla="*/ 119 h 190"/>
                <a:gd name="T8" fmla="*/ 95 w 150"/>
                <a:gd name="T9" fmla="*/ 134 h 190"/>
                <a:gd name="T10" fmla="*/ 111 w 150"/>
                <a:gd name="T11" fmla="*/ 138 h 190"/>
                <a:gd name="T12" fmla="*/ 98 w 150"/>
                <a:gd name="T13" fmla="*/ 148 h 190"/>
                <a:gd name="T14" fmla="*/ 89 w 150"/>
                <a:gd name="T15" fmla="*/ 185 h 190"/>
                <a:gd name="T16" fmla="*/ 62 w 150"/>
                <a:gd name="T17" fmla="*/ 173 h 190"/>
                <a:gd name="T18" fmla="*/ 75 w 150"/>
                <a:gd name="T19" fmla="*/ 178 h 190"/>
                <a:gd name="T20" fmla="*/ 79 w 150"/>
                <a:gd name="T21" fmla="*/ 157 h 190"/>
                <a:gd name="T22" fmla="*/ 65 w 150"/>
                <a:gd name="T23" fmla="*/ 154 h 190"/>
                <a:gd name="T24" fmla="*/ 55 w 150"/>
                <a:gd name="T25" fmla="*/ 176 h 190"/>
                <a:gd name="T26" fmla="*/ 33 w 150"/>
                <a:gd name="T27" fmla="*/ 160 h 190"/>
                <a:gd name="T28" fmla="*/ 40 w 150"/>
                <a:gd name="T29" fmla="*/ 163 h 190"/>
                <a:gd name="T30" fmla="*/ 50 w 150"/>
                <a:gd name="T31" fmla="*/ 161 h 190"/>
                <a:gd name="T32" fmla="*/ 75 w 150"/>
                <a:gd name="T33" fmla="*/ 141 h 190"/>
                <a:gd name="T34" fmla="*/ 65 w 150"/>
                <a:gd name="T35" fmla="*/ 132 h 190"/>
                <a:gd name="T36" fmla="*/ 76 w 150"/>
                <a:gd name="T37" fmla="*/ 121 h 190"/>
                <a:gd name="T38" fmla="*/ 55 w 150"/>
                <a:gd name="T39" fmla="*/ 120 h 190"/>
                <a:gd name="T40" fmla="*/ 59 w 150"/>
                <a:gd name="T41" fmla="*/ 95 h 190"/>
                <a:gd name="T42" fmla="*/ 30 w 150"/>
                <a:gd name="T43" fmla="*/ 102 h 190"/>
                <a:gd name="T44" fmla="*/ 14 w 150"/>
                <a:gd name="T45" fmla="*/ 107 h 190"/>
                <a:gd name="T46" fmla="*/ 5 w 150"/>
                <a:gd name="T47" fmla="*/ 91 h 190"/>
                <a:gd name="T48" fmla="*/ 64 w 150"/>
                <a:gd name="T49" fmla="*/ 75 h 190"/>
                <a:gd name="T50" fmla="*/ 58 w 150"/>
                <a:gd name="T51" fmla="*/ 60 h 190"/>
                <a:gd name="T52" fmla="*/ 61 w 150"/>
                <a:gd name="T53" fmla="*/ 48 h 190"/>
                <a:gd name="T54" fmla="*/ 56 w 150"/>
                <a:gd name="T55" fmla="*/ 24 h 190"/>
                <a:gd name="T56" fmla="*/ 68 w 150"/>
                <a:gd name="T57" fmla="*/ 37 h 190"/>
                <a:gd name="T58" fmla="*/ 73 w 150"/>
                <a:gd name="T59" fmla="*/ 58 h 190"/>
                <a:gd name="T60" fmla="*/ 98 w 150"/>
                <a:gd name="T61" fmla="*/ 8 h 190"/>
                <a:gd name="T62" fmla="*/ 109 w 150"/>
                <a:gd name="T63" fmla="*/ 17 h 190"/>
                <a:gd name="T64" fmla="*/ 106 w 150"/>
                <a:gd name="T65" fmla="*/ 43 h 190"/>
                <a:gd name="T66" fmla="*/ 123 w 150"/>
                <a:gd name="T67" fmla="*/ 33 h 190"/>
                <a:gd name="T68" fmla="*/ 91 w 150"/>
                <a:gd name="T69" fmla="*/ 60 h 190"/>
                <a:gd name="T70" fmla="*/ 146 w 150"/>
                <a:gd name="T71" fmla="*/ 53 h 190"/>
                <a:gd name="T72" fmla="*/ 74 w 150"/>
                <a:gd name="T73" fmla="*/ 82 h 190"/>
                <a:gd name="T74" fmla="*/ 77 w 150"/>
                <a:gd name="T75" fmla="*/ 58 h 190"/>
                <a:gd name="T76" fmla="*/ 91 w 150"/>
                <a:gd name="T77" fmla="*/ 33 h 190"/>
                <a:gd name="T78" fmla="*/ 89 w 150"/>
                <a:gd name="T79" fmla="*/ 62 h 190"/>
                <a:gd name="T80" fmla="*/ 77 w 150"/>
                <a:gd name="T81" fmla="*/ 58 h 190"/>
                <a:gd name="T82" fmla="*/ 79 w 150"/>
                <a:gd name="T83" fmla="*/ 66 h 190"/>
                <a:gd name="T84" fmla="*/ 79 w 150"/>
                <a:gd name="T85" fmla="*/ 74 h 190"/>
                <a:gd name="T86" fmla="*/ 80 w 150"/>
                <a:gd name="T87" fmla="*/ 101 h 190"/>
                <a:gd name="T88" fmla="*/ 99 w 150"/>
                <a:gd name="T89" fmla="*/ 86 h 190"/>
                <a:gd name="T90" fmla="*/ 80 w 150"/>
                <a:gd name="T91" fmla="*/ 10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90">
                  <a:moveTo>
                    <a:pt x="71" y="100"/>
                  </a:moveTo>
                  <a:cubicBezTo>
                    <a:pt x="72" y="101"/>
                    <a:pt x="73" y="101"/>
                    <a:pt x="74" y="98"/>
                  </a:cubicBezTo>
                  <a:cubicBezTo>
                    <a:pt x="75" y="96"/>
                    <a:pt x="76" y="93"/>
                    <a:pt x="77" y="91"/>
                  </a:cubicBezTo>
                  <a:cubicBezTo>
                    <a:pt x="78" y="90"/>
                    <a:pt x="78" y="89"/>
                    <a:pt x="80" y="88"/>
                  </a:cubicBezTo>
                  <a:cubicBezTo>
                    <a:pt x="84" y="84"/>
                    <a:pt x="93" y="79"/>
                    <a:pt x="101" y="76"/>
                  </a:cubicBezTo>
                  <a:cubicBezTo>
                    <a:pt x="106" y="76"/>
                    <a:pt x="108" y="78"/>
                    <a:pt x="107" y="81"/>
                  </a:cubicBezTo>
                  <a:cubicBezTo>
                    <a:pt x="107" y="84"/>
                    <a:pt x="106" y="86"/>
                    <a:pt x="104" y="89"/>
                  </a:cubicBezTo>
                  <a:cubicBezTo>
                    <a:pt x="103" y="91"/>
                    <a:pt x="101" y="95"/>
                    <a:pt x="100" y="97"/>
                  </a:cubicBezTo>
                  <a:cubicBezTo>
                    <a:pt x="100" y="99"/>
                    <a:pt x="101" y="99"/>
                    <a:pt x="101" y="100"/>
                  </a:cubicBezTo>
                  <a:cubicBezTo>
                    <a:pt x="103" y="104"/>
                    <a:pt x="104" y="107"/>
                    <a:pt x="106" y="110"/>
                  </a:cubicBezTo>
                  <a:cubicBezTo>
                    <a:pt x="101" y="112"/>
                    <a:pt x="97" y="113"/>
                    <a:pt x="92" y="115"/>
                  </a:cubicBezTo>
                  <a:cubicBezTo>
                    <a:pt x="93" y="116"/>
                    <a:pt x="94" y="118"/>
                    <a:pt x="95" y="119"/>
                  </a:cubicBezTo>
                  <a:cubicBezTo>
                    <a:pt x="97" y="120"/>
                    <a:pt x="100" y="121"/>
                    <a:pt x="102" y="122"/>
                  </a:cubicBezTo>
                  <a:cubicBezTo>
                    <a:pt x="105" y="124"/>
                    <a:pt x="105" y="126"/>
                    <a:pt x="104" y="128"/>
                  </a:cubicBezTo>
                  <a:cubicBezTo>
                    <a:pt x="101" y="130"/>
                    <a:pt x="98" y="132"/>
                    <a:pt x="95" y="134"/>
                  </a:cubicBezTo>
                  <a:cubicBezTo>
                    <a:pt x="94" y="136"/>
                    <a:pt x="94" y="137"/>
                    <a:pt x="94" y="138"/>
                  </a:cubicBezTo>
                  <a:cubicBezTo>
                    <a:pt x="98" y="136"/>
                    <a:pt x="102" y="135"/>
                    <a:pt x="107" y="133"/>
                  </a:cubicBezTo>
                  <a:cubicBezTo>
                    <a:pt x="108" y="134"/>
                    <a:pt x="109" y="136"/>
                    <a:pt x="111" y="138"/>
                  </a:cubicBezTo>
                  <a:cubicBezTo>
                    <a:pt x="109" y="139"/>
                    <a:pt x="108" y="140"/>
                    <a:pt x="106" y="142"/>
                  </a:cubicBezTo>
                  <a:cubicBezTo>
                    <a:pt x="106" y="143"/>
                    <a:pt x="105" y="144"/>
                    <a:pt x="104" y="146"/>
                  </a:cubicBezTo>
                  <a:cubicBezTo>
                    <a:pt x="102" y="147"/>
                    <a:pt x="100" y="148"/>
                    <a:pt x="98" y="148"/>
                  </a:cubicBezTo>
                  <a:cubicBezTo>
                    <a:pt x="96" y="148"/>
                    <a:pt x="93" y="148"/>
                    <a:pt x="91" y="148"/>
                  </a:cubicBezTo>
                  <a:cubicBezTo>
                    <a:pt x="91" y="147"/>
                    <a:pt x="93" y="165"/>
                    <a:pt x="92" y="178"/>
                  </a:cubicBezTo>
                  <a:cubicBezTo>
                    <a:pt x="92" y="180"/>
                    <a:pt x="91" y="182"/>
                    <a:pt x="89" y="185"/>
                  </a:cubicBezTo>
                  <a:cubicBezTo>
                    <a:pt x="85" y="190"/>
                    <a:pt x="81" y="190"/>
                    <a:pt x="78" y="188"/>
                  </a:cubicBezTo>
                  <a:cubicBezTo>
                    <a:pt x="74" y="186"/>
                    <a:pt x="72" y="182"/>
                    <a:pt x="68" y="179"/>
                  </a:cubicBezTo>
                  <a:cubicBezTo>
                    <a:pt x="67" y="177"/>
                    <a:pt x="64" y="175"/>
                    <a:pt x="62" y="173"/>
                  </a:cubicBezTo>
                  <a:cubicBezTo>
                    <a:pt x="65" y="173"/>
                    <a:pt x="68" y="174"/>
                    <a:pt x="70" y="175"/>
                  </a:cubicBezTo>
                  <a:cubicBezTo>
                    <a:pt x="71" y="176"/>
                    <a:pt x="71" y="177"/>
                    <a:pt x="72" y="178"/>
                  </a:cubicBezTo>
                  <a:cubicBezTo>
                    <a:pt x="74" y="179"/>
                    <a:pt x="74" y="179"/>
                    <a:pt x="75" y="178"/>
                  </a:cubicBezTo>
                  <a:cubicBezTo>
                    <a:pt x="78" y="177"/>
                    <a:pt x="80" y="175"/>
                    <a:pt x="80" y="172"/>
                  </a:cubicBezTo>
                  <a:cubicBezTo>
                    <a:pt x="80" y="169"/>
                    <a:pt x="81" y="165"/>
                    <a:pt x="81" y="162"/>
                  </a:cubicBezTo>
                  <a:cubicBezTo>
                    <a:pt x="81" y="160"/>
                    <a:pt x="81" y="158"/>
                    <a:pt x="79" y="157"/>
                  </a:cubicBezTo>
                  <a:cubicBezTo>
                    <a:pt x="79" y="156"/>
                    <a:pt x="77" y="154"/>
                    <a:pt x="76" y="153"/>
                  </a:cubicBezTo>
                  <a:cubicBezTo>
                    <a:pt x="74" y="153"/>
                    <a:pt x="73" y="155"/>
                    <a:pt x="72" y="155"/>
                  </a:cubicBezTo>
                  <a:cubicBezTo>
                    <a:pt x="66" y="158"/>
                    <a:pt x="66" y="156"/>
                    <a:pt x="65" y="154"/>
                  </a:cubicBezTo>
                  <a:cubicBezTo>
                    <a:pt x="62" y="155"/>
                    <a:pt x="60" y="156"/>
                    <a:pt x="58" y="158"/>
                  </a:cubicBezTo>
                  <a:cubicBezTo>
                    <a:pt x="54" y="160"/>
                    <a:pt x="54" y="163"/>
                    <a:pt x="55" y="165"/>
                  </a:cubicBezTo>
                  <a:cubicBezTo>
                    <a:pt x="56" y="170"/>
                    <a:pt x="56" y="174"/>
                    <a:pt x="55" y="176"/>
                  </a:cubicBezTo>
                  <a:cubicBezTo>
                    <a:pt x="55" y="179"/>
                    <a:pt x="52" y="182"/>
                    <a:pt x="49" y="183"/>
                  </a:cubicBezTo>
                  <a:cubicBezTo>
                    <a:pt x="42" y="186"/>
                    <a:pt x="38" y="183"/>
                    <a:pt x="35" y="175"/>
                  </a:cubicBezTo>
                  <a:cubicBezTo>
                    <a:pt x="34" y="170"/>
                    <a:pt x="33" y="165"/>
                    <a:pt x="33" y="160"/>
                  </a:cubicBezTo>
                  <a:cubicBezTo>
                    <a:pt x="34" y="159"/>
                    <a:pt x="34" y="158"/>
                    <a:pt x="35" y="158"/>
                  </a:cubicBezTo>
                  <a:cubicBezTo>
                    <a:pt x="36" y="159"/>
                    <a:pt x="37" y="160"/>
                    <a:pt x="38" y="160"/>
                  </a:cubicBezTo>
                  <a:cubicBezTo>
                    <a:pt x="39" y="161"/>
                    <a:pt x="40" y="162"/>
                    <a:pt x="40" y="163"/>
                  </a:cubicBezTo>
                  <a:cubicBezTo>
                    <a:pt x="42" y="164"/>
                    <a:pt x="43" y="165"/>
                    <a:pt x="45" y="166"/>
                  </a:cubicBezTo>
                  <a:cubicBezTo>
                    <a:pt x="46" y="165"/>
                    <a:pt x="47" y="165"/>
                    <a:pt x="48" y="164"/>
                  </a:cubicBezTo>
                  <a:cubicBezTo>
                    <a:pt x="49" y="163"/>
                    <a:pt x="50" y="161"/>
                    <a:pt x="50" y="161"/>
                  </a:cubicBezTo>
                  <a:cubicBezTo>
                    <a:pt x="52" y="157"/>
                    <a:pt x="53" y="153"/>
                    <a:pt x="53" y="150"/>
                  </a:cubicBezTo>
                  <a:cubicBezTo>
                    <a:pt x="56" y="147"/>
                    <a:pt x="62" y="145"/>
                    <a:pt x="68" y="142"/>
                  </a:cubicBezTo>
                  <a:cubicBezTo>
                    <a:pt x="70" y="142"/>
                    <a:pt x="73" y="142"/>
                    <a:pt x="75" y="141"/>
                  </a:cubicBezTo>
                  <a:cubicBezTo>
                    <a:pt x="76" y="140"/>
                    <a:pt x="78" y="140"/>
                    <a:pt x="75" y="137"/>
                  </a:cubicBezTo>
                  <a:cubicBezTo>
                    <a:pt x="72" y="136"/>
                    <a:pt x="69" y="135"/>
                    <a:pt x="67" y="135"/>
                  </a:cubicBezTo>
                  <a:cubicBezTo>
                    <a:pt x="66" y="134"/>
                    <a:pt x="66" y="133"/>
                    <a:pt x="65" y="132"/>
                  </a:cubicBezTo>
                  <a:cubicBezTo>
                    <a:pt x="65" y="130"/>
                    <a:pt x="67" y="128"/>
                    <a:pt x="69" y="128"/>
                  </a:cubicBezTo>
                  <a:cubicBezTo>
                    <a:pt x="71" y="127"/>
                    <a:pt x="76" y="126"/>
                    <a:pt x="78" y="126"/>
                  </a:cubicBezTo>
                  <a:cubicBezTo>
                    <a:pt x="78" y="124"/>
                    <a:pt x="76" y="122"/>
                    <a:pt x="76" y="121"/>
                  </a:cubicBezTo>
                  <a:cubicBezTo>
                    <a:pt x="74" y="120"/>
                    <a:pt x="73" y="120"/>
                    <a:pt x="72" y="120"/>
                  </a:cubicBezTo>
                  <a:cubicBezTo>
                    <a:pt x="68" y="121"/>
                    <a:pt x="63" y="123"/>
                    <a:pt x="59" y="124"/>
                  </a:cubicBezTo>
                  <a:cubicBezTo>
                    <a:pt x="55" y="125"/>
                    <a:pt x="54" y="123"/>
                    <a:pt x="55" y="120"/>
                  </a:cubicBezTo>
                  <a:cubicBezTo>
                    <a:pt x="55" y="118"/>
                    <a:pt x="59" y="114"/>
                    <a:pt x="65" y="110"/>
                  </a:cubicBezTo>
                  <a:cubicBezTo>
                    <a:pt x="65" y="109"/>
                    <a:pt x="59" y="102"/>
                    <a:pt x="59" y="101"/>
                  </a:cubicBezTo>
                  <a:cubicBezTo>
                    <a:pt x="58" y="98"/>
                    <a:pt x="58" y="96"/>
                    <a:pt x="59" y="95"/>
                  </a:cubicBezTo>
                  <a:cubicBezTo>
                    <a:pt x="60" y="94"/>
                    <a:pt x="61" y="92"/>
                    <a:pt x="62" y="91"/>
                  </a:cubicBezTo>
                  <a:cubicBezTo>
                    <a:pt x="62" y="86"/>
                    <a:pt x="61" y="87"/>
                    <a:pt x="59" y="87"/>
                  </a:cubicBezTo>
                  <a:cubicBezTo>
                    <a:pt x="49" y="92"/>
                    <a:pt x="39" y="97"/>
                    <a:pt x="30" y="102"/>
                  </a:cubicBezTo>
                  <a:cubicBezTo>
                    <a:pt x="28" y="104"/>
                    <a:pt x="26" y="106"/>
                    <a:pt x="24" y="108"/>
                  </a:cubicBezTo>
                  <a:cubicBezTo>
                    <a:pt x="22" y="108"/>
                    <a:pt x="19" y="109"/>
                    <a:pt x="17" y="109"/>
                  </a:cubicBezTo>
                  <a:cubicBezTo>
                    <a:pt x="16" y="108"/>
                    <a:pt x="15" y="107"/>
                    <a:pt x="14" y="107"/>
                  </a:cubicBezTo>
                  <a:cubicBezTo>
                    <a:pt x="11" y="106"/>
                    <a:pt x="5" y="104"/>
                    <a:pt x="2" y="102"/>
                  </a:cubicBezTo>
                  <a:cubicBezTo>
                    <a:pt x="1" y="99"/>
                    <a:pt x="1" y="98"/>
                    <a:pt x="0" y="95"/>
                  </a:cubicBezTo>
                  <a:cubicBezTo>
                    <a:pt x="1" y="92"/>
                    <a:pt x="3" y="91"/>
                    <a:pt x="5" y="91"/>
                  </a:cubicBezTo>
                  <a:cubicBezTo>
                    <a:pt x="13" y="91"/>
                    <a:pt x="20" y="89"/>
                    <a:pt x="28" y="88"/>
                  </a:cubicBezTo>
                  <a:cubicBezTo>
                    <a:pt x="30" y="88"/>
                    <a:pt x="33" y="88"/>
                    <a:pt x="36" y="87"/>
                  </a:cubicBezTo>
                  <a:cubicBezTo>
                    <a:pt x="49" y="83"/>
                    <a:pt x="58" y="78"/>
                    <a:pt x="64" y="75"/>
                  </a:cubicBezTo>
                  <a:cubicBezTo>
                    <a:pt x="67" y="74"/>
                    <a:pt x="67" y="71"/>
                    <a:pt x="66" y="68"/>
                  </a:cubicBezTo>
                  <a:cubicBezTo>
                    <a:pt x="65" y="66"/>
                    <a:pt x="63" y="63"/>
                    <a:pt x="62" y="62"/>
                  </a:cubicBezTo>
                  <a:cubicBezTo>
                    <a:pt x="61" y="60"/>
                    <a:pt x="60" y="59"/>
                    <a:pt x="58" y="60"/>
                  </a:cubicBezTo>
                  <a:cubicBezTo>
                    <a:pt x="56" y="61"/>
                    <a:pt x="52" y="61"/>
                    <a:pt x="49" y="60"/>
                  </a:cubicBezTo>
                  <a:cubicBezTo>
                    <a:pt x="46" y="59"/>
                    <a:pt x="46" y="57"/>
                    <a:pt x="48" y="55"/>
                  </a:cubicBezTo>
                  <a:cubicBezTo>
                    <a:pt x="51" y="52"/>
                    <a:pt x="55" y="50"/>
                    <a:pt x="61" y="48"/>
                  </a:cubicBezTo>
                  <a:cubicBezTo>
                    <a:pt x="63" y="47"/>
                    <a:pt x="64" y="46"/>
                    <a:pt x="63" y="44"/>
                  </a:cubicBezTo>
                  <a:cubicBezTo>
                    <a:pt x="61" y="39"/>
                    <a:pt x="54" y="34"/>
                    <a:pt x="54" y="28"/>
                  </a:cubicBezTo>
                  <a:cubicBezTo>
                    <a:pt x="53" y="26"/>
                    <a:pt x="54" y="25"/>
                    <a:pt x="56" y="24"/>
                  </a:cubicBezTo>
                  <a:cubicBezTo>
                    <a:pt x="60" y="24"/>
                    <a:pt x="63" y="26"/>
                    <a:pt x="66" y="27"/>
                  </a:cubicBezTo>
                  <a:cubicBezTo>
                    <a:pt x="67" y="29"/>
                    <a:pt x="68" y="30"/>
                    <a:pt x="69" y="32"/>
                  </a:cubicBezTo>
                  <a:cubicBezTo>
                    <a:pt x="69" y="33"/>
                    <a:pt x="68" y="35"/>
                    <a:pt x="68" y="37"/>
                  </a:cubicBezTo>
                  <a:cubicBezTo>
                    <a:pt x="69" y="38"/>
                    <a:pt x="69" y="39"/>
                    <a:pt x="70" y="41"/>
                  </a:cubicBezTo>
                  <a:cubicBezTo>
                    <a:pt x="70" y="44"/>
                    <a:pt x="69" y="47"/>
                    <a:pt x="69" y="51"/>
                  </a:cubicBezTo>
                  <a:cubicBezTo>
                    <a:pt x="70" y="53"/>
                    <a:pt x="72" y="55"/>
                    <a:pt x="73" y="58"/>
                  </a:cubicBezTo>
                  <a:cubicBezTo>
                    <a:pt x="77" y="46"/>
                    <a:pt x="80" y="37"/>
                    <a:pt x="85" y="31"/>
                  </a:cubicBezTo>
                  <a:cubicBezTo>
                    <a:pt x="87" y="29"/>
                    <a:pt x="89" y="28"/>
                    <a:pt x="91" y="25"/>
                  </a:cubicBezTo>
                  <a:cubicBezTo>
                    <a:pt x="95" y="21"/>
                    <a:pt x="95" y="13"/>
                    <a:pt x="98" y="8"/>
                  </a:cubicBezTo>
                  <a:cubicBezTo>
                    <a:pt x="100" y="6"/>
                    <a:pt x="102" y="3"/>
                    <a:pt x="104" y="0"/>
                  </a:cubicBezTo>
                  <a:cubicBezTo>
                    <a:pt x="105" y="0"/>
                    <a:pt x="108" y="3"/>
                    <a:pt x="110" y="6"/>
                  </a:cubicBezTo>
                  <a:cubicBezTo>
                    <a:pt x="112" y="10"/>
                    <a:pt x="111" y="13"/>
                    <a:pt x="109" y="17"/>
                  </a:cubicBezTo>
                  <a:cubicBezTo>
                    <a:pt x="102" y="27"/>
                    <a:pt x="94" y="38"/>
                    <a:pt x="92" y="45"/>
                  </a:cubicBezTo>
                  <a:cubicBezTo>
                    <a:pt x="91" y="49"/>
                    <a:pt x="93" y="50"/>
                    <a:pt x="96" y="49"/>
                  </a:cubicBezTo>
                  <a:cubicBezTo>
                    <a:pt x="100" y="47"/>
                    <a:pt x="103" y="46"/>
                    <a:pt x="106" y="43"/>
                  </a:cubicBezTo>
                  <a:cubicBezTo>
                    <a:pt x="108" y="39"/>
                    <a:pt x="111" y="36"/>
                    <a:pt x="113" y="32"/>
                  </a:cubicBezTo>
                  <a:cubicBezTo>
                    <a:pt x="114" y="31"/>
                    <a:pt x="116" y="30"/>
                    <a:pt x="118" y="29"/>
                  </a:cubicBezTo>
                  <a:cubicBezTo>
                    <a:pt x="119" y="30"/>
                    <a:pt x="121" y="32"/>
                    <a:pt x="123" y="33"/>
                  </a:cubicBezTo>
                  <a:cubicBezTo>
                    <a:pt x="122" y="35"/>
                    <a:pt x="123" y="38"/>
                    <a:pt x="122" y="40"/>
                  </a:cubicBezTo>
                  <a:cubicBezTo>
                    <a:pt x="118" y="43"/>
                    <a:pt x="114" y="46"/>
                    <a:pt x="110" y="49"/>
                  </a:cubicBezTo>
                  <a:cubicBezTo>
                    <a:pt x="103" y="52"/>
                    <a:pt x="97" y="55"/>
                    <a:pt x="91" y="60"/>
                  </a:cubicBezTo>
                  <a:cubicBezTo>
                    <a:pt x="90" y="61"/>
                    <a:pt x="90" y="63"/>
                    <a:pt x="90" y="64"/>
                  </a:cubicBezTo>
                  <a:cubicBezTo>
                    <a:pt x="90" y="68"/>
                    <a:pt x="91" y="70"/>
                    <a:pt x="96" y="68"/>
                  </a:cubicBezTo>
                  <a:cubicBezTo>
                    <a:pt x="120" y="56"/>
                    <a:pt x="138" y="49"/>
                    <a:pt x="146" y="53"/>
                  </a:cubicBezTo>
                  <a:cubicBezTo>
                    <a:pt x="150" y="56"/>
                    <a:pt x="148" y="60"/>
                    <a:pt x="144" y="62"/>
                  </a:cubicBezTo>
                  <a:cubicBezTo>
                    <a:pt x="140" y="63"/>
                    <a:pt x="134" y="63"/>
                    <a:pt x="128" y="63"/>
                  </a:cubicBezTo>
                  <a:cubicBezTo>
                    <a:pt x="109" y="68"/>
                    <a:pt x="91" y="74"/>
                    <a:pt x="74" y="82"/>
                  </a:cubicBezTo>
                  <a:cubicBezTo>
                    <a:pt x="70" y="84"/>
                    <a:pt x="68" y="87"/>
                    <a:pt x="67" y="91"/>
                  </a:cubicBezTo>
                  <a:cubicBezTo>
                    <a:pt x="68" y="95"/>
                    <a:pt x="69" y="97"/>
                    <a:pt x="71" y="100"/>
                  </a:cubicBezTo>
                  <a:close/>
                  <a:moveTo>
                    <a:pt x="77" y="58"/>
                  </a:moveTo>
                  <a:cubicBezTo>
                    <a:pt x="77" y="57"/>
                    <a:pt x="77" y="56"/>
                    <a:pt x="78" y="54"/>
                  </a:cubicBezTo>
                  <a:cubicBezTo>
                    <a:pt x="80" y="47"/>
                    <a:pt x="82" y="40"/>
                    <a:pt x="86" y="34"/>
                  </a:cubicBezTo>
                  <a:cubicBezTo>
                    <a:pt x="87" y="33"/>
                    <a:pt x="90" y="32"/>
                    <a:pt x="91" y="33"/>
                  </a:cubicBezTo>
                  <a:cubicBezTo>
                    <a:pt x="91" y="34"/>
                    <a:pt x="92" y="36"/>
                    <a:pt x="92" y="37"/>
                  </a:cubicBezTo>
                  <a:cubicBezTo>
                    <a:pt x="89" y="44"/>
                    <a:pt x="88" y="50"/>
                    <a:pt x="88" y="57"/>
                  </a:cubicBezTo>
                  <a:cubicBezTo>
                    <a:pt x="88" y="59"/>
                    <a:pt x="88" y="61"/>
                    <a:pt x="89" y="62"/>
                  </a:cubicBezTo>
                  <a:cubicBezTo>
                    <a:pt x="87" y="63"/>
                    <a:pt x="84" y="64"/>
                    <a:pt x="82" y="65"/>
                  </a:cubicBezTo>
                  <a:cubicBezTo>
                    <a:pt x="81" y="65"/>
                    <a:pt x="82" y="65"/>
                    <a:pt x="80" y="64"/>
                  </a:cubicBezTo>
                  <a:cubicBezTo>
                    <a:pt x="78" y="62"/>
                    <a:pt x="77" y="59"/>
                    <a:pt x="77" y="58"/>
                  </a:cubicBezTo>
                  <a:close/>
                  <a:moveTo>
                    <a:pt x="73" y="67"/>
                  </a:moveTo>
                  <a:cubicBezTo>
                    <a:pt x="74" y="66"/>
                    <a:pt x="75" y="66"/>
                    <a:pt x="75" y="65"/>
                  </a:cubicBezTo>
                  <a:cubicBezTo>
                    <a:pt x="76" y="65"/>
                    <a:pt x="78" y="66"/>
                    <a:pt x="79" y="66"/>
                  </a:cubicBezTo>
                  <a:cubicBezTo>
                    <a:pt x="80" y="67"/>
                    <a:pt x="81" y="68"/>
                    <a:pt x="82" y="70"/>
                  </a:cubicBezTo>
                  <a:cubicBezTo>
                    <a:pt x="83" y="71"/>
                    <a:pt x="82" y="72"/>
                    <a:pt x="81" y="73"/>
                  </a:cubicBezTo>
                  <a:cubicBezTo>
                    <a:pt x="81" y="73"/>
                    <a:pt x="80" y="73"/>
                    <a:pt x="79" y="74"/>
                  </a:cubicBezTo>
                  <a:cubicBezTo>
                    <a:pt x="77" y="74"/>
                    <a:pt x="77" y="73"/>
                    <a:pt x="76" y="72"/>
                  </a:cubicBezTo>
                  <a:cubicBezTo>
                    <a:pt x="75" y="70"/>
                    <a:pt x="74" y="69"/>
                    <a:pt x="73" y="67"/>
                  </a:cubicBezTo>
                  <a:close/>
                  <a:moveTo>
                    <a:pt x="80" y="101"/>
                  </a:moveTo>
                  <a:cubicBezTo>
                    <a:pt x="79" y="102"/>
                    <a:pt x="79" y="104"/>
                    <a:pt x="82" y="104"/>
                  </a:cubicBezTo>
                  <a:cubicBezTo>
                    <a:pt x="84" y="104"/>
                    <a:pt x="85" y="104"/>
                    <a:pt x="85" y="103"/>
                  </a:cubicBezTo>
                  <a:cubicBezTo>
                    <a:pt x="90" y="97"/>
                    <a:pt x="96" y="91"/>
                    <a:pt x="99" y="86"/>
                  </a:cubicBezTo>
                  <a:cubicBezTo>
                    <a:pt x="99" y="84"/>
                    <a:pt x="98" y="83"/>
                    <a:pt x="96" y="83"/>
                  </a:cubicBezTo>
                  <a:cubicBezTo>
                    <a:pt x="92" y="84"/>
                    <a:pt x="89" y="85"/>
                    <a:pt x="88" y="87"/>
                  </a:cubicBezTo>
                  <a:cubicBezTo>
                    <a:pt x="83" y="90"/>
                    <a:pt x="81" y="95"/>
                    <a:pt x="80" y="101"/>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8" name="ïṩḻïḋè">
              <a:extLst>
                <a:ext uri="{FF2B5EF4-FFF2-40B4-BE49-F238E27FC236}">
                  <a16:creationId xmlns:a16="http://schemas.microsoft.com/office/drawing/2014/main" id="{E5261FFC-DADF-4483-8AA1-387912A09CC3}"/>
                </a:ext>
              </a:extLst>
            </p:cNvPr>
            <p:cNvSpPr/>
            <p:nvPr/>
          </p:nvSpPr>
          <p:spPr bwMode="auto">
            <a:xfrm>
              <a:off x="7854739" y="3395758"/>
              <a:ext cx="121979" cy="131014"/>
            </a:xfrm>
            <a:custGeom>
              <a:avLst/>
              <a:gdLst>
                <a:gd name="T0" fmla="*/ 0 w 26"/>
                <a:gd name="T1" fmla="*/ 2 h 28"/>
                <a:gd name="T2" fmla="*/ 16 w 26"/>
                <a:gd name="T3" fmla="*/ 6 h 28"/>
                <a:gd name="T4" fmla="*/ 26 w 26"/>
                <a:gd name="T5" fmla="*/ 20 h 28"/>
                <a:gd name="T6" fmla="*/ 14 w 26"/>
                <a:gd name="T7" fmla="*/ 25 h 28"/>
                <a:gd name="T8" fmla="*/ 0 w 26"/>
                <a:gd name="T9" fmla="*/ 2 h 28"/>
              </a:gdLst>
              <a:ahLst/>
              <a:cxnLst>
                <a:cxn ang="0">
                  <a:pos x="T0" y="T1"/>
                </a:cxn>
                <a:cxn ang="0">
                  <a:pos x="T2" y="T3"/>
                </a:cxn>
                <a:cxn ang="0">
                  <a:pos x="T4" y="T5"/>
                </a:cxn>
                <a:cxn ang="0">
                  <a:pos x="T6" y="T7"/>
                </a:cxn>
                <a:cxn ang="0">
                  <a:pos x="T8" y="T9"/>
                </a:cxn>
              </a:cxnLst>
              <a:rect l="0" t="0" r="r" b="b"/>
              <a:pathLst>
                <a:path w="26" h="28">
                  <a:moveTo>
                    <a:pt x="0" y="2"/>
                  </a:moveTo>
                  <a:cubicBezTo>
                    <a:pt x="5" y="0"/>
                    <a:pt x="12" y="2"/>
                    <a:pt x="16" y="6"/>
                  </a:cubicBezTo>
                  <a:cubicBezTo>
                    <a:pt x="21" y="10"/>
                    <a:pt x="25" y="14"/>
                    <a:pt x="26" y="20"/>
                  </a:cubicBezTo>
                  <a:cubicBezTo>
                    <a:pt x="25" y="26"/>
                    <a:pt x="20" y="28"/>
                    <a:pt x="14" y="25"/>
                  </a:cubicBezTo>
                  <a:cubicBezTo>
                    <a:pt x="10" y="24"/>
                    <a:pt x="2" y="9"/>
                    <a:pt x="0" y="2"/>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9" name="ïṡḻídè">
              <a:extLst>
                <a:ext uri="{FF2B5EF4-FFF2-40B4-BE49-F238E27FC236}">
                  <a16:creationId xmlns:a16="http://schemas.microsoft.com/office/drawing/2014/main" id="{EB180E2C-6015-416F-A564-B4E8502799F7}"/>
                </a:ext>
              </a:extLst>
            </p:cNvPr>
            <p:cNvSpPr/>
            <p:nvPr/>
          </p:nvSpPr>
          <p:spPr bwMode="auto">
            <a:xfrm>
              <a:off x="8442047" y="2763273"/>
              <a:ext cx="569237" cy="745429"/>
            </a:xfrm>
            <a:custGeom>
              <a:avLst/>
              <a:gdLst>
                <a:gd name="T0" fmla="*/ 0 w 121"/>
                <a:gd name="T1" fmla="*/ 149 h 158"/>
                <a:gd name="T2" fmla="*/ 32 w 121"/>
                <a:gd name="T3" fmla="*/ 128 h 158"/>
                <a:gd name="T4" fmla="*/ 41 w 121"/>
                <a:gd name="T5" fmla="*/ 104 h 158"/>
                <a:gd name="T6" fmla="*/ 39 w 121"/>
                <a:gd name="T7" fmla="*/ 102 h 158"/>
                <a:gd name="T8" fmla="*/ 36 w 121"/>
                <a:gd name="T9" fmla="*/ 104 h 158"/>
                <a:gd name="T10" fmla="*/ 22 w 121"/>
                <a:gd name="T11" fmla="*/ 117 h 158"/>
                <a:gd name="T12" fmla="*/ 17 w 121"/>
                <a:gd name="T13" fmla="*/ 105 h 158"/>
                <a:gd name="T14" fmla="*/ 39 w 121"/>
                <a:gd name="T15" fmla="*/ 92 h 158"/>
                <a:gd name="T16" fmla="*/ 48 w 121"/>
                <a:gd name="T17" fmla="*/ 78 h 158"/>
                <a:gd name="T18" fmla="*/ 57 w 121"/>
                <a:gd name="T19" fmla="*/ 22 h 158"/>
                <a:gd name="T20" fmla="*/ 52 w 121"/>
                <a:gd name="T21" fmla="*/ 12 h 158"/>
                <a:gd name="T22" fmla="*/ 57 w 121"/>
                <a:gd name="T23" fmla="*/ 2 h 158"/>
                <a:gd name="T24" fmla="*/ 71 w 121"/>
                <a:gd name="T25" fmla="*/ 15 h 158"/>
                <a:gd name="T26" fmla="*/ 58 w 121"/>
                <a:gd name="T27" fmla="*/ 77 h 158"/>
                <a:gd name="T28" fmla="*/ 62 w 121"/>
                <a:gd name="T29" fmla="*/ 82 h 158"/>
                <a:gd name="T30" fmla="*/ 76 w 121"/>
                <a:gd name="T31" fmla="*/ 73 h 158"/>
                <a:gd name="T32" fmla="*/ 79 w 121"/>
                <a:gd name="T33" fmla="*/ 65 h 158"/>
                <a:gd name="T34" fmla="*/ 72 w 121"/>
                <a:gd name="T35" fmla="*/ 61 h 158"/>
                <a:gd name="T36" fmla="*/ 97 w 121"/>
                <a:gd name="T37" fmla="*/ 61 h 158"/>
                <a:gd name="T38" fmla="*/ 98 w 121"/>
                <a:gd name="T39" fmla="*/ 69 h 158"/>
                <a:gd name="T40" fmla="*/ 58 w 121"/>
                <a:gd name="T41" fmla="*/ 92 h 158"/>
                <a:gd name="T42" fmla="*/ 71 w 121"/>
                <a:gd name="T43" fmla="*/ 108 h 158"/>
                <a:gd name="T44" fmla="*/ 89 w 121"/>
                <a:gd name="T45" fmla="*/ 126 h 158"/>
                <a:gd name="T46" fmla="*/ 107 w 121"/>
                <a:gd name="T47" fmla="*/ 138 h 158"/>
                <a:gd name="T48" fmla="*/ 114 w 121"/>
                <a:gd name="T49" fmla="*/ 141 h 158"/>
                <a:gd name="T50" fmla="*/ 111 w 121"/>
                <a:gd name="T51" fmla="*/ 148 h 158"/>
                <a:gd name="T52" fmla="*/ 82 w 121"/>
                <a:gd name="T53" fmla="*/ 146 h 158"/>
                <a:gd name="T54" fmla="*/ 51 w 121"/>
                <a:gd name="T55" fmla="*/ 94 h 158"/>
                <a:gd name="T56" fmla="*/ 36 w 121"/>
                <a:gd name="T57" fmla="*/ 143 h 158"/>
                <a:gd name="T58" fmla="*/ 15 w 121"/>
                <a:gd name="T59" fmla="*/ 155 h 158"/>
                <a:gd name="T60" fmla="*/ 0 w 121"/>
                <a:gd name="T61"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58">
                  <a:moveTo>
                    <a:pt x="0" y="149"/>
                  </a:moveTo>
                  <a:cubicBezTo>
                    <a:pt x="16" y="144"/>
                    <a:pt x="26" y="142"/>
                    <a:pt x="32" y="128"/>
                  </a:cubicBezTo>
                  <a:cubicBezTo>
                    <a:pt x="41" y="104"/>
                    <a:pt x="41" y="104"/>
                    <a:pt x="41" y="104"/>
                  </a:cubicBezTo>
                  <a:cubicBezTo>
                    <a:pt x="39" y="102"/>
                    <a:pt x="39" y="102"/>
                    <a:pt x="39" y="102"/>
                  </a:cubicBezTo>
                  <a:cubicBezTo>
                    <a:pt x="36" y="104"/>
                    <a:pt x="36" y="104"/>
                    <a:pt x="36" y="104"/>
                  </a:cubicBezTo>
                  <a:cubicBezTo>
                    <a:pt x="30" y="111"/>
                    <a:pt x="25" y="116"/>
                    <a:pt x="22" y="117"/>
                  </a:cubicBezTo>
                  <a:cubicBezTo>
                    <a:pt x="13" y="119"/>
                    <a:pt x="6" y="107"/>
                    <a:pt x="17" y="105"/>
                  </a:cubicBezTo>
                  <a:cubicBezTo>
                    <a:pt x="24" y="101"/>
                    <a:pt x="32" y="97"/>
                    <a:pt x="39" y="92"/>
                  </a:cubicBezTo>
                  <a:cubicBezTo>
                    <a:pt x="45" y="89"/>
                    <a:pt x="47" y="84"/>
                    <a:pt x="48" y="78"/>
                  </a:cubicBezTo>
                  <a:cubicBezTo>
                    <a:pt x="52" y="60"/>
                    <a:pt x="55" y="42"/>
                    <a:pt x="57" y="22"/>
                  </a:cubicBezTo>
                  <a:cubicBezTo>
                    <a:pt x="56" y="18"/>
                    <a:pt x="56" y="15"/>
                    <a:pt x="52" y="12"/>
                  </a:cubicBezTo>
                  <a:cubicBezTo>
                    <a:pt x="47" y="8"/>
                    <a:pt x="50" y="4"/>
                    <a:pt x="57" y="2"/>
                  </a:cubicBezTo>
                  <a:cubicBezTo>
                    <a:pt x="68" y="0"/>
                    <a:pt x="73" y="5"/>
                    <a:pt x="71" y="15"/>
                  </a:cubicBezTo>
                  <a:cubicBezTo>
                    <a:pt x="58" y="77"/>
                    <a:pt x="58" y="77"/>
                    <a:pt x="58" y="77"/>
                  </a:cubicBezTo>
                  <a:cubicBezTo>
                    <a:pt x="55" y="83"/>
                    <a:pt x="59" y="86"/>
                    <a:pt x="62" y="82"/>
                  </a:cubicBezTo>
                  <a:cubicBezTo>
                    <a:pt x="67" y="78"/>
                    <a:pt x="72" y="75"/>
                    <a:pt x="76" y="73"/>
                  </a:cubicBezTo>
                  <a:cubicBezTo>
                    <a:pt x="81" y="70"/>
                    <a:pt x="82" y="68"/>
                    <a:pt x="79" y="65"/>
                  </a:cubicBezTo>
                  <a:cubicBezTo>
                    <a:pt x="76" y="64"/>
                    <a:pt x="74" y="63"/>
                    <a:pt x="72" y="61"/>
                  </a:cubicBezTo>
                  <a:cubicBezTo>
                    <a:pt x="81" y="59"/>
                    <a:pt x="90" y="58"/>
                    <a:pt x="97" y="61"/>
                  </a:cubicBezTo>
                  <a:cubicBezTo>
                    <a:pt x="102" y="64"/>
                    <a:pt x="102" y="67"/>
                    <a:pt x="98" y="69"/>
                  </a:cubicBezTo>
                  <a:cubicBezTo>
                    <a:pt x="85" y="78"/>
                    <a:pt x="71" y="87"/>
                    <a:pt x="58" y="92"/>
                  </a:cubicBezTo>
                  <a:cubicBezTo>
                    <a:pt x="62" y="94"/>
                    <a:pt x="66" y="99"/>
                    <a:pt x="71" y="108"/>
                  </a:cubicBezTo>
                  <a:cubicBezTo>
                    <a:pt x="75" y="115"/>
                    <a:pt x="82" y="121"/>
                    <a:pt x="89" y="126"/>
                  </a:cubicBezTo>
                  <a:cubicBezTo>
                    <a:pt x="97" y="129"/>
                    <a:pt x="101" y="134"/>
                    <a:pt x="107" y="138"/>
                  </a:cubicBezTo>
                  <a:cubicBezTo>
                    <a:pt x="109" y="139"/>
                    <a:pt x="112" y="140"/>
                    <a:pt x="114" y="141"/>
                  </a:cubicBezTo>
                  <a:cubicBezTo>
                    <a:pt x="121" y="141"/>
                    <a:pt x="117" y="148"/>
                    <a:pt x="111" y="148"/>
                  </a:cubicBezTo>
                  <a:cubicBezTo>
                    <a:pt x="100" y="154"/>
                    <a:pt x="90" y="153"/>
                    <a:pt x="82" y="146"/>
                  </a:cubicBezTo>
                  <a:cubicBezTo>
                    <a:pt x="73" y="126"/>
                    <a:pt x="63" y="103"/>
                    <a:pt x="51" y="94"/>
                  </a:cubicBezTo>
                  <a:cubicBezTo>
                    <a:pt x="50" y="111"/>
                    <a:pt x="44" y="127"/>
                    <a:pt x="36" y="143"/>
                  </a:cubicBezTo>
                  <a:cubicBezTo>
                    <a:pt x="31" y="154"/>
                    <a:pt x="25" y="158"/>
                    <a:pt x="15" y="155"/>
                  </a:cubicBezTo>
                  <a:cubicBezTo>
                    <a:pt x="8" y="154"/>
                    <a:pt x="1" y="154"/>
                    <a:pt x="0" y="14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0" name="îś1ïḑè">
              <a:extLst>
                <a:ext uri="{FF2B5EF4-FFF2-40B4-BE49-F238E27FC236}">
                  <a16:creationId xmlns:a16="http://schemas.microsoft.com/office/drawing/2014/main" id="{55DB05EE-2974-4A18-96D6-552DDA635D81}"/>
                </a:ext>
              </a:extLst>
            </p:cNvPr>
            <p:cNvSpPr/>
            <p:nvPr/>
          </p:nvSpPr>
          <p:spPr bwMode="auto">
            <a:xfrm>
              <a:off x="9395294" y="3135987"/>
              <a:ext cx="135532" cy="216852"/>
            </a:xfrm>
            <a:custGeom>
              <a:avLst/>
              <a:gdLst>
                <a:gd name="T0" fmla="*/ 2 w 29"/>
                <a:gd name="T1" fmla="*/ 44 h 46"/>
                <a:gd name="T2" fmla="*/ 5 w 29"/>
                <a:gd name="T3" fmla="*/ 21 h 46"/>
                <a:gd name="T4" fmla="*/ 16 w 29"/>
                <a:gd name="T5" fmla="*/ 13 h 46"/>
                <a:gd name="T6" fmla="*/ 24 w 29"/>
                <a:gd name="T7" fmla="*/ 1 h 46"/>
                <a:gd name="T8" fmla="*/ 29 w 29"/>
                <a:gd name="T9" fmla="*/ 0 h 46"/>
                <a:gd name="T10" fmla="*/ 23 w 29"/>
                <a:gd name="T11" fmla="*/ 12 h 46"/>
                <a:gd name="T12" fmla="*/ 24 w 29"/>
                <a:gd name="T13" fmla="*/ 16 h 46"/>
                <a:gd name="T14" fmla="*/ 27 w 29"/>
                <a:gd name="T15" fmla="*/ 20 h 46"/>
                <a:gd name="T16" fmla="*/ 15 w 29"/>
                <a:gd name="T17" fmla="*/ 41 h 46"/>
                <a:gd name="T18" fmla="*/ 8 w 29"/>
                <a:gd name="T19" fmla="*/ 46 h 46"/>
                <a:gd name="T20" fmla="*/ 5 w 29"/>
                <a:gd name="T21" fmla="*/ 46 h 46"/>
                <a:gd name="T22" fmla="*/ 2 w 29"/>
                <a:gd name="T2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6">
                  <a:moveTo>
                    <a:pt x="2" y="44"/>
                  </a:moveTo>
                  <a:cubicBezTo>
                    <a:pt x="0" y="36"/>
                    <a:pt x="1" y="28"/>
                    <a:pt x="5" y="21"/>
                  </a:cubicBezTo>
                  <a:cubicBezTo>
                    <a:pt x="9" y="18"/>
                    <a:pt x="12" y="15"/>
                    <a:pt x="16" y="13"/>
                  </a:cubicBezTo>
                  <a:cubicBezTo>
                    <a:pt x="18" y="10"/>
                    <a:pt x="21" y="5"/>
                    <a:pt x="24" y="1"/>
                  </a:cubicBezTo>
                  <a:cubicBezTo>
                    <a:pt x="25" y="0"/>
                    <a:pt x="27" y="0"/>
                    <a:pt x="29" y="0"/>
                  </a:cubicBezTo>
                  <a:cubicBezTo>
                    <a:pt x="27" y="4"/>
                    <a:pt x="25" y="8"/>
                    <a:pt x="23" y="12"/>
                  </a:cubicBezTo>
                  <a:cubicBezTo>
                    <a:pt x="22" y="14"/>
                    <a:pt x="22" y="16"/>
                    <a:pt x="24" y="16"/>
                  </a:cubicBezTo>
                  <a:cubicBezTo>
                    <a:pt x="27" y="16"/>
                    <a:pt x="27" y="18"/>
                    <a:pt x="27" y="20"/>
                  </a:cubicBezTo>
                  <a:cubicBezTo>
                    <a:pt x="23" y="27"/>
                    <a:pt x="19" y="34"/>
                    <a:pt x="15" y="41"/>
                  </a:cubicBezTo>
                  <a:cubicBezTo>
                    <a:pt x="13" y="43"/>
                    <a:pt x="10" y="44"/>
                    <a:pt x="8" y="46"/>
                  </a:cubicBezTo>
                  <a:cubicBezTo>
                    <a:pt x="7" y="46"/>
                    <a:pt x="6" y="46"/>
                    <a:pt x="5" y="46"/>
                  </a:cubicBezTo>
                  <a:cubicBezTo>
                    <a:pt x="4" y="46"/>
                    <a:pt x="2" y="45"/>
                    <a:pt x="2" y="44"/>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1" name="îşļïḓe">
              <a:extLst>
                <a:ext uri="{FF2B5EF4-FFF2-40B4-BE49-F238E27FC236}">
                  <a16:creationId xmlns:a16="http://schemas.microsoft.com/office/drawing/2014/main" id="{14381DE8-C9F7-4CFA-B7A7-CB08F4454A9B}"/>
                </a:ext>
              </a:extLst>
            </p:cNvPr>
            <p:cNvSpPr/>
            <p:nvPr/>
          </p:nvSpPr>
          <p:spPr bwMode="auto">
            <a:xfrm>
              <a:off x="9433696" y="2679694"/>
              <a:ext cx="562461" cy="914846"/>
            </a:xfrm>
            <a:custGeom>
              <a:avLst/>
              <a:gdLst>
                <a:gd name="T0" fmla="*/ 7 w 120"/>
                <a:gd name="T1" fmla="*/ 95 h 194"/>
                <a:gd name="T2" fmla="*/ 5 w 120"/>
                <a:gd name="T3" fmla="*/ 68 h 194"/>
                <a:gd name="T4" fmla="*/ 15 w 120"/>
                <a:gd name="T5" fmla="*/ 75 h 194"/>
                <a:gd name="T6" fmla="*/ 6 w 120"/>
                <a:gd name="T7" fmla="*/ 52 h 194"/>
                <a:gd name="T8" fmla="*/ 25 w 120"/>
                <a:gd name="T9" fmla="*/ 66 h 194"/>
                <a:gd name="T10" fmla="*/ 46 w 120"/>
                <a:gd name="T11" fmla="*/ 56 h 194"/>
                <a:gd name="T12" fmla="*/ 39 w 120"/>
                <a:gd name="T13" fmla="*/ 48 h 194"/>
                <a:gd name="T14" fmla="*/ 31 w 120"/>
                <a:gd name="T15" fmla="*/ 39 h 194"/>
                <a:gd name="T16" fmla="*/ 56 w 120"/>
                <a:gd name="T17" fmla="*/ 21 h 194"/>
                <a:gd name="T18" fmla="*/ 63 w 120"/>
                <a:gd name="T19" fmla="*/ 1 h 194"/>
                <a:gd name="T20" fmla="*/ 56 w 120"/>
                <a:gd name="T21" fmla="*/ 33 h 194"/>
                <a:gd name="T22" fmla="*/ 112 w 120"/>
                <a:gd name="T23" fmla="*/ 24 h 194"/>
                <a:gd name="T24" fmla="*/ 78 w 120"/>
                <a:gd name="T25" fmla="*/ 81 h 194"/>
                <a:gd name="T26" fmla="*/ 70 w 120"/>
                <a:gd name="T27" fmla="*/ 107 h 194"/>
                <a:gd name="T28" fmla="*/ 59 w 120"/>
                <a:gd name="T29" fmla="*/ 121 h 194"/>
                <a:gd name="T30" fmla="*/ 59 w 120"/>
                <a:gd name="T31" fmla="*/ 137 h 194"/>
                <a:gd name="T32" fmla="*/ 87 w 120"/>
                <a:gd name="T33" fmla="*/ 135 h 194"/>
                <a:gd name="T34" fmla="*/ 59 w 120"/>
                <a:gd name="T35" fmla="*/ 181 h 194"/>
                <a:gd name="T36" fmla="*/ 45 w 120"/>
                <a:gd name="T37" fmla="*/ 180 h 194"/>
                <a:gd name="T38" fmla="*/ 40 w 120"/>
                <a:gd name="T39" fmla="*/ 152 h 194"/>
                <a:gd name="T40" fmla="*/ 24 w 120"/>
                <a:gd name="T41" fmla="*/ 147 h 194"/>
                <a:gd name="T42" fmla="*/ 47 w 120"/>
                <a:gd name="T43" fmla="*/ 135 h 194"/>
                <a:gd name="T44" fmla="*/ 32 w 120"/>
                <a:gd name="T45" fmla="*/ 128 h 194"/>
                <a:gd name="T46" fmla="*/ 96 w 120"/>
                <a:gd name="T47" fmla="*/ 88 h 194"/>
                <a:gd name="T48" fmla="*/ 91 w 120"/>
                <a:gd name="T49" fmla="*/ 81 h 194"/>
                <a:gd name="T50" fmla="*/ 20 w 120"/>
                <a:gd name="T51" fmla="*/ 107 h 194"/>
                <a:gd name="T52" fmla="*/ 66 w 120"/>
                <a:gd name="T53" fmla="*/ 85 h 194"/>
                <a:gd name="T54" fmla="*/ 37 w 120"/>
                <a:gd name="T55" fmla="*/ 88 h 194"/>
                <a:gd name="T56" fmla="*/ 35 w 120"/>
                <a:gd name="T57" fmla="*/ 74 h 194"/>
                <a:gd name="T58" fmla="*/ 21 w 120"/>
                <a:gd name="T59" fmla="*/ 84 h 194"/>
                <a:gd name="T60" fmla="*/ 17 w 120"/>
                <a:gd name="T61" fmla="*/ 94 h 194"/>
                <a:gd name="T62" fmla="*/ 53 w 120"/>
                <a:gd name="T63" fmla="*/ 55 h 194"/>
                <a:gd name="T64" fmla="*/ 59 w 120"/>
                <a:gd name="T65" fmla="*/ 70 h 194"/>
                <a:gd name="T66" fmla="*/ 42 w 120"/>
                <a:gd name="T67" fmla="*/ 82 h 194"/>
                <a:gd name="T68" fmla="*/ 57 w 120"/>
                <a:gd name="T69" fmla="*/ 44 h 194"/>
                <a:gd name="T70" fmla="*/ 66 w 120"/>
                <a:gd name="T71" fmla="*/ 41 h 194"/>
                <a:gd name="T72" fmla="*/ 60 w 120"/>
                <a:gd name="T73" fmla="*/ 48 h 194"/>
                <a:gd name="T74" fmla="*/ 63 w 120"/>
                <a:gd name="T75" fmla="*/ 68 h 194"/>
                <a:gd name="T76" fmla="*/ 76 w 120"/>
                <a:gd name="T77" fmla="*/ 55 h 194"/>
                <a:gd name="T78" fmla="*/ 74 w 120"/>
                <a:gd name="T79" fmla="*/ 39 h 194"/>
                <a:gd name="T80" fmla="*/ 68 w 120"/>
                <a:gd name="T81" fmla="*/ 48 h 194"/>
                <a:gd name="T82" fmla="*/ 63 w 120"/>
                <a:gd name="T83" fmla="*/ 68 h 194"/>
                <a:gd name="T84" fmla="*/ 101 w 120"/>
                <a:gd name="T85" fmla="*/ 26 h 194"/>
                <a:gd name="T86" fmla="*/ 90 w 120"/>
                <a:gd name="T87" fmla="*/ 24 h 194"/>
                <a:gd name="T88" fmla="*/ 82 w 120"/>
                <a:gd name="T89" fmla="*/ 44 h 194"/>
                <a:gd name="T90" fmla="*/ 70 w 120"/>
                <a:gd name="T91" fmla="*/ 79 h 194"/>
                <a:gd name="T92" fmla="*/ 70 w 120"/>
                <a:gd name="T93" fmla="*/ 71 h 194"/>
                <a:gd name="T94" fmla="*/ 73 w 120"/>
                <a:gd name="T95" fmla="*/ 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94">
                  <a:moveTo>
                    <a:pt x="17" y="94"/>
                  </a:moveTo>
                  <a:cubicBezTo>
                    <a:pt x="15" y="96"/>
                    <a:pt x="14" y="97"/>
                    <a:pt x="12" y="99"/>
                  </a:cubicBezTo>
                  <a:cubicBezTo>
                    <a:pt x="9" y="101"/>
                    <a:pt x="7" y="97"/>
                    <a:pt x="7" y="95"/>
                  </a:cubicBezTo>
                  <a:cubicBezTo>
                    <a:pt x="6" y="91"/>
                    <a:pt x="6" y="83"/>
                    <a:pt x="6" y="76"/>
                  </a:cubicBezTo>
                  <a:cubicBezTo>
                    <a:pt x="5" y="74"/>
                    <a:pt x="4" y="72"/>
                    <a:pt x="3" y="71"/>
                  </a:cubicBezTo>
                  <a:cubicBezTo>
                    <a:pt x="3" y="70"/>
                    <a:pt x="4" y="69"/>
                    <a:pt x="5" y="68"/>
                  </a:cubicBezTo>
                  <a:cubicBezTo>
                    <a:pt x="7" y="69"/>
                    <a:pt x="9" y="71"/>
                    <a:pt x="10" y="73"/>
                  </a:cubicBezTo>
                  <a:cubicBezTo>
                    <a:pt x="11" y="74"/>
                    <a:pt x="12" y="75"/>
                    <a:pt x="13" y="77"/>
                  </a:cubicBezTo>
                  <a:cubicBezTo>
                    <a:pt x="14" y="79"/>
                    <a:pt x="16" y="77"/>
                    <a:pt x="15" y="75"/>
                  </a:cubicBezTo>
                  <a:cubicBezTo>
                    <a:pt x="15" y="74"/>
                    <a:pt x="14" y="73"/>
                    <a:pt x="14" y="72"/>
                  </a:cubicBezTo>
                  <a:cubicBezTo>
                    <a:pt x="14" y="70"/>
                    <a:pt x="14" y="68"/>
                    <a:pt x="14" y="66"/>
                  </a:cubicBezTo>
                  <a:cubicBezTo>
                    <a:pt x="10" y="62"/>
                    <a:pt x="7" y="58"/>
                    <a:pt x="6" y="52"/>
                  </a:cubicBezTo>
                  <a:cubicBezTo>
                    <a:pt x="6" y="51"/>
                    <a:pt x="7" y="50"/>
                    <a:pt x="7" y="49"/>
                  </a:cubicBezTo>
                  <a:cubicBezTo>
                    <a:pt x="13" y="54"/>
                    <a:pt x="21" y="61"/>
                    <a:pt x="23" y="65"/>
                  </a:cubicBezTo>
                  <a:cubicBezTo>
                    <a:pt x="23" y="65"/>
                    <a:pt x="24" y="66"/>
                    <a:pt x="25" y="66"/>
                  </a:cubicBezTo>
                  <a:cubicBezTo>
                    <a:pt x="27" y="66"/>
                    <a:pt x="32" y="65"/>
                    <a:pt x="36" y="66"/>
                  </a:cubicBezTo>
                  <a:cubicBezTo>
                    <a:pt x="37" y="66"/>
                    <a:pt x="39" y="66"/>
                    <a:pt x="40" y="65"/>
                  </a:cubicBezTo>
                  <a:cubicBezTo>
                    <a:pt x="42" y="62"/>
                    <a:pt x="44" y="59"/>
                    <a:pt x="46" y="56"/>
                  </a:cubicBezTo>
                  <a:cubicBezTo>
                    <a:pt x="43" y="57"/>
                    <a:pt x="39" y="59"/>
                    <a:pt x="34" y="57"/>
                  </a:cubicBezTo>
                  <a:cubicBezTo>
                    <a:pt x="36" y="54"/>
                    <a:pt x="40" y="52"/>
                    <a:pt x="42" y="49"/>
                  </a:cubicBezTo>
                  <a:cubicBezTo>
                    <a:pt x="41" y="49"/>
                    <a:pt x="40" y="48"/>
                    <a:pt x="39" y="48"/>
                  </a:cubicBezTo>
                  <a:cubicBezTo>
                    <a:pt x="38" y="48"/>
                    <a:pt x="37" y="48"/>
                    <a:pt x="36" y="48"/>
                  </a:cubicBezTo>
                  <a:cubicBezTo>
                    <a:pt x="35" y="47"/>
                    <a:pt x="35" y="47"/>
                    <a:pt x="34" y="47"/>
                  </a:cubicBezTo>
                  <a:cubicBezTo>
                    <a:pt x="33" y="44"/>
                    <a:pt x="31" y="42"/>
                    <a:pt x="31" y="39"/>
                  </a:cubicBezTo>
                  <a:cubicBezTo>
                    <a:pt x="31" y="39"/>
                    <a:pt x="30" y="39"/>
                    <a:pt x="34" y="37"/>
                  </a:cubicBezTo>
                  <a:cubicBezTo>
                    <a:pt x="37" y="37"/>
                    <a:pt x="40" y="37"/>
                    <a:pt x="42" y="37"/>
                  </a:cubicBezTo>
                  <a:cubicBezTo>
                    <a:pt x="47" y="31"/>
                    <a:pt x="51" y="26"/>
                    <a:pt x="56" y="21"/>
                  </a:cubicBezTo>
                  <a:cubicBezTo>
                    <a:pt x="59" y="16"/>
                    <a:pt x="62" y="11"/>
                    <a:pt x="66" y="6"/>
                  </a:cubicBezTo>
                  <a:cubicBezTo>
                    <a:pt x="64" y="5"/>
                    <a:pt x="63" y="5"/>
                    <a:pt x="62" y="4"/>
                  </a:cubicBezTo>
                  <a:cubicBezTo>
                    <a:pt x="61" y="3"/>
                    <a:pt x="61" y="2"/>
                    <a:pt x="63" y="1"/>
                  </a:cubicBezTo>
                  <a:cubicBezTo>
                    <a:pt x="66" y="1"/>
                    <a:pt x="69" y="0"/>
                    <a:pt x="76" y="3"/>
                  </a:cubicBezTo>
                  <a:cubicBezTo>
                    <a:pt x="79" y="5"/>
                    <a:pt x="79" y="8"/>
                    <a:pt x="77" y="10"/>
                  </a:cubicBezTo>
                  <a:cubicBezTo>
                    <a:pt x="72" y="18"/>
                    <a:pt x="64" y="26"/>
                    <a:pt x="56" y="33"/>
                  </a:cubicBezTo>
                  <a:cubicBezTo>
                    <a:pt x="54" y="37"/>
                    <a:pt x="55" y="38"/>
                    <a:pt x="57" y="37"/>
                  </a:cubicBezTo>
                  <a:cubicBezTo>
                    <a:pt x="72" y="28"/>
                    <a:pt x="88" y="18"/>
                    <a:pt x="106" y="15"/>
                  </a:cubicBezTo>
                  <a:cubicBezTo>
                    <a:pt x="111" y="15"/>
                    <a:pt x="114" y="16"/>
                    <a:pt x="112" y="24"/>
                  </a:cubicBezTo>
                  <a:cubicBezTo>
                    <a:pt x="110" y="30"/>
                    <a:pt x="106" y="36"/>
                    <a:pt x="100" y="42"/>
                  </a:cubicBezTo>
                  <a:cubicBezTo>
                    <a:pt x="96" y="49"/>
                    <a:pt x="92" y="56"/>
                    <a:pt x="88" y="62"/>
                  </a:cubicBezTo>
                  <a:cubicBezTo>
                    <a:pt x="84" y="67"/>
                    <a:pt x="78" y="80"/>
                    <a:pt x="78" y="81"/>
                  </a:cubicBezTo>
                  <a:cubicBezTo>
                    <a:pt x="89" y="78"/>
                    <a:pt x="100" y="74"/>
                    <a:pt x="111" y="72"/>
                  </a:cubicBezTo>
                  <a:cubicBezTo>
                    <a:pt x="116" y="72"/>
                    <a:pt x="120" y="75"/>
                    <a:pt x="116" y="81"/>
                  </a:cubicBezTo>
                  <a:cubicBezTo>
                    <a:pt x="103" y="96"/>
                    <a:pt x="86" y="102"/>
                    <a:pt x="70" y="107"/>
                  </a:cubicBezTo>
                  <a:cubicBezTo>
                    <a:pt x="59" y="108"/>
                    <a:pt x="52" y="110"/>
                    <a:pt x="47" y="113"/>
                  </a:cubicBezTo>
                  <a:cubicBezTo>
                    <a:pt x="44" y="114"/>
                    <a:pt x="44" y="117"/>
                    <a:pt x="47" y="117"/>
                  </a:cubicBezTo>
                  <a:cubicBezTo>
                    <a:pt x="51" y="118"/>
                    <a:pt x="55" y="119"/>
                    <a:pt x="59" y="121"/>
                  </a:cubicBezTo>
                  <a:cubicBezTo>
                    <a:pt x="60" y="123"/>
                    <a:pt x="61" y="125"/>
                    <a:pt x="60" y="129"/>
                  </a:cubicBezTo>
                  <a:cubicBezTo>
                    <a:pt x="59" y="131"/>
                    <a:pt x="58" y="132"/>
                    <a:pt x="57" y="134"/>
                  </a:cubicBezTo>
                  <a:cubicBezTo>
                    <a:pt x="55" y="136"/>
                    <a:pt x="55" y="137"/>
                    <a:pt x="59" y="137"/>
                  </a:cubicBezTo>
                  <a:cubicBezTo>
                    <a:pt x="60" y="137"/>
                    <a:pt x="63" y="136"/>
                    <a:pt x="65" y="135"/>
                  </a:cubicBezTo>
                  <a:cubicBezTo>
                    <a:pt x="71" y="131"/>
                    <a:pt x="77" y="129"/>
                    <a:pt x="84" y="128"/>
                  </a:cubicBezTo>
                  <a:cubicBezTo>
                    <a:pt x="89" y="129"/>
                    <a:pt x="90" y="131"/>
                    <a:pt x="87" y="135"/>
                  </a:cubicBezTo>
                  <a:cubicBezTo>
                    <a:pt x="76" y="140"/>
                    <a:pt x="67" y="144"/>
                    <a:pt x="58" y="146"/>
                  </a:cubicBezTo>
                  <a:cubicBezTo>
                    <a:pt x="55" y="145"/>
                    <a:pt x="54" y="146"/>
                    <a:pt x="54" y="148"/>
                  </a:cubicBezTo>
                  <a:cubicBezTo>
                    <a:pt x="53" y="155"/>
                    <a:pt x="55" y="168"/>
                    <a:pt x="59" y="181"/>
                  </a:cubicBezTo>
                  <a:cubicBezTo>
                    <a:pt x="60" y="188"/>
                    <a:pt x="56" y="194"/>
                    <a:pt x="47" y="192"/>
                  </a:cubicBezTo>
                  <a:cubicBezTo>
                    <a:pt x="40" y="189"/>
                    <a:pt x="32" y="185"/>
                    <a:pt x="24" y="181"/>
                  </a:cubicBezTo>
                  <a:cubicBezTo>
                    <a:pt x="31" y="180"/>
                    <a:pt x="39" y="180"/>
                    <a:pt x="45" y="180"/>
                  </a:cubicBezTo>
                  <a:cubicBezTo>
                    <a:pt x="47" y="180"/>
                    <a:pt x="49" y="178"/>
                    <a:pt x="46" y="174"/>
                  </a:cubicBezTo>
                  <a:cubicBezTo>
                    <a:pt x="44" y="169"/>
                    <a:pt x="44" y="162"/>
                    <a:pt x="44" y="155"/>
                  </a:cubicBezTo>
                  <a:cubicBezTo>
                    <a:pt x="44" y="152"/>
                    <a:pt x="43" y="151"/>
                    <a:pt x="40" y="152"/>
                  </a:cubicBezTo>
                  <a:cubicBezTo>
                    <a:pt x="28" y="164"/>
                    <a:pt x="14" y="169"/>
                    <a:pt x="0" y="155"/>
                  </a:cubicBezTo>
                  <a:cubicBezTo>
                    <a:pt x="7" y="151"/>
                    <a:pt x="14" y="149"/>
                    <a:pt x="22" y="148"/>
                  </a:cubicBezTo>
                  <a:cubicBezTo>
                    <a:pt x="23" y="148"/>
                    <a:pt x="23" y="147"/>
                    <a:pt x="24" y="147"/>
                  </a:cubicBezTo>
                  <a:cubicBezTo>
                    <a:pt x="29" y="147"/>
                    <a:pt x="34" y="146"/>
                    <a:pt x="38" y="145"/>
                  </a:cubicBezTo>
                  <a:cubicBezTo>
                    <a:pt x="40" y="144"/>
                    <a:pt x="43" y="142"/>
                    <a:pt x="45" y="140"/>
                  </a:cubicBezTo>
                  <a:cubicBezTo>
                    <a:pt x="45" y="138"/>
                    <a:pt x="46" y="138"/>
                    <a:pt x="47" y="135"/>
                  </a:cubicBezTo>
                  <a:cubicBezTo>
                    <a:pt x="49" y="133"/>
                    <a:pt x="48" y="132"/>
                    <a:pt x="46" y="130"/>
                  </a:cubicBezTo>
                  <a:cubicBezTo>
                    <a:pt x="44" y="129"/>
                    <a:pt x="43" y="128"/>
                    <a:pt x="41" y="129"/>
                  </a:cubicBezTo>
                  <a:cubicBezTo>
                    <a:pt x="39" y="131"/>
                    <a:pt x="36" y="131"/>
                    <a:pt x="32" y="128"/>
                  </a:cubicBezTo>
                  <a:cubicBezTo>
                    <a:pt x="29" y="126"/>
                    <a:pt x="28" y="123"/>
                    <a:pt x="31" y="119"/>
                  </a:cubicBezTo>
                  <a:cubicBezTo>
                    <a:pt x="35" y="113"/>
                    <a:pt x="48" y="108"/>
                    <a:pt x="61" y="103"/>
                  </a:cubicBezTo>
                  <a:cubicBezTo>
                    <a:pt x="73" y="99"/>
                    <a:pt x="85" y="92"/>
                    <a:pt x="96" y="88"/>
                  </a:cubicBezTo>
                  <a:cubicBezTo>
                    <a:pt x="99" y="86"/>
                    <a:pt x="102" y="84"/>
                    <a:pt x="104" y="82"/>
                  </a:cubicBezTo>
                  <a:cubicBezTo>
                    <a:pt x="106" y="80"/>
                    <a:pt x="106" y="78"/>
                    <a:pt x="103" y="78"/>
                  </a:cubicBezTo>
                  <a:cubicBezTo>
                    <a:pt x="99" y="79"/>
                    <a:pt x="95" y="80"/>
                    <a:pt x="91" y="81"/>
                  </a:cubicBezTo>
                  <a:cubicBezTo>
                    <a:pt x="81" y="87"/>
                    <a:pt x="69" y="94"/>
                    <a:pt x="59" y="100"/>
                  </a:cubicBezTo>
                  <a:cubicBezTo>
                    <a:pt x="48" y="103"/>
                    <a:pt x="37" y="105"/>
                    <a:pt x="27" y="107"/>
                  </a:cubicBezTo>
                  <a:cubicBezTo>
                    <a:pt x="24" y="107"/>
                    <a:pt x="22" y="107"/>
                    <a:pt x="20" y="107"/>
                  </a:cubicBezTo>
                  <a:cubicBezTo>
                    <a:pt x="20" y="105"/>
                    <a:pt x="21" y="105"/>
                    <a:pt x="21" y="103"/>
                  </a:cubicBezTo>
                  <a:cubicBezTo>
                    <a:pt x="32" y="99"/>
                    <a:pt x="48" y="97"/>
                    <a:pt x="62" y="89"/>
                  </a:cubicBezTo>
                  <a:cubicBezTo>
                    <a:pt x="65" y="88"/>
                    <a:pt x="66" y="87"/>
                    <a:pt x="66" y="85"/>
                  </a:cubicBezTo>
                  <a:cubicBezTo>
                    <a:pt x="65" y="83"/>
                    <a:pt x="66" y="81"/>
                    <a:pt x="62" y="79"/>
                  </a:cubicBezTo>
                  <a:cubicBezTo>
                    <a:pt x="54" y="79"/>
                    <a:pt x="47" y="86"/>
                    <a:pt x="40" y="88"/>
                  </a:cubicBezTo>
                  <a:cubicBezTo>
                    <a:pt x="39" y="89"/>
                    <a:pt x="38" y="90"/>
                    <a:pt x="37" y="88"/>
                  </a:cubicBezTo>
                  <a:cubicBezTo>
                    <a:pt x="36" y="88"/>
                    <a:pt x="36" y="86"/>
                    <a:pt x="36" y="86"/>
                  </a:cubicBezTo>
                  <a:cubicBezTo>
                    <a:pt x="33" y="86"/>
                    <a:pt x="31" y="85"/>
                    <a:pt x="31" y="81"/>
                  </a:cubicBezTo>
                  <a:cubicBezTo>
                    <a:pt x="32" y="80"/>
                    <a:pt x="35" y="74"/>
                    <a:pt x="35" y="74"/>
                  </a:cubicBezTo>
                  <a:cubicBezTo>
                    <a:pt x="34" y="74"/>
                    <a:pt x="32" y="72"/>
                    <a:pt x="30" y="72"/>
                  </a:cubicBezTo>
                  <a:cubicBezTo>
                    <a:pt x="29" y="74"/>
                    <a:pt x="28" y="79"/>
                    <a:pt x="27" y="81"/>
                  </a:cubicBezTo>
                  <a:cubicBezTo>
                    <a:pt x="25" y="82"/>
                    <a:pt x="23" y="83"/>
                    <a:pt x="21" y="84"/>
                  </a:cubicBezTo>
                  <a:cubicBezTo>
                    <a:pt x="20" y="83"/>
                    <a:pt x="19" y="82"/>
                    <a:pt x="18" y="82"/>
                  </a:cubicBezTo>
                  <a:cubicBezTo>
                    <a:pt x="17" y="84"/>
                    <a:pt x="16" y="83"/>
                    <a:pt x="15" y="83"/>
                  </a:cubicBezTo>
                  <a:cubicBezTo>
                    <a:pt x="15" y="86"/>
                    <a:pt x="16" y="91"/>
                    <a:pt x="17" y="94"/>
                  </a:cubicBezTo>
                  <a:close/>
                  <a:moveTo>
                    <a:pt x="42" y="82"/>
                  </a:moveTo>
                  <a:cubicBezTo>
                    <a:pt x="45" y="74"/>
                    <a:pt x="47" y="64"/>
                    <a:pt x="50" y="57"/>
                  </a:cubicBezTo>
                  <a:cubicBezTo>
                    <a:pt x="51" y="56"/>
                    <a:pt x="52" y="55"/>
                    <a:pt x="53" y="55"/>
                  </a:cubicBezTo>
                  <a:cubicBezTo>
                    <a:pt x="54" y="56"/>
                    <a:pt x="54" y="58"/>
                    <a:pt x="54" y="59"/>
                  </a:cubicBezTo>
                  <a:cubicBezTo>
                    <a:pt x="54" y="61"/>
                    <a:pt x="55" y="63"/>
                    <a:pt x="56" y="65"/>
                  </a:cubicBezTo>
                  <a:cubicBezTo>
                    <a:pt x="56" y="66"/>
                    <a:pt x="57" y="68"/>
                    <a:pt x="59" y="70"/>
                  </a:cubicBezTo>
                  <a:cubicBezTo>
                    <a:pt x="60" y="71"/>
                    <a:pt x="60" y="73"/>
                    <a:pt x="60" y="74"/>
                  </a:cubicBezTo>
                  <a:cubicBezTo>
                    <a:pt x="55" y="75"/>
                    <a:pt x="51" y="77"/>
                    <a:pt x="47" y="80"/>
                  </a:cubicBezTo>
                  <a:cubicBezTo>
                    <a:pt x="47" y="81"/>
                    <a:pt x="45" y="82"/>
                    <a:pt x="42" y="82"/>
                  </a:cubicBezTo>
                  <a:close/>
                  <a:moveTo>
                    <a:pt x="55" y="50"/>
                  </a:moveTo>
                  <a:cubicBezTo>
                    <a:pt x="56" y="49"/>
                    <a:pt x="56" y="48"/>
                    <a:pt x="56" y="46"/>
                  </a:cubicBezTo>
                  <a:cubicBezTo>
                    <a:pt x="56" y="45"/>
                    <a:pt x="56" y="44"/>
                    <a:pt x="57" y="44"/>
                  </a:cubicBezTo>
                  <a:cubicBezTo>
                    <a:pt x="59" y="41"/>
                    <a:pt x="61" y="40"/>
                    <a:pt x="64" y="39"/>
                  </a:cubicBezTo>
                  <a:cubicBezTo>
                    <a:pt x="65" y="38"/>
                    <a:pt x="66" y="38"/>
                    <a:pt x="67" y="39"/>
                  </a:cubicBezTo>
                  <a:cubicBezTo>
                    <a:pt x="67" y="40"/>
                    <a:pt x="66" y="41"/>
                    <a:pt x="66" y="41"/>
                  </a:cubicBezTo>
                  <a:cubicBezTo>
                    <a:pt x="66" y="41"/>
                    <a:pt x="64" y="44"/>
                    <a:pt x="64" y="44"/>
                  </a:cubicBezTo>
                  <a:cubicBezTo>
                    <a:pt x="64" y="45"/>
                    <a:pt x="63" y="46"/>
                    <a:pt x="63" y="47"/>
                  </a:cubicBezTo>
                  <a:cubicBezTo>
                    <a:pt x="62" y="47"/>
                    <a:pt x="61" y="48"/>
                    <a:pt x="60" y="48"/>
                  </a:cubicBezTo>
                  <a:cubicBezTo>
                    <a:pt x="59" y="50"/>
                    <a:pt x="58" y="51"/>
                    <a:pt x="57" y="52"/>
                  </a:cubicBezTo>
                  <a:cubicBezTo>
                    <a:pt x="57" y="52"/>
                    <a:pt x="56" y="51"/>
                    <a:pt x="55" y="50"/>
                  </a:cubicBezTo>
                  <a:close/>
                  <a:moveTo>
                    <a:pt x="63" y="68"/>
                  </a:moveTo>
                  <a:cubicBezTo>
                    <a:pt x="64" y="69"/>
                    <a:pt x="66" y="69"/>
                    <a:pt x="66" y="69"/>
                  </a:cubicBezTo>
                  <a:cubicBezTo>
                    <a:pt x="68" y="69"/>
                    <a:pt x="72" y="66"/>
                    <a:pt x="75" y="62"/>
                  </a:cubicBezTo>
                  <a:cubicBezTo>
                    <a:pt x="76" y="59"/>
                    <a:pt x="77" y="57"/>
                    <a:pt x="76" y="55"/>
                  </a:cubicBezTo>
                  <a:cubicBezTo>
                    <a:pt x="75" y="53"/>
                    <a:pt x="75" y="50"/>
                    <a:pt x="74" y="47"/>
                  </a:cubicBezTo>
                  <a:cubicBezTo>
                    <a:pt x="74" y="46"/>
                    <a:pt x="74" y="45"/>
                    <a:pt x="74" y="44"/>
                  </a:cubicBezTo>
                  <a:cubicBezTo>
                    <a:pt x="75" y="42"/>
                    <a:pt x="74" y="40"/>
                    <a:pt x="74" y="39"/>
                  </a:cubicBezTo>
                  <a:cubicBezTo>
                    <a:pt x="72" y="39"/>
                    <a:pt x="72" y="39"/>
                    <a:pt x="71" y="39"/>
                  </a:cubicBezTo>
                  <a:cubicBezTo>
                    <a:pt x="70" y="40"/>
                    <a:pt x="69" y="41"/>
                    <a:pt x="69" y="42"/>
                  </a:cubicBezTo>
                  <a:cubicBezTo>
                    <a:pt x="68" y="45"/>
                    <a:pt x="68" y="46"/>
                    <a:pt x="68" y="48"/>
                  </a:cubicBezTo>
                  <a:cubicBezTo>
                    <a:pt x="65" y="52"/>
                    <a:pt x="63" y="55"/>
                    <a:pt x="61" y="58"/>
                  </a:cubicBezTo>
                  <a:cubicBezTo>
                    <a:pt x="61" y="59"/>
                    <a:pt x="61" y="61"/>
                    <a:pt x="61" y="63"/>
                  </a:cubicBezTo>
                  <a:cubicBezTo>
                    <a:pt x="62" y="64"/>
                    <a:pt x="63" y="66"/>
                    <a:pt x="63" y="68"/>
                  </a:cubicBezTo>
                  <a:close/>
                  <a:moveTo>
                    <a:pt x="83" y="52"/>
                  </a:moveTo>
                  <a:cubicBezTo>
                    <a:pt x="84" y="54"/>
                    <a:pt x="85" y="54"/>
                    <a:pt x="86" y="53"/>
                  </a:cubicBezTo>
                  <a:cubicBezTo>
                    <a:pt x="91" y="44"/>
                    <a:pt x="99" y="33"/>
                    <a:pt x="101" y="26"/>
                  </a:cubicBezTo>
                  <a:cubicBezTo>
                    <a:pt x="101" y="24"/>
                    <a:pt x="102" y="22"/>
                    <a:pt x="99" y="22"/>
                  </a:cubicBezTo>
                  <a:cubicBezTo>
                    <a:pt x="97" y="23"/>
                    <a:pt x="95" y="23"/>
                    <a:pt x="93" y="24"/>
                  </a:cubicBezTo>
                  <a:cubicBezTo>
                    <a:pt x="92" y="24"/>
                    <a:pt x="91" y="24"/>
                    <a:pt x="90" y="24"/>
                  </a:cubicBezTo>
                  <a:cubicBezTo>
                    <a:pt x="86" y="26"/>
                    <a:pt x="82" y="28"/>
                    <a:pt x="80" y="31"/>
                  </a:cubicBezTo>
                  <a:cubicBezTo>
                    <a:pt x="81" y="33"/>
                    <a:pt x="82" y="36"/>
                    <a:pt x="83" y="39"/>
                  </a:cubicBezTo>
                  <a:cubicBezTo>
                    <a:pt x="82" y="41"/>
                    <a:pt x="82" y="42"/>
                    <a:pt x="82" y="44"/>
                  </a:cubicBezTo>
                  <a:cubicBezTo>
                    <a:pt x="82" y="45"/>
                    <a:pt x="82" y="46"/>
                    <a:pt x="82" y="47"/>
                  </a:cubicBezTo>
                  <a:cubicBezTo>
                    <a:pt x="82" y="49"/>
                    <a:pt x="82" y="51"/>
                    <a:pt x="83" y="52"/>
                  </a:cubicBezTo>
                  <a:close/>
                  <a:moveTo>
                    <a:pt x="70" y="79"/>
                  </a:moveTo>
                  <a:cubicBezTo>
                    <a:pt x="70" y="78"/>
                    <a:pt x="70" y="77"/>
                    <a:pt x="69" y="76"/>
                  </a:cubicBezTo>
                  <a:cubicBezTo>
                    <a:pt x="69" y="76"/>
                    <a:pt x="68" y="75"/>
                    <a:pt x="68" y="74"/>
                  </a:cubicBezTo>
                  <a:cubicBezTo>
                    <a:pt x="68" y="73"/>
                    <a:pt x="69" y="72"/>
                    <a:pt x="70" y="71"/>
                  </a:cubicBezTo>
                  <a:cubicBezTo>
                    <a:pt x="71" y="71"/>
                    <a:pt x="73" y="70"/>
                    <a:pt x="75" y="70"/>
                  </a:cubicBezTo>
                  <a:cubicBezTo>
                    <a:pt x="76" y="70"/>
                    <a:pt x="77" y="71"/>
                    <a:pt x="77" y="72"/>
                  </a:cubicBezTo>
                  <a:cubicBezTo>
                    <a:pt x="75" y="74"/>
                    <a:pt x="74" y="76"/>
                    <a:pt x="73" y="78"/>
                  </a:cubicBezTo>
                  <a:cubicBezTo>
                    <a:pt x="72" y="78"/>
                    <a:pt x="71" y="78"/>
                    <a:pt x="70" y="79"/>
                  </a:cubicBezTo>
                  <a:close/>
                </a:path>
              </a:pathLst>
            </a:custGeom>
            <a:solidFill>
              <a:srgbClr val="0099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2" name="î$ľíḑe">
              <a:extLst>
                <a:ext uri="{FF2B5EF4-FFF2-40B4-BE49-F238E27FC236}">
                  <a16:creationId xmlns:a16="http://schemas.microsoft.com/office/drawing/2014/main" id="{5722FB8E-B18D-4206-9F2F-580005FDEEDF}"/>
                </a:ext>
              </a:extLst>
            </p:cNvPr>
            <p:cNvSpPr/>
            <p:nvPr/>
          </p:nvSpPr>
          <p:spPr>
            <a:xfrm>
              <a:off x="4430022" y="3861753"/>
              <a:ext cx="5455540" cy="344063"/>
            </a:xfrm>
            <a:custGeom>
              <a:avLst/>
              <a:gdLst/>
              <a:ahLst/>
              <a:cxnLst/>
              <a:rect l="l" t="t" r="r" b="b"/>
              <a:pathLst>
                <a:path w="5086070" h="320762">
                  <a:moveTo>
                    <a:pt x="2105876" y="244529"/>
                  </a:moveTo>
                  <a:cubicBezTo>
                    <a:pt x="2095207" y="256345"/>
                    <a:pt x="2089872" y="266441"/>
                    <a:pt x="2089872" y="274816"/>
                  </a:cubicBezTo>
                  <a:cubicBezTo>
                    <a:pt x="2089872" y="280322"/>
                    <a:pt x="2093195" y="285141"/>
                    <a:pt x="2099840" y="289271"/>
                  </a:cubicBezTo>
                  <a:cubicBezTo>
                    <a:pt x="2111296" y="296383"/>
                    <a:pt x="2127849" y="299940"/>
                    <a:pt x="2149499" y="299940"/>
                  </a:cubicBezTo>
                  <a:cubicBezTo>
                    <a:pt x="2163475" y="299940"/>
                    <a:pt x="2176019" y="297703"/>
                    <a:pt x="2187131" y="293228"/>
                  </a:cubicBezTo>
                  <a:cubicBezTo>
                    <a:pt x="2202253" y="287033"/>
                    <a:pt x="2209814" y="277856"/>
                    <a:pt x="2209814" y="265695"/>
                  </a:cubicBezTo>
                  <a:cubicBezTo>
                    <a:pt x="2209814" y="257779"/>
                    <a:pt x="2203896" y="252617"/>
                    <a:pt x="2192060" y="250208"/>
                  </a:cubicBezTo>
                  <a:cubicBezTo>
                    <a:pt x="2187922" y="249405"/>
                    <a:pt x="2179075" y="248831"/>
                    <a:pt x="2165516" y="248487"/>
                  </a:cubicBezTo>
                  <a:cubicBezTo>
                    <a:pt x="2139775" y="247799"/>
                    <a:pt x="2119895" y="246479"/>
                    <a:pt x="2105876" y="244529"/>
                  </a:cubicBezTo>
                  <a:close/>
                  <a:moveTo>
                    <a:pt x="3364422" y="150572"/>
                  </a:moveTo>
                  <a:cubicBezTo>
                    <a:pt x="3347279" y="157341"/>
                    <a:pt x="3336061" y="162216"/>
                    <a:pt x="3330769" y="165199"/>
                  </a:cubicBezTo>
                  <a:cubicBezTo>
                    <a:pt x="3313855" y="174606"/>
                    <a:pt x="3305398" y="185906"/>
                    <a:pt x="3305398" y="199099"/>
                  </a:cubicBezTo>
                  <a:cubicBezTo>
                    <a:pt x="3305398" y="206556"/>
                    <a:pt x="3307584" y="213095"/>
                    <a:pt x="3311956" y="218717"/>
                  </a:cubicBezTo>
                  <a:cubicBezTo>
                    <a:pt x="3316674" y="224797"/>
                    <a:pt x="3322657" y="227837"/>
                    <a:pt x="3329906" y="227837"/>
                  </a:cubicBezTo>
                  <a:cubicBezTo>
                    <a:pt x="3338650" y="227837"/>
                    <a:pt x="3350156" y="222158"/>
                    <a:pt x="3364422" y="210801"/>
                  </a:cubicBezTo>
                  <a:close/>
                  <a:moveTo>
                    <a:pt x="1678497" y="150572"/>
                  </a:moveTo>
                  <a:cubicBezTo>
                    <a:pt x="1661354" y="157341"/>
                    <a:pt x="1650136" y="162216"/>
                    <a:pt x="1644845" y="165199"/>
                  </a:cubicBezTo>
                  <a:cubicBezTo>
                    <a:pt x="1627930" y="174606"/>
                    <a:pt x="1619473" y="185906"/>
                    <a:pt x="1619473" y="199099"/>
                  </a:cubicBezTo>
                  <a:cubicBezTo>
                    <a:pt x="1619473" y="206556"/>
                    <a:pt x="1621659" y="213095"/>
                    <a:pt x="1626031" y="218717"/>
                  </a:cubicBezTo>
                  <a:cubicBezTo>
                    <a:pt x="1630749" y="224797"/>
                    <a:pt x="1636732" y="227837"/>
                    <a:pt x="1643982" y="227837"/>
                  </a:cubicBezTo>
                  <a:cubicBezTo>
                    <a:pt x="1652726" y="227837"/>
                    <a:pt x="1664231" y="222158"/>
                    <a:pt x="1678497" y="210801"/>
                  </a:cubicBezTo>
                  <a:close/>
                  <a:moveTo>
                    <a:pt x="4397778" y="94473"/>
                  </a:moveTo>
                  <a:cubicBezTo>
                    <a:pt x="4386764" y="94473"/>
                    <a:pt x="4377644" y="98850"/>
                    <a:pt x="4370416" y="107605"/>
                  </a:cubicBezTo>
                  <a:cubicBezTo>
                    <a:pt x="4363992" y="115438"/>
                    <a:pt x="4360206" y="125115"/>
                    <a:pt x="4359059" y="136633"/>
                  </a:cubicBezTo>
                  <a:lnTo>
                    <a:pt x="4432022" y="136633"/>
                  </a:lnTo>
                  <a:cubicBezTo>
                    <a:pt x="4431448" y="126497"/>
                    <a:pt x="4430244" y="119354"/>
                    <a:pt x="4428408" y="115206"/>
                  </a:cubicBezTo>
                  <a:cubicBezTo>
                    <a:pt x="4422328" y="101384"/>
                    <a:pt x="4412118" y="94473"/>
                    <a:pt x="4397778" y="94473"/>
                  </a:cubicBezTo>
                  <a:close/>
                  <a:moveTo>
                    <a:pt x="260751" y="93441"/>
                  </a:moveTo>
                  <a:cubicBezTo>
                    <a:pt x="245318" y="93441"/>
                    <a:pt x="234203" y="101606"/>
                    <a:pt x="227408" y="117935"/>
                  </a:cubicBezTo>
                  <a:cubicBezTo>
                    <a:pt x="223607" y="127020"/>
                    <a:pt x="221707" y="138692"/>
                    <a:pt x="221707" y="152952"/>
                  </a:cubicBezTo>
                  <a:cubicBezTo>
                    <a:pt x="221707" y="172501"/>
                    <a:pt x="225220" y="190268"/>
                    <a:pt x="232245" y="206251"/>
                  </a:cubicBezTo>
                  <a:cubicBezTo>
                    <a:pt x="241343" y="227066"/>
                    <a:pt x="254473" y="237474"/>
                    <a:pt x="271633" y="237474"/>
                  </a:cubicBezTo>
                  <a:cubicBezTo>
                    <a:pt x="297316" y="237474"/>
                    <a:pt x="310158" y="217062"/>
                    <a:pt x="310158" y="176239"/>
                  </a:cubicBezTo>
                  <a:cubicBezTo>
                    <a:pt x="310158" y="148294"/>
                    <a:pt x="304111" y="126214"/>
                    <a:pt x="292019" y="110001"/>
                  </a:cubicBezTo>
                  <a:cubicBezTo>
                    <a:pt x="283727" y="98961"/>
                    <a:pt x="273304" y="93441"/>
                    <a:pt x="260751" y="93441"/>
                  </a:cubicBezTo>
                  <a:close/>
                  <a:moveTo>
                    <a:pt x="2137620" y="90859"/>
                  </a:moveTo>
                  <a:cubicBezTo>
                    <a:pt x="2127037" y="90859"/>
                    <a:pt x="2119157" y="95317"/>
                    <a:pt x="2113980" y="104233"/>
                  </a:cubicBezTo>
                  <a:cubicBezTo>
                    <a:pt x="2109724" y="111549"/>
                    <a:pt x="2107597" y="120807"/>
                    <a:pt x="2107597" y="132009"/>
                  </a:cubicBezTo>
                  <a:cubicBezTo>
                    <a:pt x="2107597" y="150070"/>
                    <a:pt x="2111508" y="164072"/>
                    <a:pt x="2119331" y="174016"/>
                  </a:cubicBezTo>
                  <a:cubicBezTo>
                    <a:pt x="2125312" y="181560"/>
                    <a:pt x="2132904" y="185333"/>
                    <a:pt x="2142105" y="185333"/>
                  </a:cubicBezTo>
                  <a:cubicBezTo>
                    <a:pt x="2162120" y="185333"/>
                    <a:pt x="2172128" y="171845"/>
                    <a:pt x="2172128" y="144869"/>
                  </a:cubicBezTo>
                  <a:cubicBezTo>
                    <a:pt x="2172128" y="126695"/>
                    <a:pt x="2168159" y="112464"/>
                    <a:pt x="2160222" y="102176"/>
                  </a:cubicBezTo>
                  <a:cubicBezTo>
                    <a:pt x="2154355" y="94632"/>
                    <a:pt x="2146821" y="90859"/>
                    <a:pt x="2137620" y="90859"/>
                  </a:cubicBezTo>
                  <a:close/>
                  <a:moveTo>
                    <a:pt x="4913988" y="87074"/>
                  </a:moveTo>
                  <a:lnTo>
                    <a:pt x="4987467" y="87074"/>
                  </a:lnTo>
                  <a:lnTo>
                    <a:pt x="4987467" y="93613"/>
                  </a:lnTo>
                  <a:lnTo>
                    <a:pt x="4983854" y="93613"/>
                  </a:lnTo>
                  <a:cubicBezTo>
                    <a:pt x="4973528" y="93613"/>
                    <a:pt x="4968366" y="97513"/>
                    <a:pt x="4968366" y="105314"/>
                  </a:cubicBezTo>
                  <a:cubicBezTo>
                    <a:pt x="4968366" y="109903"/>
                    <a:pt x="4970258" y="116098"/>
                    <a:pt x="4974044" y="123899"/>
                  </a:cubicBezTo>
                  <a:lnTo>
                    <a:pt x="5012419" y="203401"/>
                  </a:lnTo>
                  <a:lnTo>
                    <a:pt x="5047696" y="116328"/>
                  </a:lnTo>
                  <a:cubicBezTo>
                    <a:pt x="5049646" y="111509"/>
                    <a:pt x="5050622" y="106863"/>
                    <a:pt x="5050622" y="102389"/>
                  </a:cubicBezTo>
                  <a:cubicBezTo>
                    <a:pt x="5050622" y="98718"/>
                    <a:pt x="5048786" y="96137"/>
                    <a:pt x="5045114" y="94645"/>
                  </a:cubicBezTo>
                  <a:cubicBezTo>
                    <a:pt x="5043164" y="93957"/>
                    <a:pt x="5039722" y="93613"/>
                    <a:pt x="5034790" y="93613"/>
                  </a:cubicBezTo>
                  <a:lnTo>
                    <a:pt x="5034790" y="87074"/>
                  </a:lnTo>
                  <a:lnTo>
                    <a:pt x="5086070" y="87074"/>
                  </a:lnTo>
                  <a:lnTo>
                    <a:pt x="5086070" y="93613"/>
                  </a:lnTo>
                  <a:cubicBezTo>
                    <a:pt x="5078843" y="94416"/>
                    <a:pt x="5073050" y="97912"/>
                    <a:pt x="5068690" y="104102"/>
                  </a:cubicBezTo>
                  <a:cubicBezTo>
                    <a:pt x="5068002" y="105134"/>
                    <a:pt x="5066051" y="109547"/>
                    <a:pt x="5062839" y="117341"/>
                  </a:cubicBezTo>
                  <a:lnTo>
                    <a:pt x="4998652" y="274506"/>
                  </a:lnTo>
                  <a:cubicBezTo>
                    <a:pt x="4993604" y="286773"/>
                    <a:pt x="4986778" y="297147"/>
                    <a:pt x="4978174" y="305629"/>
                  </a:cubicBezTo>
                  <a:cubicBezTo>
                    <a:pt x="4967964" y="315717"/>
                    <a:pt x="4957008" y="320762"/>
                    <a:pt x="4945307" y="320762"/>
                  </a:cubicBezTo>
                  <a:cubicBezTo>
                    <a:pt x="4939342" y="320762"/>
                    <a:pt x="4934122" y="319106"/>
                    <a:pt x="4929648" y="315795"/>
                  </a:cubicBezTo>
                  <a:cubicBezTo>
                    <a:pt x="4924600" y="312028"/>
                    <a:pt x="4922076" y="307290"/>
                    <a:pt x="4922076" y="301582"/>
                  </a:cubicBezTo>
                  <a:cubicBezTo>
                    <a:pt x="4922076" y="290965"/>
                    <a:pt x="4927984" y="285657"/>
                    <a:pt x="4939800" y="285657"/>
                  </a:cubicBezTo>
                  <a:cubicBezTo>
                    <a:pt x="4943472" y="285657"/>
                    <a:pt x="4948634" y="286912"/>
                    <a:pt x="4955288" y="289424"/>
                  </a:cubicBezTo>
                  <a:cubicBezTo>
                    <a:pt x="4959762" y="291136"/>
                    <a:pt x="4962630" y="291992"/>
                    <a:pt x="4963892" y="291992"/>
                  </a:cubicBezTo>
                  <a:cubicBezTo>
                    <a:pt x="4972496" y="291992"/>
                    <a:pt x="4980354" y="283332"/>
                    <a:pt x="4987467" y="266012"/>
                  </a:cubicBezTo>
                  <a:lnTo>
                    <a:pt x="4998652" y="238654"/>
                  </a:lnTo>
                  <a:lnTo>
                    <a:pt x="4942037" y="119764"/>
                  </a:lnTo>
                  <a:cubicBezTo>
                    <a:pt x="4940431" y="116324"/>
                    <a:pt x="4937678" y="111908"/>
                    <a:pt x="4933777" y="106516"/>
                  </a:cubicBezTo>
                  <a:cubicBezTo>
                    <a:pt x="4930794" y="102388"/>
                    <a:pt x="4928442" y="99693"/>
                    <a:pt x="4926722" y="98431"/>
                  </a:cubicBezTo>
                  <a:cubicBezTo>
                    <a:pt x="4924198" y="96595"/>
                    <a:pt x="4919953" y="94989"/>
                    <a:pt x="4913988" y="93613"/>
                  </a:cubicBezTo>
                  <a:close/>
                  <a:moveTo>
                    <a:pt x="4143324" y="87074"/>
                  </a:moveTo>
                  <a:lnTo>
                    <a:pt x="4217491" y="87074"/>
                  </a:lnTo>
                  <a:lnTo>
                    <a:pt x="4217491" y="93613"/>
                  </a:lnTo>
                  <a:lnTo>
                    <a:pt x="4212672" y="93613"/>
                  </a:lnTo>
                  <a:cubicBezTo>
                    <a:pt x="4203495" y="93613"/>
                    <a:pt x="4198906" y="97622"/>
                    <a:pt x="4198906" y="105640"/>
                  </a:cubicBezTo>
                  <a:cubicBezTo>
                    <a:pt x="4198906" y="109420"/>
                    <a:pt x="4200114" y="114174"/>
                    <a:pt x="4202528" y="119901"/>
                  </a:cubicBezTo>
                  <a:lnTo>
                    <a:pt x="4239260" y="206843"/>
                  </a:lnTo>
                  <a:lnTo>
                    <a:pt x="4276164" y="116637"/>
                  </a:lnTo>
                  <a:cubicBezTo>
                    <a:pt x="4278807" y="110221"/>
                    <a:pt x="4280129" y="105353"/>
                    <a:pt x="4280129" y="102031"/>
                  </a:cubicBezTo>
                  <a:cubicBezTo>
                    <a:pt x="4280129" y="100429"/>
                    <a:pt x="4279670" y="99111"/>
                    <a:pt x="4278752" y="98079"/>
                  </a:cubicBezTo>
                  <a:cubicBezTo>
                    <a:pt x="4276572" y="95101"/>
                    <a:pt x="4271008" y="93613"/>
                    <a:pt x="4262060" y="93613"/>
                  </a:cubicBezTo>
                  <a:lnTo>
                    <a:pt x="4262060" y="87074"/>
                  </a:lnTo>
                  <a:lnTo>
                    <a:pt x="4313341" y="87074"/>
                  </a:lnTo>
                  <a:lnTo>
                    <a:pt x="4313341" y="93613"/>
                  </a:lnTo>
                  <a:cubicBezTo>
                    <a:pt x="4307376" y="94072"/>
                    <a:pt x="4303246" y="95275"/>
                    <a:pt x="4300951" y="97224"/>
                  </a:cubicBezTo>
                  <a:cubicBezTo>
                    <a:pt x="4297165" y="100545"/>
                    <a:pt x="4293552" y="106274"/>
                    <a:pt x="4290110" y="114410"/>
                  </a:cubicBezTo>
                  <a:lnTo>
                    <a:pt x="4234183" y="249519"/>
                  </a:lnTo>
                  <a:lnTo>
                    <a:pt x="4227128" y="249519"/>
                  </a:lnTo>
                  <a:lnTo>
                    <a:pt x="4170856" y="116648"/>
                  </a:lnTo>
                  <a:cubicBezTo>
                    <a:pt x="4166612" y="106563"/>
                    <a:pt x="4161278" y="99859"/>
                    <a:pt x="4154853" y="96535"/>
                  </a:cubicBezTo>
                  <a:cubicBezTo>
                    <a:pt x="4152903" y="95503"/>
                    <a:pt x="4149060" y="94529"/>
                    <a:pt x="4143324" y="93613"/>
                  </a:cubicBezTo>
                  <a:close/>
                  <a:moveTo>
                    <a:pt x="2969339" y="87074"/>
                  </a:moveTo>
                  <a:lnTo>
                    <a:pt x="3024406" y="87074"/>
                  </a:lnTo>
                  <a:lnTo>
                    <a:pt x="3024406" y="192560"/>
                  </a:lnTo>
                  <a:cubicBezTo>
                    <a:pt x="3024406" y="216422"/>
                    <a:pt x="3033124" y="228353"/>
                    <a:pt x="3050562" y="228353"/>
                  </a:cubicBezTo>
                  <a:cubicBezTo>
                    <a:pt x="3061920" y="228353"/>
                    <a:pt x="3074941" y="220896"/>
                    <a:pt x="3089625" y="205983"/>
                  </a:cubicBezTo>
                  <a:lnTo>
                    <a:pt x="3089625" y="116809"/>
                  </a:lnTo>
                  <a:cubicBezTo>
                    <a:pt x="3089625" y="107531"/>
                    <a:pt x="3087732" y="101287"/>
                    <a:pt x="3083946" y="98079"/>
                  </a:cubicBezTo>
                  <a:cubicBezTo>
                    <a:pt x="3080619" y="95331"/>
                    <a:pt x="3074080" y="93842"/>
                    <a:pt x="3064329" y="93613"/>
                  </a:cubicBezTo>
                  <a:lnTo>
                    <a:pt x="3064329" y="87074"/>
                  </a:lnTo>
                  <a:lnTo>
                    <a:pt x="3118019" y="87074"/>
                  </a:lnTo>
                  <a:lnTo>
                    <a:pt x="3118019" y="182579"/>
                  </a:lnTo>
                  <a:cubicBezTo>
                    <a:pt x="3118019" y="207474"/>
                    <a:pt x="3119854" y="221470"/>
                    <a:pt x="3123525" y="224567"/>
                  </a:cubicBezTo>
                  <a:cubicBezTo>
                    <a:pt x="3125361" y="226174"/>
                    <a:pt x="3127541" y="226977"/>
                    <a:pt x="3130065" y="226977"/>
                  </a:cubicBezTo>
                  <a:cubicBezTo>
                    <a:pt x="3133621" y="226977"/>
                    <a:pt x="3137636" y="226002"/>
                    <a:pt x="3142110" y="224051"/>
                  </a:cubicBezTo>
                  <a:lnTo>
                    <a:pt x="3144519" y="230074"/>
                  </a:lnTo>
                  <a:lnTo>
                    <a:pt x="3097369" y="249519"/>
                  </a:lnTo>
                  <a:lnTo>
                    <a:pt x="3089625" y="249519"/>
                  </a:lnTo>
                  <a:lnTo>
                    <a:pt x="3089625" y="216135"/>
                  </a:lnTo>
                  <a:cubicBezTo>
                    <a:pt x="3079318" y="227378"/>
                    <a:pt x="3071473" y="234950"/>
                    <a:pt x="3066090" y="238850"/>
                  </a:cubicBezTo>
                  <a:cubicBezTo>
                    <a:pt x="3056470" y="245963"/>
                    <a:pt x="3046505" y="249519"/>
                    <a:pt x="3036196" y="249519"/>
                  </a:cubicBezTo>
                  <a:cubicBezTo>
                    <a:pt x="3017643" y="249519"/>
                    <a:pt x="3005504" y="240409"/>
                    <a:pt x="2999777" y="222188"/>
                  </a:cubicBezTo>
                  <a:cubicBezTo>
                    <a:pt x="2997267" y="214166"/>
                    <a:pt x="2996012" y="202821"/>
                    <a:pt x="2996012" y="188153"/>
                  </a:cubicBezTo>
                  <a:lnTo>
                    <a:pt x="2996012" y="117849"/>
                  </a:lnTo>
                  <a:cubicBezTo>
                    <a:pt x="2996012" y="106275"/>
                    <a:pt x="2992857" y="98884"/>
                    <a:pt x="2986548" y="95675"/>
                  </a:cubicBezTo>
                  <a:cubicBezTo>
                    <a:pt x="2983336" y="94185"/>
                    <a:pt x="2977599" y="93498"/>
                    <a:pt x="2969339" y="93613"/>
                  </a:cubicBezTo>
                  <a:close/>
                  <a:moveTo>
                    <a:pt x="2597864" y="87074"/>
                  </a:moveTo>
                  <a:lnTo>
                    <a:pt x="2652931" y="87074"/>
                  </a:lnTo>
                  <a:lnTo>
                    <a:pt x="2652931" y="192560"/>
                  </a:lnTo>
                  <a:cubicBezTo>
                    <a:pt x="2652931" y="216422"/>
                    <a:pt x="2661650" y="228353"/>
                    <a:pt x="2679087" y="228353"/>
                  </a:cubicBezTo>
                  <a:cubicBezTo>
                    <a:pt x="2690445" y="228353"/>
                    <a:pt x="2703466" y="220896"/>
                    <a:pt x="2718150" y="205983"/>
                  </a:cubicBezTo>
                  <a:lnTo>
                    <a:pt x="2718150" y="116809"/>
                  </a:lnTo>
                  <a:cubicBezTo>
                    <a:pt x="2718150" y="107531"/>
                    <a:pt x="2716257" y="101287"/>
                    <a:pt x="2712471" y="98079"/>
                  </a:cubicBezTo>
                  <a:cubicBezTo>
                    <a:pt x="2709145" y="95331"/>
                    <a:pt x="2702605" y="93842"/>
                    <a:pt x="2692854" y="93613"/>
                  </a:cubicBezTo>
                  <a:lnTo>
                    <a:pt x="2692854" y="87074"/>
                  </a:lnTo>
                  <a:lnTo>
                    <a:pt x="2746544" y="87074"/>
                  </a:lnTo>
                  <a:lnTo>
                    <a:pt x="2746544" y="182579"/>
                  </a:lnTo>
                  <a:cubicBezTo>
                    <a:pt x="2746544" y="207474"/>
                    <a:pt x="2748379" y="221470"/>
                    <a:pt x="2752050" y="224567"/>
                  </a:cubicBezTo>
                  <a:cubicBezTo>
                    <a:pt x="2753886" y="226174"/>
                    <a:pt x="2756066" y="226977"/>
                    <a:pt x="2758590" y="226977"/>
                  </a:cubicBezTo>
                  <a:cubicBezTo>
                    <a:pt x="2762146" y="226977"/>
                    <a:pt x="2766161" y="226002"/>
                    <a:pt x="2770635" y="224051"/>
                  </a:cubicBezTo>
                  <a:lnTo>
                    <a:pt x="2773044" y="230074"/>
                  </a:lnTo>
                  <a:lnTo>
                    <a:pt x="2725894" y="249519"/>
                  </a:lnTo>
                  <a:lnTo>
                    <a:pt x="2718150" y="249519"/>
                  </a:lnTo>
                  <a:lnTo>
                    <a:pt x="2718150" y="216135"/>
                  </a:lnTo>
                  <a:cubicBezTo>
                    <a:pt x="2707843" y="227378"/>
                    <a:pt x="2699998" y="234950"/>
                    <a:pt x="2694615" y="238850"/>
                  </a:cubicBezTo>
                  <a:cubicBezTo>
                    <a:pt x="2684995" y="245963"/>
                    <a:pt x="2675030" y="249519"/>
                    <a:pt x="2664721" y="249519"/>
                  </a:cubicBezTo>
                  <a:cubicBezTo>
                    <a:pt x="2646169" y="249519"/>
                    <a:pt x="2634029" y="240409"/>
                    <a:pt x="2628302" y="222188"/>
                  </a:cubicBezTo>
                  <a:cubicBezTo>
                    <a:pt x="2625792" y="214166"/>
                    <a:pt x="2624537" y="202821"/>
                    <a:pt x="2624537" y="188153"/>
                  </a:cubicBezTo>
                  <a:lnTo>
                    <a:pt x="2624537" y="117849"/>
                  </a:lnTo>
                  <a:cubicBezTo>
                    <a:pt x="2624537" y="106275"/>
                    <a:pt x="2621382" y="98884"/>
                    <a:pt x="2615073" y="95675"/>
                  </a:cubicBezTo>
                  <a:cubicBezTo>
                    <a:pt x="2611860" y="94185"/>
                    <a:pt x="2606124" y="93498"/>
                    <a:pt x="2597864" y="93613"/>
                  </a:cubicBezTo>
                  <a:close/>
                  <a:moveTo>
                    <a:pt x="359490" y="87074"/>
                  </a:moveTo>
                  <a:lnTo>
                    <a:pt x="414556" y="87074"/>
                  </a:lnTo>
                  <a:lnTo>
                    <a:pt x="414556" y="192560"/>
                  </a:lnTo>
                  <a:cubicBezTo>
                    <a:pt x="414556" y="216422"/>
                    <a:pt x="423275" y="228353"/>
                    <a:pt x="440712" y="228353"/>
                  </a:cubicBezTo>
                  <a:cubicBezTo>
                    <a:pt x="452070" y="228353"/>
                    <a:pt x="465091" y="220896"/>
                    <a:pt x="479775" y="205983"/>
                  </a:cubicBezTo>
                  <a:lnTo>
                    <a:pt x="479775" y="116809"/>
                  </a:lnTo>
                  <a:cubicBezTo>
                    <a:pt x="479775" y="107531"/>
                    <a:pt x="477882" y="101287"/>
                    <a:pt x="474096" y="98079"/>
                  </a:cubicBezTo>
                  <a:cubicBezTo>
                    <a:pt x="470770" y="95331"/>
                    <a:pt x="464230" y="93842"/>
                    <a:pt x="454479" y="93613"/>
                  </a:cubicBezTo>
                  <a:lnTo>
                    <a:pt x="454479" y="87074"/>
                  </a:lnTo>
                  <a:lnTo>
                    <a:pt x="508169" y="87074"/>
                  </a:lnTo>
                  <a:lnTo>
                    <a:pt x="508169" y="182579"/>
                  </a:lnTo>
                  <a:cubicBezTo>
                    <a:pt x="508169" y="207474"/>
                    <a:pt x="510004" y="221470"/>
                    <a:pt x="513675" y="224567"/>
                  </a:cubicBezTo>
                  <a:cubicBezTo>
                    <a:pt x="515511" y="226174"/>
                    <a:pt x="517691" y="226977"/>
                    <a:pt x="520215" y="226977"/>
                  </a:cubicBezTo>
                  <a:cubicBezTo>
                    <a:pt x="523771" y="226977"/>
                    <a:pt x="527786" y="226002"/>
                    <a:pt x="532260" y="224051"/>
                  </a:cubicBezTo>
                  <a:lnTo>
                    <a:pt x="534670" y="230074"/>
                  </a:lnTo>
                  <a:lnTo>
                    <a:pt x="487519" y="249519"/>
                  </a:lnTo>
                  <a:lnTo>
                    <a:pt x="479775" y="249519"/>
                  </a:lnTo>
                  <a:lnTo>
                    <a:pt x="479775" y="216135"/>
                  </a:lnTo>
                  <a:cubicBezTo>
                    <a:pt x="469468" y="227378"/>
                    <a:pt x="461623" y="234950"/>
                    <a:pt x="456240" y="238850"/>
                  </a:cubicBezTo>
                  <a:cubicBezTo>
                    <a:pt x="446620" y="245963"/>
                    <a:pt x="436655" y="249519"/>
                    <a:pt x="426346" y="249519"/>
                  </a:cubicBezTo>
                  <a:cubicBezTo>
                    <a:pt x="407794" y="249519"/>
                    <a:pt x="395654" y="240409"/>
                    <a:pt x="389927" y="222188"/>
                  </a:cubicBezTo>
                  <a:cubicBezTo>
                    <a:pt x="387417" y="214166"/>
                    <a:pt x="386162" y="202821"/>
                    <a:pt x="386162" y="188153"/>
                  </a:cubicBezTo>
                  <a:lnTo>
                    <a:pt x="386162" y="117849"/>
                  </a:lnTo>
                  <a:cubicBezTo>
                    <a:pt x="386162" y="106275"/>
                    <a:pt x="383007" y="98884"/>
                    <a:pt x="376698" y="95675"/>
                  </a:cubicBezTo>
                  <a:cubicBezTo>
                    <a:pt x="373486" y="94185"/>
                    <a:pt x="367750" y="93498"/>
                    <a:pt x="359490" y="93613"/>
                  </a:cubicBezTo>
                  <a:close/>
                  <a:moveTo>
                    <a:pt x="4779242" y="82427"/>
                  </a:moveTo>
                  <a:lnTo>
                    <a:pt x="4786814" y="82427"/>
                  </a:lnTo>
                  <a:lnTo>
                    <a:pt x="4786814" y="208940"/>
                  </a:lnTo>
                  <a:cubicBezTo>
                    <a:pt x="4786814" y="223723"/>
                    <a:pt x="4789703" y="232719"/>
                    <a:pt x="4795480" y="235928"/>
                  </a:cubicBezTo>
                  <a:cubicBezTo>
                    <a:pt x="4798254" y="237532"/>
                    <a:pt x="4803395" y="238334"/>
                    <a:pt x="4810906" y="238334"/>
                  </a:cubicBezTo>
                  <a:lnTo>
                    <a:pt x="4810906" y="244701"/>
                  </a:lnTo>
                  <a:lnTo>
                    <a:pt x="4734157" y="244701"/>
                  </a:lnTo>
                  <a:lnTo>
                    <a:pt x="4734157" y="238334"/>
                  </a:lnTo>
                  <a:cubicBezTo>
                    <a:pt x="4745826" y="238334"/>
                    <a:pt x="4753164" y="235126"/>
                    <a:pt x="4756168" y="228711"/>
                  </a:cubicBezTo>
                  <a:cubicBezTo>
                    <a:pt x="4757670" y="225273"/>
                    <a:pt x="4758421" y="218684"/>
                    <a:pt x="4758421" y="208946"/>
                  </a:cubicBezTo>
                  <a:lnTo>
                    <a:pt x="4758421" y="148278"/>
                  </a:lnTo>
                  <a:cubicBezTo>
                    <a:pt x="4758421" y="131094"/>
                    <a:pt x="4757901" y="120037"/>
                    <a:pt x="4756862" y="115110"/>
                  </a:cubicBezTo>
                  <a:cubicBezTo>
                    <a:pt x="4755476" y="108579"/>
                    <a:pt x="4751838" y="105314"/>
                    <a:pt x="4745950" y="105314"/>
                  </a:cubicBezTo>
                  <a:cubicBezTo>
                    <a:pt x="4742716" y="105314"/>
                    <a:pt x="4738791" y="106175"/>
                    <a:pt x="4734173" y="107896"/>
                  </a:cubicBezTo>
                  <a:lnTo>
                    <a:pt x="4731748" y="101701"/>
                  </a:lnTo>
                  <a:close/>
                  <a:moveTo>
                    <a:pt x="4653185" y="82427"/>
                  </a:moveTo>
                  <a:cubicBezTo>
                    <a:pt x="4659370" y="82427"/>
                    <a:pt x="4666874" y="83747"/>
                    <a:pt x="4675692" y="86385"/>
                  </a:cubicBezTo>
                  <a:cubicBezTo>
                    <a:pt x="4681534" y="88106"/>
                    <a:pt x="4685430" y="88966"/>
                    <a:pt x="4687378" y="88966"/>
                  </a:cubicBezTo>
                  <a:cubicBezTo>
                    <a:pt x="4690470" y="88966"/>
                    <a:pt x="4693104" y="86787"/>
                    <a:pt x="4695280" y="82427"/>
                  </a:cubicBezTo>
                  <a:lnTo>
                    <a:pt x="4701132" y="82427"/>
                  </a:lnTo>
                  <a:lnTo>
                    <a:pt x="4701132" y="136117"/>
                  </a:lnTo>
                  <a:lnTo>
                    <a:pt x="4695280" y="136117"/>
                  </a:lnTo>
                  <a:cubicBezTo>
                    <a:pt x="4691618" y="122121"/>
                    <a:pt x="4687155" y="111911"/>
                    <a:pt x="4681890" y="105486"/>
                  </a:cubicBezTo>
                  <a:cubicBezTo>
                    <a:pt x="4674910" y="96768"/>
                    <a:pt x="4665126" y="92408"/>
                    <a:pt x="4652537" y="92408"/>
                  </a:cubicBezTo>
                  <a:cubicBezTo>
                    <a:pt x="4645901" y="92408"/>
                    <a:pt x="4640008" y="94131"/>
                    <a:pt x="4634858" y="97576"/>
                  </a:cubicBezTo>
                  <a:cubicBezTo>
                    <a:pt x="4628792" y="101480"/>
                    <a:pt x="4625759" y="106591"/>
                    <a:pt x="4625759" y="112907"/>
                  </a:cubicBezTo>
                  <a:cubicBezTo>
                    <a:pt x="4625759" y="125082"/>
                    <a:pt x="4634822" y="135591"/>
                    <a:pt x="4652948" y="144433"/>
                  </a:cubicBezTo>
                  <a:lnTo>
                    <a:pt x="4678072" y="156665"/>
                  </a:lnTo>
                  <a:cubicBezTo>
                    <a:pt x="4701360" y="168035"/>
                    <a:pt x="4713005" y="183022"/>
                    <a:pt x="4713005" y="201627"/>
                  </a:cubicBezTo>
                  <a:cubicBezTo>
                    <a:pt x="4713005" y="215524"/>
                    <a:pt x="4707613" y="227125"/>
                    <a:pt x="4696829" y="236428"/>
                  </a:cubicBezTo>
                  <a:cubicBezTo>
                    <a:pt x="4686619" y="245156"/>
                    <a:pt x="4674458" y="249519"/>
                    <a:pt x="4660348" y="249519"/>
                  </a:cubicBezTo>
                  <a:cubicBezTo>
                    <a:pt x="4650482" y="249519"/>
                    <a:pt x="4639468" y="247799"/>
                    <a:pt x="4627308" y="244357"/>
                  </a:cubicBezTo>
                  <a:cubicBezTo>
                    <a:pt x="4623292" y="243210"/>
                    <a:pt x="4620195" y="242636"/>
                    <a:pt x="4618016" y="242636"/>
                  </a:cubicBezTo>
                  <a:cubicBezTo>
                    <a:pt x="4615377" y="242636"/>
                    <a:pt x="4613312" y="244128"/>
                    <a:pt x="4611820" y="247110"/>
                  </a:cubicBezTo>
                  <a:lnTo>
                    <a:pt x="4605970" y="247110"/>
                  </a:lnTo>
                  <a:lnTo>
                    <a:pt x="4605970" y="190839"/>
                  </a:lnTo>
                  <a:lnTo>
                    <a:pt x="4611820" y="190839"/>
                  </a:lnTo>
                  <a:cubicBezTo>
                    <a:pt x="4614568" y="204654"/>
                    <a:pt x="4619834" y="215936"/>
                    <a:pt x="4627617" y="224686"/>
                  </a:cubicBezTo>
                  <a:cubicBezTo>
                    <a:pt x="4636429" y="234588"/>
                    <a:pt x="4647418" y="239539"/>
                    <a:pt x="4660582" y="239539"/>
                  </a:cubicBezTo>
                  <a:cubicBezTo>
                    <a:pt x="4667906" y="239539"/>
                    <a:pt x="4674086" y="237414"/>
                    <a:pt x="4679124" y="233164"/>
                  </a:cubicBezTo>
                  <a:cubicBezTo>
                    <a:pt x="4684618" y="228686"/>
                    <a:pt x="4687364" y="222886"/>
                    <a:pt x="4687364" y="215764"/>
                  </a:cubicBezTo>
                  <a:cubicBezTo>
                    <a:pt x="4687364" y="206232"/>
                    <a:pt x="4682489" y="197791"/>
                    <a:pt x="4672738" y="190441"/>
                  </a:cubicBezTo>
                  <a:cubicBezTo>
                    <a:pt x="4668493" y="187226"/>
                    <a:pt x="4659516" y="182201"/>
                    <a:pt x="4645806" y="175368"/>
                  </a:cubicBezTo>
                  <a:cubicBezTo>
                    <a:pt x="4632098" y="168535"/>
                    <a:pt x="4622662" y="162592"/>
                    <a:pt x="4617499" y="157539"/>
                  </a:cubicBezTo>
                  <a:cubicBezTo>
                    <a:pt x="4609354" y="149729"/>
                    <a:pt x="4605282" y="139909"/>
                    <a:pt x="4605282" y="128080"/>
                  </a:cubicBezTo>
                  <a:cubicBezTo>
                    <a:pt x="4605282" y="114527"/>
                    <a:pt x="4609967" y="103501"/>
                    <a:pt x="4619338" y="95003"/>
                  </a:cubicBezTo>
                  <a:cubicBezTo>
                    <a:pt x="4628272" y="86619"/>
                    <a:pt x="4639554" y="82427"/>
                    <a:pt x="4653185" y="82427"/>
                  </a:cubicBezTo>
                  <a:close/>
                  <a:moveTo>
                    <a:pt x="4523677" y="82427"/>
                  </a:moveTo>
                  <a:lnTo>
                    <a:pt x="4530904" y="82427"/>
                  </a:lnTo>
                  <a:lnTo>
                    <a:pt x="4530904" y="117876"/>
                  </a:lnTo>
                  <a:cubicBezTo>
                    <a:pt x="4544098" y="94244"/>
                    <a:pt x="4557635" y="82427"/>
                    <a:pt x="4571516" y="82427"/>
                  </a:cubicBezTo>
                  <a:cubicBezTo>
                    <a:pt x="4577252" y="82427"/>
                    <a:pt x="4582328" y="84205"/>
                    <a:pt x="4586745" y="87762"/>
                  </a:cubicBezTo>
                  <a:cubicBezTo>
                    <a:pt x="4591162" y="91318"/>
                    <a:pt x="4593370" y="95907"/>
                    <a:pt x="4593370" y="101528"/>
                  </a:cubicBezTo>
                  <a:cubicBezTo>
                    <a:pt x="4593370" y="105888"/>
                    <a:pt x="4591936" y="109645"/>
                    <a:pt x="4589068" y="112800"/>
                  </a:cubicBezTo>
                  <a:cubicBezTo>
                    <a:pt x="4586200" y="115955"/>
                    <a:pt x="4582587" y="117532"/>
                    <a:pt x="4578227" y="117532"/>
                  </a:cubicBezTo>
                  <a:cubicBezTo>
                    <a:pt x="4574556" y="117532"/>
                    <a:pt x="4570053" y="115553"/>
                    <a:pt x="4564718" y="111595"/>
                  </a:cubicBezTo>
                  <a:cubicBezTo>
                    <a:pt x="4559384" y="107637"/>
                    <a:pt x="4555684" y="105658"/>
                    <a:pt x="4553620" y="105658"/>
                  </a:cubicBezTo>
                  <a:cubicBezTo>
                    <a:pt x="4551669" y="105658"/>
                    <a:pt x="4549432" y="106806"/>
                    <a:pt x="4546908" y="109100"/>
                  </a:cubicBezTo>
                  <a:cubicBezTo>
                    <a:pt x="4541631" y="113918"/>
                    <a:pt x="4536296" y="121662"/>
                    <a:pt x="4530904" y="132331"/>
                  </a:cubicBezTo>
                  <a:lnTo>
                    <a:pt x="4530904" y="207752"/>
                  </a:lnTo>
                  <a:cubicBezTo>
                    <a:pt x="4530904" y="218749"/>
                    <a:pt x="4532884" y="226595"/>
                    <a:pt x="4536842" y="231291"/>
                  </a:cubicBezTo>
                  <a:cubicBezTo>
                    <a:pt x="4540799" y="235986"/>
                    <a:pt x="4547998" y="238334"/>
                    <a:pt x="4558438" y="238334"/>
                  </a:cubicBezTo>
                  <a:lnTo>
                    <a:pt x="4558438" y="244701"/>
                  </a:lnTo>
                  <a:lnTo>
                    <a:pt x="4477731" y="244701"/>
                  </a:lnTo>
                  <a:lnTo>
                    <a:pt x="4477731" y="238334"/>
                  </a:lnTo>
                  <a:cubicBezTo>
                    <a:pt x="4491268" y="238334"/>
                    <a:pt x="4499242" y="234152"/>
                    <a:pt x="4501650" y="225788"/>
                  </a:cubicBezTo>
                  <a:cubicBezTo>
                    <a:pt x="4502224" y="223840"/>
                    <a:pt x="4502511" y="218283"/>
                    <a:pt x="4502511" y="209118"/>
                  </a:cubicBezTo>
                  <a:lnTo>
                    <a:pt x="4502511" y="148106"/>
                  </a:lnTo>
                  <a:cubicBezTo>
                    <a:pt x="4502511" y="132411"/>
                    <a:pt x="4502568" y="125479"/>
                    <a:pt x="4502683" y="127311"/>
                  </a:cubicBezTo>
                  <a:cubicBezTo>
                    <a:pt x="4502109" y="116771"/>
                    <a:pt x="4500332" y="110241"/>
                    <a:pt x="4497348" y="107721"/>
                  </a:cubicBezTo>
                  <a:cubicBezTo>
                    <a:pt x="4495284" y="106116"/>
                    <a:pt x="4492760" y="105314"/>
                    <a:pt x="4489776" y="105314"/>
                  </a:cubicBezTo>
                  <a:cubicBezTo>
                    <a:pt x="4486220" y="105314"/>
                    <a:pt x="4482205" y="106175"/>
                    <a:pt x="4477731" y="107896"/>
                  </a:cubicBezTo>
                  <a:lnTo>
                    <a:pt x="4476010" y="101701"/>
                  </a:lnTo>
                  <a:close/>
                  <a:moveTo>
                    <a:pt x="4407242" y="82427"/>
                  </a:moveTo>
                  <a:cubicBezTo>
                    <a:pt x="4425827" y="82427"/>
                    <a:pt x="4440626" y="88549"/>
                    <a:pt x="4451640" y="100792"/>
                  </a:cubicBezTo>
                  <a:cubicBezTo>
                    <a:pt x="4462424" y="112576"/>
                    <a:pt x="4467816" y="127793"/>
                    <a:pt x="4467816" y="146442"/>
                  </a:cubicBezTo>
                  <a:lnTo>
                    <a:pt x="4359059" y="146442"/>
                  </a:lnTo>
                  <a:cubicBezTo>
                    <a:pt x="4358944" y="165990"/>
                    <a:pt x="4363461" y="182835"/>
                    <a:pt x="4372608" y="196978"/>
                  </a:cubicBezTo>
                  <a:cubicBezTo>
                    <a:pt x="4383241" y="213421"/>
                    <a:pt x="4397820" y="221642"/>
                    <a:pt x="4416344" y="221642"/>
                  </a:cubicBezTo>
                  <a:cubicBezTo>
                    <a:pt x="4437610" y="221642"/>
                    <a:pt x="4452932" y="209080"/>
                    <a:pt x="4462308" y="183956"/>
                  </a:cubicBezTo>
                  <a:lnTo>
                    <a:pt x="4467816" y="187390"/>
                  </a:lnTo>
                  <a:cubicBezTo>
                    <a:pt x="4465177" y="204324"/>
                    <a:pt x="4458122" y="218684"/>
                    <a:pt x="4446649" y="230469"/>
                  </a:cubicBezTo>
                  <a:cubicBezTo>
                    <a:pt x="4434374" y="243169"/>
                    <a:pt x="4419919" y="249519"/>
                    <a:pt x="4403284" y="249519"/>
                  </a:cubicBezTo>
                  <a:cubicBezTo>
                    <a:pt x="4381832" y="249519"/>
                    <a:pt x="4364680" y="241096"/>
                    <a:pt x="4351832" y="224250"/>
                  </a:cubicBezTo>
                  <a:cubicBezTo>
                    <a:pt x="4340245" y="208894"/>
                    <a:pt x="4334452" y="190155"/>
                    <a:pt x="4334452" y="168036"/>
                  </a:cubicBezTo>
                  <a:cubicBezTo>
                    <a:pt x="4334452" y="143855"/>
                    <a:pt x="4340417" y="123971"/>
                    <a:pt x="4352348" y="108385"/>
                  </a:cubicBezTo>
                  <a:cubicBezTo>
                    <a:pt x="4365541" y="91080"/>
                    <a:pt x="4383839" y="82427"/>
                    <a:pt x="4407242" y="82427"/>
                  </a:cubicBezTo>
                  <a:close/>
                  <a:moveTo>
                    <a:pt x="4102968" y="82427"/>
                  </a:moveTo>
                  <a:lnTo>
                    <a:pt x="4110540" y="82427"/>
                  </a:lnTo>
                  <a:lnTo>
                    <a:pt x="4110540" y="208940"/>
                  </a:lnTo>
                  <a:cubicBezTo>
                    <a:pt x="4110540" y="223723"/>
                    <a:pt x="4113428" y="232719"/>
                    <a:pt x="4119206" y="235928"/>
                  </a:cubicBezTo>
                  <a:cubicBezTo>
                    <a:pt x="4121978" y="237532"/>
                    <a:pt x="4127120" y="238334"/>
                    <a:pt x="4134631" y="238334"/>
                  </a:cubicBezTo>
                  <a:lnTo>
                    <a:pt x="4134631" y="244701"/>
                  </a:lnTo>
                  <a:lnTo>
                    <a:pt x="4057882" y="244701"/>
                  </a:lnTo>
                  <a:lnTo>
                    <a:pt x="4057882" y="238334"/>
                  </a:lnTo>
                  <a:cubicBezTo>
                    <a:pt x="4069552" y="238334"/>
                    <a:pt x="4076888" y="235126"/>
                    <a:pt x="4079893" y="228711"/>
                  </a:cubicBezTo>
                  <a:cubicBezTo>
                    <a:pt x="4081394" y="225273"/>
                    <a:pt x="4082146" y="218684"/>
                    <a:pt x="4082146" y="208946"/>
                  </a:cubicBezTo>
                  <a:lnTo>
                    <a:pt x="4082146" y="148278"/>
                  </a:lnTo>
                  <a:cubicBezTo>
                    <a:pt x="4082146" y="131094"/>
                    <a:pt x="4081626" y="120037"/>
                    <a:pt x="4080586" y="115110"/>
                  </a:cubicBezTo>
                  <a:cubicBezTo>
                    <a:pt x="4079201" y="108579"/>
                    <a:pt x="4075564" y="105314"/>
                    <a:pt x="4069675" y="105314"/>
                  </a:cubicBezTo>
                  <a:cubicBezTo>
                    <a:pt x="4066442" y="105314"/>
                    <a:pt x="4062516" y="106175"/>
                    <a:pt x="4057898" y="107896"/>
                  </a:cubicBezTo>
                  <a:lnTo>
                    <a:pt x="4055473" y="101701"/>
                  </a:lnTo>
                  <a:close/>
                  <a:moveTo>
                    <a:pt x="3913733" y="82427"/>
                  </a:moveTo>
                  <a:lnTo>
                    <a:pt x="3921132" y="82427"/>
                  </a:lnTo>
                  <a:lnTo>
                    <a:pt x="3921132" y="115811"/>
                  </a:lnTo>
                  <a:cubicBezTo>
                    <a:pt x="3939603" y="93555"/>
                    <a:pt x="3957212" y="82427"/>
                    <a:pt x="3973962" y="82427"/>
                  </a:cubicBezTo>
                  <a:cubicBezTo>
                    <a:pt x="3991744" y="82427"/>
                    <a:pt x="4004076" y="91653"/>
                    <a:pt x="4010960" y="110103"/>
                  </a:cubicBezTo>
                  <a:cubicBezTo>
                    <a:pt x="4013483" y="116863"/>
                    <a:pt x="4014745" y="127405"/>
                    <a:pt x="4014745" y="141731"/>
                  </a:cubicBezTo>
                  <a:lnTo>
                    <a:pt x="4014745" y="208940"/>
                  </a:lnTo>
                  <a:cubicBezTo>
                    <a:pt x="4014745" y="223723"/>
                    <a:pt x="4017613" y="232719"/>
                    <a:pt x="4023350" y="235928"/>
                  </a:cubicBezTo>
                  <a:cubicBezTo>
                    <a:pt x="4026103" y="237532"/>
                    <a:pt x="4031265" y="238334"/>
                    <a:pt x="4038837" y="238334"/>
                  </a:cubicBezTo>
                  <a:lnTo>
                    <a:pt x="4038837" y="244701"/>
                  </a:lnTo>
                  <a:lnTo>
                    <a:pt x="3960884" y="244701"/>
                  </a:lnTo>
                  <a:lnTo>
                    <a:pt x="3960884" y="238334"/>
                  </a:lnTo>
                  <a:lnTo>
                    <a:pt x="3964153" y="238334"/>
                  </a:lnTo>
                  <a:cubicBezTo>
                    <a:pt x="3976199" y="238334"/>
                    <a:pt x="3983369" y="233923"/>
                    <a:pt x="3985663" y="225100"/>
                  </a:cubicBezTo>
                  <a:cubicBezTo>
                    <a:pt x="3986122" y="223383"/>
                    <a:pt x="3986352" y="217998"/>
                    <a:pt x="3986352" y="208946"/>
                  </a:cubicBezTo>
                  <a:lnTo>
                    <a:pt x="3986352" y="144498"/>
                  </a:lnTo>
                  <a:cubicBezTo>
                    <a:pt x="3986352" y="117228"/>
                    <a:pt x="3978206" y="103593"/>
                    <a:pt x="3961916" y="103593"/>
                  </a:cubicBezTo>
                  <a:cubicBezTo>
                    <a:pt x="3948264" y="103593"/>
                    <a:pt x="3934669" y="111041"/>
                    <a:pt x="3921132" y="125935"/>
                  </a:cubicBezTo>
                  <a:lnTo>
                    <a:pt x="3921132" y="208946"/>
                  </a:lnTo>
                  <a:cubicBezTo>
                    <a:pt x="3921132" y="219600"/>
                    <a:pt x="3921763" y="226189"/>
                    <a:pt x="3923025" y="228711"/>
                  </a:cubicBezTo>
                  <a:cubicBezTo>
                    <a:pt x="3926123" y="235126"/>
                    <a:pt x="3934038" y="238334"/>
                    <a:pt x="3946773" y="238334"/>
                  </a:cubicBezTo>
                  <a:lnTo>
                    <a:pt x="3946773" y="244701"/>
                  </a:lnTo>
                  <a:lnTo>
                    <a:pt x="3868819" y="244701"/>
                  </a:lnTo>
                  <a:lnTo>
                    <a:pt x="3868819" y="238334"/>
                  </a:lnTo>
                  <a:lnTo>
                    <a:pt x="3872261" y="238334"/>
                  </a:lnTo>
                  <a:cubicBezTo>
                    <a:pt x="3881095" y="238334"/>
                    <a:pt x="3886946" y="235527"/>
                    <a:pt x="3889813" y="229913"/>
                  </a:cubicBezTo>
                  <a:cubicBezTo>
                    <a:pt x="3891764" y="226018"/>
                    <a:pt x="3892739" y="219029"/>
                    <a:pt x="3892739" y="208946"/>
                  </a:cubicBezTo>
                  <a:lnTo>
                    <a:pt x="3892739" y="150513"/>
                  </a:lnTo>
                  <a:cubicBezTo>
                    <a:pt x="3892739" y="124849"/>
                    <a:pt x="3891018" y="110528"/>
                    <a:pt x="3887576" y="107549"/>
                  </a:cubicBezTo>
                  <a:cubicBezTo>
                    <a:pt x="3885741" y="106059"/>
                    <a:pt x="3883332" y="105314"/>
                    <a:pt x="3880349" y="105314"/>
                  </a:cubicBezTo>
                  <a:cubicBezTo>
                    <a:pt x="3877137" y="105314"/>
                    <a:pt x="3873294" y="106175"/>
                    <a:pt x="3868819" y="107896"/>
                  </a:cubicBezTo>
                  <a:lnTo>
                    <a:pt x="3866238" y="101701"/>
                  </a:lnTo>
                  <a:close/>
                  <a:moveTo>
                    <a:pt x="3340331" y="82427"/>
                  </a:moveTo>
                  <a:cubicBezTo>
                    <a:pt x="3366602" y="82427"/>
                    <a:pt x="3383064" y="90213"/>
                    <a:pt x="3389718" y="105785"/>
                  </a:cubicBezTo>
                  <a:cubicBezTo>
                    <a:pt x="3391783" y="110741"/>
                    <a:pt x="3392816" y="120884"/>
                    <a:pt x="3392816" y="136214"/>
                  </a:cubicBezTo>
                  <a:lnTo>
                    <a:pt x="3392816" y="189982"/>
                  </a:lnTo>
                  <a:cubicBezTo>
                    <a:pt x="3392816" y="210843"/>
                    <a:pt x="3394078" y="222369"/>
                    <a:pt x="3396602" y="224559"/>
                  </a:cubicBezTo>
                  <a:cubicBezTo>
                    <a:pt x="3397864" y="225712"/>
                    <a:pt x="3399355" y="226288"/>
                    <a:pt x="3401076" y="226288"/>
                  </a:cubicBezTo>
                  <a:cubicBezTo>
                    <a:pt x="3402912" y="226288"/>
                    <a:pt x="3404518" y="225887"/>
                    <a:pt x="3405894" y="225084"/>
                  </a:cubicBezTo>
                  <a:cubicBezTo>
                    <a:pt x="3408189" y="223707"/>
                    <a:pt x="3412835" y="219520"/>
                    <a:pt x="3419833" y="212522"/>
                  </a:cubicBezTo>
                  <a:lnTo>
                    <a:pt x="3419833" y="222158"/>
                  </a:lnTo>
                  <a:cubicBezTo>
                    <a:pt x="3406984" y="239252"/>
                    <a:pt x="3394709" y="247799"/>
                    <a:pt x="3383007" y="247799"/>
                  </a:cubicBezTo>
                  <a:cubicBezTo>
                    <a:pt x="3370847" y="247799"/>
                    <a:pt x="3364652" y="239194"/>
                    <a:pt x="3364422" y="221986"/>
                  </a:cubicBezTo>
                  <a:cubicBezTo>
                    <a:pt x="3348132" y="234606"/>
                    <a:pt x="3337979" y="241833"/>
                    <a:pt x="3333964" y="243669"/>
                  </a:cubicBezTo>
                  <a:cubicBezTo>
                    <a:pt x="3327769" y="246537"/>
                    <a:pt x="3321172" y="247971"/>
                    <a:pt x="3314174" y="247971"/>
                  </a:cubicBezTo>
                  <a:cubicBezTo>
                    <a:pt x="3302702" y="247971"/>
                    <a:pt x="3293524" y="243979"/>
                    <a:pt x="3286641" y="235995"/>
                  </a:cubicBezTo>
                  <a:cubicBezTo>
                    <a:pt x="3279987" y="228432"/>
                    <a:pt x="3276660" y="218863"/>
                    <a:pt x="3276660" y="207287"/>
                  </a:cubicBezTo>
                  <a:cubicBezTo>
                    <a:pt x="3276660" y="191014"/>
                    <a:pt x="3286584" y="177033"/>
                    <a:pt x="3306430" y="165344"/>
                  </a:cubicBezTo>
                  <a:cubicBezTo>
                    <a:pt x="3318017" y="158468"/>
                    <a:pt x="3337348" y="150102"/>
                    <a:pt x="3364422" y="140247"/>
                  </a:cubicBezTo>
                  <a:lnTo>
                    <a:pt x="3364422" y="134031"/>
                  </a:lnTo>
                  <a:cubicBezTo>
                    <a:pt x="3364422" y="121135"/>
                    <a:pt x="3362759" y="111578"/>
                    <a:pt x="3359432" y="105360"/>
                  </a:cubicBezTo>
                  <a:cubicBezTo>
                    <a:pt x="3354843" y="96955"/>
                    <a:pt x="3346755" y="92752"/>
                    <a:pt x="3335168" y="92752"/>
                  </a:cubicBezTo>
                  <a:cubicBezTo>
                    <a:pt x="3329203" y="92752"/>
                    <a:pt x="3323868" y="94422"/>
                    <a:pt x="3319165" y="97761"/>
                  </a:cubicBezTo>
                  <a:cubicBezTo>
                    <a:pt x="3313773" y="101447"/>
                    <a:pt x="3311192" y="106226"/>
                    <a:pt x="3311421" y="112098"/>
                  </a:cubicBezTo>
                  <a:lnTo>
                    <a:pt x="3311765" y="122117"/>
                  </a:lnTo>
                  <a:cubicBezTo>
                    <a:pt x="3312109" y="133171"/>
                    <a:pt x="3307234" y="138698"/>
                    <a:pt x="3297138" y="138698"/>
                  </a:cubicBezTo>
                  <a:cubicBezTo>
                    <a:pt x="3287501" y="138698"/>
                    <a:pt x="3282683" y="133134"/>
                    <a:pt x="3282683" y="122006"/>
                  </a:cubicBezTo>
                  <a:cubicBezTo>
                    <a:pt x="3282683" y="109043"/>
                    <a:pt x="3289394" y="98890"/>
                    <a:pt x="3302817" y="91548"/>
                  </a:cubicBezTo>
                  <a:cubicBezTo>
                    <a:pt x="3313830" y="85467"/>
                    <a:pt x="3326335" y="82427"/>
                    <a:pt x="3340331" y="82427"/>
                  </a:cubicBezTo>
                  <a:close/>
                  <a:moveTo>
                    <a:pt x="3199702" y="82427"/>
                  </a:moveTo>
                  <a:lnTo>
                    <a:pt x="3206930" y="82427"/>
                  </a:lnTo>
                  <a:lnTo>
                    <a:pt x="3206930" y="117876"/>
                  </a:lnTo>
                  <a:cubicBezTo>
                    <a:pt x="3220122" y="94244"/>
                    <a:pt x="3233660" y="82427"/>
                    <a:pt x="3247541" y="82427"/>
                  </a:cubicBezTo>
                  <a:cubicBezTo>
                    <a:pt x="3253277" y="82427"/>
                    <a:pt x="3258354" y="84205"/>
                    <a:pt x="3262770" y="87762"/>
                  </a:cubicBezTo>
                  <a:cubicBezTo>
                    <a:pt x="3267187" y="91318"/>
                    <a:pt x="3269396" y="95907"/>
                    <a:pt x="3269396" y="101528"/>
                  </a:cubicBezTo>
                  <a:cubicBezTo>
                    <a:pt x="3269396" y="105888"/>
                    <a:pt x="3267961" y="109645"/>
                    <a:pt x="3265093" y="112800"/>
                  </a:cubicBezTo>
                  <a:cubicBezTo>
                    <a:pt x="3262226" y="115955"/>
                    <a:pt x="3258612" y="117532"/>
                    <a:pt x="3254252" y="117532"/>
                  </a:cubicBezTo>
                  <a:cubicBezTo>
                    <a:pt x="3250581" y="117532"/>
                    <a:pt x="3246078" y="115553"/>
                    <a:pt x="3240744" y="111595"/>
                  </a:cubicBezTo>
                  <a:cubicBezTo>
                    <a:pt x="3235409" y="107637"/>
                    <a:pt x="3231709" y="105658"/>
                    <a:pt x="3229644" y="105658"/>
                  </a:cubicBezTo>
                  <a:cubicBezTo>
                    <a:pt x="3227694" y="105658"/>
                    <a:pt x="3225457" y="106806"/>
                    <a:pt x="3222933" y="109100"/>
                  </a:cubicBezTo>
                  <a:cubicBezTo>
                    <a:pt x="3217656" y="113918"/>
                    <a:pt x="3212322" y="121662"/>
                    <a:pt x="3206930" y="132331"/>
                  </a:cubicBezTo>
                  <a:lnTo>
                    <a:pt x="3206930" y="207752"/>
                  </a:lnTo>
                  <a:cubicBezTo>
                    <a:pt x="3206930" y="218749"/>
                    <a:pt x="3208909" y="226595"/>
                    <a:pt x="3212866" y="231291"/>
                  </a:cubicBezTo>
                  <a:cubicBezTo>
                    <a:pt x="3216824" y="235986"/>
                    <a:pt x="3224023" y="238334"/>
                    <a:pt x="3234463" y="238334"/>
                  </a:cubicBezTo>
                  <a:lnTo>
                    <a:pt x="3234463" y="244701"/>
                  </a:lnTo>
                  <a:lnTo>
                    <a:pt x="3153756" y="244701"/>
                  </a:lnTo>
                  <a:lnTo>
                    <a:pt x="3153756" y="238334"/>
                  </a:lnTo>
                  <a:cubicBezTo>
                    <a:pt x="3167293" y="238334"/>
                    <a:pt x="3175266" y="234152"/>
                    <a:pt x="3177676" y="225788"/>
                  </a:cubicBezTo>
                  <a:cubicBezTo>
                    <a:pt x="3178249" y="223840"/>
                    <a:pt x="3178536" y="218283"/>
                    <a:pt x="3178536" y="209118"/>
                  </a:cubicBezTo>
                  <a:lnTo>
                    <a:pt x="3178536" y="148106"/>
                  </a:lnTo>
                  <a:cubicBezTo>
                    <a:pt x="3178536" y="132411"/>
                    <a:pt x="3178594" y="125479"/>
                    <a:pt x="3178708" y="127311"/>
                  </a:cubicBezTo>
                  <a:cubicBezTo>
                    <a:pt x="3178134" y="116771"/>
                    <a:pt x="3176356" y="110241"/>
                    <a:pt x="3173373" y="107721"/>
                  </a:cubicBezTo>
                  <a:cubicBezTo>
                    <a:pt x="3171308" y="106116"/>
                    <a:pt x="3168785" y="105314"/>
                    <a:pt x="3165802" y="105314"/>
                  </a:cubicBezTo>
                  <a:cubicBezTo>
                    <a:pt x="3162246" y="105314"/>
                    <a:pt x="3158230" y="106175"/>
                    <a:pt x="3153756" y="107896"/>
                  </a:cubicBezTo>
                  <a:lnTo>
                    <a:pt x="3152035" y="101701"/>
                  </a:lnTo>
                  <a:close/>
                  <a:moveTo>
                    <a:pt x="2532194" y="82427"/>
                  </a:moveTo>
                  <a:cubicBezTo>
                    <a:pt x="2544355" y="82427"/>
                    <a:pt x="2555827" y="85640"/>
                    <a:pt x="2566611" y="92064"/>
                  </a:cubicBezTo>
                  <a:cubicBezTo>
                    <a:pt x="2579115" y="99521"/>
                    <a:pt x="2585368" y="108928"/>
                    <a:pt x="2585368" y="120285"/>
                  </a:cubicBezTo>
                  <a:cubicBezTo>
                    <a:pt x="2585368" y="130037"/>
                    <a:pt x="2580059" y="134912"/>
                    <a:pt x="2569442" y="134912"/>
                  </a:cubicBezTo>
                  <a:cubicBezTo>
                    <a:pt x="2562706" y="134912"/>
                    <a:pt x="2557625" y="132724"/>
                    <a:pt x="2554202" y="128346"/>
                  </a:cubicBezTo>
                  <a:cubicBezTo>
                    <a:pt x="2552603" y="126273"/>
                    <a:pt x="2551290" y="121491"/>
                    <a:pt x="2550263" y="114002"/>
                  </a:cubicBezTo>
                  <a:cubicBezTo>
                    <a:pt x="2549341" y="107206"/>
                    <a:pt x="2546981" y="102138"/>
                    <a:pt x="2543183" y="98797"/>
                  </a:cubicBezTo>
                  <a:cubicBezTo>
                    <a:pt x="2539385" y="95455"/>
                    <a:pt x="2533860" y="93785"/>
                    <a:pt x="2526609" y="93785"/>
                  </a:cubicBezTo>
                  <a:cubicBezTo>
                    <a:pt x="2515098" y="93785"/>
                    <a:pt x="2505831" y="98041"/>
                    <a:pt x="2498810" y="106554"/>
                  </a:cubicBezTo>
                  <a:cubicBezTo>
                    <a:pt x="2489632" y="117825"/>
                    <a:pt x="2485043" y="132721"/>
                    <a:pt x="2485043" y="151242"/>
                  </a:cubicBezTo>
                  <a:cubicBezTo>
                    <a:pt x="2485043" y="169072"/>
                    <a:pt x="2489045" y="184831"/>
                    <a:pt x="2497049" y="198518"/>
                  </a:cubicBezTo>
                  <a:cubicBezTo>
                    <a:pt x="2506537" y="214737"/>
                    <a:pt x="2519569" y="222847"/>
                    <a:pt x="2536147" y="222847"/>
                  </a:cubicBezTo>
                  <a:cubicBezTo>
                    <a:pt x="2547237" y="222847"/>
                    <a:pt x="2557298" y="219004"/>
                    <a:pt x="2566331" y="211317"/>
                  </a:cubicBezTo>
                  <a:cubicBezTo>
                    <a:pt x="2572617" y="205925"/>
                    <a:pt x="2578733" y="196346"/>
                    <a:pt x="2584679" y="182579"/>
                  </a:cubicBezTo>
                  <a:lnTo>
                    <a:pt x="2589842" y="184983"/>
                  </a:lnTo>
                  <a:cubicBezTo>
                    <a:pt x="2586171" y="203063"/>
                    <a:pt x="2578943" y="217938"/>
                    <a:pt x="2568159" y="229609"/>
                  </a:cubicBezTo>
                  <a:cubicBezTo>
                    <a:pt x="2555884" y="242883"/>
                    <a:pt x="2541085" y="249519"/>
                    <a:pt x="2523762" y="249519"/>
                  </a:cubicBezTo>
                  <a:cubicBezTo>
                    <a:pt x="2502768" y="249519"/>
                    <a:pt x="2486019" y="240571"/>
                    <a:pt x="2473514" y="222675"/>
                  </a:cubicBezTo>
                  <a:cubicBezTo>
                    <a:pt x="2462501" y="206843"/>
                    <a:pt x="2456994" y="187971"/>
                    <a:pt x="2456994" y="166059"/>
                  </a:cubicBezTo>
                  <a:cubicBezTo>
                    <a:pt x="2456994" y="143115"/>
                    <a:pt x="2463705" y="123670"/>
                    <a:pt x="2477128" y="107723"/>
                  </a:cubicBezTo>
                  <a:cubicBezTo>
                    <a:pt x="2491353" y="90859"/>
                    <a:pt x="2509708" y="82427"/>
                    <a:pt x="2532194" y="82427"/>
                  </a:cubicBezTo>
                  <a:close/>
                  <a:moveTo>
                    <a:pt x="2407518" y="82427"/>
                  </a:moveTo>
                  <a:lnTo>
                    <a:pt x="2415090" y="82427"/>
                  </a:lnTo>
                  <a:lnTo>
                    <a:pt x="2415090" y="208940"/>
                  </a:lnTo>
                  <a:cubicBezTo>
                    <a:pt x="2415090" y="223723"/>
                    <a:pt x="2417978" y="232719"/>
                    <a:pt x="2423756" y="235928"/>
                  </a:cubicBezTo>
                  <a:cubicBezTo>
                    <a:pt x="2426529" y="237532"/>
                    <a:pt x="2431671" y="238334"/>
                    <a:pt x="2439181" y="238334"/>
                  </a:cubicBezTo>
                  <a:lnTo>
                    <a:pt x="2439181" y="244701"/>
                  </a:lnTo>
                  <a:lnTo>
                    <a:pt x="2362432" y="244701"/>
                  </a:lnTo>
                  <a:lnTo>
                    <a:pt x="2362432" y="238334"/>
                  </a:lnTo>
                  <a:cubicBezTo>
                    <a:pt x="2374102" y="238334"/>
                    <a:pt x="2381439" y="235126"/>
                    <a:pt x="2384443" y="228711"/>
                  </a:cubicBezTo>
                  <a:cubicBezTo>
                    <a:pt x="2385945" y="225273"/>
                    <a:pt x="2386696" y="218684"/>
                    <a:pt x="2386696" y="208946"/>
                  </a:cubicBezTo>
                  <a:lnTo>
                    <a:pt x="2386696" y="148278"/>
                  </a:lnTo>
                  <a:cubicBezTo>
                    <a:pt x="2386696" y="131094"/>
                    <a:pt x="2386176" y="120037"/>
                    <a:pt x="2385136" y="115110"/>
                  </a:cubicBezTo>
                  <a:cubicBezTo>
                    <a:pt x="2383751" y="108579"/>
                    <a:pt x="2380114" y="105314"/>
                    <a:pt x="2374225" y="105314"/>
                  </a:cubicBezTo>
                  <a:cubicBezTo>
                    <a:pt x="2370992" y="105314"/>
                    <a:pt x="2367066" y="106175"/>
                    <a:pt x="2362448" y="107896"/>
                  </a:cubicBezTo>
                  <a:lnTo>
                    <a:pt x="2360023" y="101701"/>
                  </a:lnTo>
                  <a:close/>
                  <a:moveTo>
                    <a:pt x="2285302" y="82427"/>
                  </a:moveTo>
                  <a:lnTo>
                    <a:pt x="2292530" y="82427"/>
                  </a:lnTo>
                  <a:lnTo>
                    <a:pt x="2292530" y="117876"/>
                  </a:lnTo>
                  <a:cubicBezTo>
                    <a:pt x="2305723" y="94244"/>
                    <a:pt x="2319260" y="82427"/>
                    <a:pt x="2333141" y="82427"/>
                  </a:cubicBezTo>
                  <a:cubicBezTo>
                    <a:pt x="2338877" y="82427"/>
                    <a:pt x="2343954" y="84205"/>
                    <a:pt x="2348370" y="87762"/>
                  </a:cubicBezTo>
                  <a:cubicBezTo>
                    <a:pt x="2352787" y="91318"/>
                    <a:pt x="2354996" y="95907"/>
                    <a:pt x="2354996" y="101528"/>
                  </a:cubicBezTo>
                  <a:cubicBezTo>
                    <a:pt x="2354996" y="105888"/>
                    <a:pt x="2353562" y="109645"/>
                    <a:pt x="2350693" y="112800"/>
                  </a:cubicBezTo>
                  <a:cubicBezTo>
                    <a:pt x="2347826" y="115955"/>
                    <a:pt x="2344212" y="117532"/>
                    <a:pt x="2339852" y="117532"/>
                  </a:cubicBezTo>
                  <a:cubicBezTo>
                    <a:pt x="2336181" y="117532"/>
                    <a:pt x="2331678" y="115553"/>
                    <a:pt x="2326344" y="111595"/>
                  </a:cubicBezTo>
                  <a:cubicBezTo>
                    <a:pt x="2321009" y="107637"/>
                    <a:pt x="2317310" y="105658"/>
                    <a:pt x="2315244" y="105658"/>
                  </a:cubicBezTo>
                  <a:cubicBezTo>
                    <a:pt x="2313294" y="105658"/>
                    <a:pt x="2311057" y="106806"/>
                    <a:pt x="2308533" y="109100"/>
                  </a:cubicBezTo>
                  <a:cubicBezTo>
                    <a:pt x="2303256" y="113918"/>
                    <a:pt x="2297922" y="121662"/>
                    <a:pt x="2292530" y="132331"/>
                  </a:cubicBezTo>
                  <a:lnTo>
                    <a:pt x="2292530" y="207752"/>
                  </a:lnTo>
                  <a:cubicBezTo>
                    <a:pt x="2292530" y="218749"/>
                    <a:pt x="2294509" y="226595"/>
                    <a:pt x="2298467" y="231291"/>
                  </a:cubicBezTo>
                  <a:cubicBezTo>
                    <a:pt x="2302424" y="235986"/>
                    <a:pt x="2309623" y="238334"/>
                    <a:pt x="2320063" y="238334"/>
                  </a:cubicBezTo>
                  <a:lnTo>
                    <a:pt x="2320063" y="244701"/>
                  </a:lnTo>
                  <a:lnTo>
                    <a:pt x="2239356" y="244701"/>
                  </a:lnTo>
                  <a:lnTo>
                    <a:pt x="2239356" y="238334"/>
                  </a:lnTo>
                  <a:cubicBezTo>
                    <a:pt x="2252893" y="238334"/>
                    <a:pt x="2260866" y="234152"/>
                    <a:pt x="2263276" y="225788"/>
                  </a:cubicBezTo>
                  <a:cubicBezTo>
                    <a:pt x="2263849" y="223840"/>
                    <a:pt x="2264136" y="218283"/>
                    <a:pt x="2264136" y="209118"/>
                  </a:cubicBezTo>
                  <a:lnTo>
                    <a:pt x="2264136" y="148106"/>
                  </a:lnTo>
                  <a:cubicBezTo>
                    <a:pt x="2264136" y="132411"/>
                    <a:pt x="2264193" y="125479"/>
                    <a:pt x="2264308" y="127311"/>
                  </a:cubicBezTo>
                  <a:cubicBezTo>
                    <a:pt x="2263734" y="116771"/>
                    <a:pt x="2261956" y="110241"/>
                    <a:pt x="2258974" y="107721"/>
                  </a:cubicBezTo>
                  <a:cubicBezTo>
                    <a:pt x="2256908" y="106116"/>
                    <a:pt x="2254385" y="105314"/>
                    <a:pt x="2251402" y="105314"/>
                  </a:cubicBezTo>
                  <a:cubicBezTo>
                    <a:pt x="2247846" y="105314"/>
                    <a:pt x="2243830" y="106175"/>
                    <a:pt x="2239356" y="107896"/>
                  </a:cubicBezTo>
                  <a:lnTo>
                    <a:pt x="2237635" y="101701"/>
                  </a:lnTo>
                  <a:close/>
                  <a:moveTo>
                    <a:pt x="2140564" y="82427"/>
                  </a:moveTo>
                  <a:cubicBezTo>
                    <a:pt x="2155575" y="82427"/>
                    <a:pt x="2168580" y="86098"/>
                    <a:pt x="2179581" y="93441"/>
                  </a:cubicBezTo>
                  <a:lnTo>
                    <a:pt x="2212925" y="93441"/>
                  </a:lnTo>
                  <a:cubicBezTo>
                    <a:pt x="2219112" y="93441"/>
                    <a:pt x="2222550" y="94008"/>
                    <a:pt x="2223238" y="95143"/>
                  </a:cubicBezTo>
                  <a:cubicBezTo>
                    <a:pt x="2223925" y="96277"/>
                    <a:pt x="2224269" y="98149"/>
                    <a:pt x="2224269" y="100757"/>
                  </a:cubicBezTo>
                  <a:cubicBezTo>
                    <a:pt x="2224269" y="105068"/>
                    <a:pt x="2223408" y="107564"/>
                    <a:pt x="2221687" y="108245"/>
                  </a:cubicBezTo>
                  <a:cubicBezTo>
                    <a:pt x="2220770" y="108586"/>
                    <a:pt x="2217844" y="108756"/>
                    <a:pt x="2212911" y="108756"/>
                  </a:cubicBezTo>
                  <a:lnTo>
                    <a:pt x="2192434" y="108756"/>
                  </a:lnTo>
                  <a:cubicBezTo>
                    <a:pt x="2198858" y="117032"/>
                    <a:pt x="2202070" y="127608"/>
                    <a:pt x="2202070" y="140484"/>
                  </a:cubicBezTo>
                  <a:cubicBezTo>
                    <a:pt x="2202070" y="157036"/>
                    <a:pt x="2195703" y="170313"/>
                    <a:pt x="2182969" y="180315"/>
                  </a:cubicBezTo>
                  <a:cubicBezTo>
                    <a:pt x="2171267" y="189396"/>
                    <a:pt x="2156927" y="193937"/>
                    <a:pt x="2139948" y="193937"/>
                  </a:cubicBezTo>
                  <a:cubicBezTo>
                    <a:pt x="2132147" y="193937"/>
                    <a:pt x="2124174" y="192766"/>
                    <a:pt x="2116029" y="190425"/>
                  </a:cubicBezTo>
                  <a:cubicBezTo>
                    <a:pt x="2107425" y="197898"/>
                    <a:pt x="2103123" y="204510"/>
                    <a:pt x="2103123" y="210260"/>
                  </a:cubicBezTo>
                  <a:cubicBezTo>
                    <a:pt x="2103123" y="215319"/>
                    <a:pt x="2107775" y="218538"/>
                    <a:pt x="2117080" y="219919"/>
                  </a:cubicBezTo>
                  <a:cubicBezTo>
                    <a:pt x="2120411" y="220379"/>
                    <a:pt x="2128452" y="220782"/>
                    <a:pt x="2141204" y="221126"/>
                  </a:cubicBezTo>
                  <a:cubicBezTo>
                    <a:pt x="2164752" y="221699"/>
                    <a:pt x="2180087" y="222502"/>
                    <a:pt x="2187209" y="223535"/>
                  </a:cubicBezTo>
                  <a:cubicBezTo>
                    <a:pt x="2197432" y="225026"/>
                    <a:pt x="2205703" y="228697"/>
                    <a:pt x="2212021" y="234548"/>
                  </a:cubicBezTo>
                  <a:cubicBezTo>
                    <a:pt x="2218810" y="241087"/>
                    <a:pt x="2222204" y="249290"/>
                    <a:pt x="2222204" y="259156"/>
                  </a:cubicBezTo>
                  <a:cubicBezTo>
                    <a:pt x="2222204" y="272120"/>
                    <a:pt x="2216130" y="284280"/>
                    <a:pt x="2203982" y="295638"/>
                  </a:cubicBezTo>
                  <a:cubicBezTo>
                    <a:pt x="2186105" y="312387"/>
                    <a:pt x="2162785" y="320762"/>
                    <a:pt x="2134022" y="320762"/>
                  </a:cubicBezTo>
                  <a:cubicBezTo>
                    <a:pt x="2111791" y="320762"/>
                    <a:pt x="2093112" y="315766"/>
                    <a:pt x="2077985" y="305774"/>
                  </a:cubicBezTo>
                  <a:cubicBezTo>
                    <a:pt x="2069390" y="300148"/>
                    <a:pt x="2065092" y="294176"/>
                    <a:pt x="2065092" y="287859"/>
                  </a:cubicBezTo>
                  <a:cubicBezTo>
                    <a:pt x="2065092" y="282117"/>
                    <a:pt x="2069739" y="273448"/>
                    <a:pt x="2079031" y="261850"/>
                  </a:cubicBezTo>
                  <a:cubicBezTo>
                    <a:pt x="2079949" y="260701"/>
                    <a:pt x="2085799" y="254499"/>
                    <a:pt x="2096583" y="243244"/>
                  </a:cubicBezTo>
                  <a:cubicBezTo>
                    <a:pt x="2085685" y="236699"/>
                    <a:pt x="2080236" y="230326"/>
                    <a:pt x="2080236" y="224124"/>
                  </a:cubicBezTo>
                  <a:cubicBezTo>
                    <a:pt x="2080236" y="214822"/>
                    <a:pt x="2089356" y="202477"/>
                    <a:pt x="2107597" y="187088"/>
                  </a:cubicBezTo>
                  <a:cubicBezTo>
                    <a:pt x="2087750" y="177350"/>
                    <a:pt x="2077827" y="161481"/>
                    <a:pt x="2077827" y="139483"/>
                  </a:cubicBezTo>
                  <a:cubicBezTo>
                    <a:pt x="2077827" y="122643"/>
                    <a:pt x="2084186" y="108779"/>
                    <a:pt x="2096906" y="97893"/>
                  </a:cubicBezTo>
                  <a:cubicBezTo>
                    <a:pt x="2108938" y="87583"/>
                    <a:pt x="2123490" y="82427"/>
                    <a:pt x="2140564" y="82427"/>
                  </a:cubicBezTo>
                  <a:close/>
                  <a:moveTo>
                    <a:pt x="1654406" y="82427"/>
                  </a:moveTo>
                  <a:cubicBezTo>
                    <a:pt x="1680677" y="82427"/>
                    <a:pt x="1697140" y="90213"/>
                    <a:pt x="1703794" y="105785"/>
                  </a:cubicBezTo>
                  <a:cubicBezTo>
                    <a:pt x="1705859" y="110741"/>
                    <a:pt x="1706891" y="120884"/>
                    <a:pt x="1706891" y="136214"/>
                  </a:cubicBezTo>
                  <a:lnTo>
                    <a:pt x="1706891" y="189982"/>
                  </a:lnTo>
                  <a:cubicBezTo>
                    <a:pt x="1706891" y="210843"/>
                    <a:pt x="1708153" y="222369"/>
                    <a:pt x="1710677" y="224559"/>
                  </a:cubicBezTo>
                  <a:cubicBezTo>
                    <a:pt x="1711939" y="225712"/>
                    <a:pt x="1713430" y="226288"/>
                    <a:pt x="1715151" y="226288"/>
                  </a:cubicBezTo>
                  <a:cubicBezTo>
                    <a:pt x="1716986" y="226288"/>
                    <a:pt x="1718593" y="225887"/>
                    <a:pt x="1719969" y="225084"/>
                  </a:cubicBezTo>
                  <a:cubicBezTo>
                    <a:pt x="1722264" y="223707"/>
                    <a:pt x="1726910" y="219520"/>
                    <a:pt x="1733908" y="212522"/>
                  </a:cubicBezTo>
                  <a:lnTo>
                    <a:pt x="1733908" y="222158"/>
                  </a:lnTo>
                  <a:cubicBezTo>
                    <a:pt x="1721059" y="239252"/>
                    <a:pt x="1708784" y="247799"/>
                    <a:pt x="1697082" y="247799"/>
                  </a:cubicBezTo>
                  <a:cubicBezTo>
                    <a:pt x="1684922" y="247799"/>
                    <a:pt x="1678727" y="239194"/>
                    <a:pt x="1678497" y="221986"/>
                  </a:cubicBezTo>
                  <a:cubicBezTo>
                    <a:pt x="1662207" y="234606"/>
                    <a:pt x="1652054" y="241833"/>
                    <a:pt x="1648039" y="243669"/>
                  </a:cubicBezTo>
                  <a:cubicBezTo>
                    <a:pt x="1641844" y="246537"/>
                    <a:pt x="1635247" y="247971"/>
                    <a:pt x="1628249" y="247971"/>
                  </a:cubicBezTo>
                  <a:cubicBezTo>
                    <a:pt x="1616777" y="247971"/>
                    <a:pt x="1607599" y="243979"/>
                    <a:pt x="1600716" y="235995"/>
                  </a:cubicBezTo>
                  <a:cubicBezTo>
                    <a:pt x="1594062" y="228432"/>
                    <a:pt x="1590735" y="218863"/>
                    <a:pt x="1590735" y="207287"/>
                  </a:cubicBezTo>
                  <a:cubicBezTo>
                    <a:pt x="1590735" y="191014"/>
                    <a:pt x="1600659" y="177033"/>
                    <a:pt x="1620506" y="165344"/>
                  </a:cubicBezTo>
                  <a:cubicBezTo>
                    <a:pt x="1632092" y="158468"/>
                    <a:pt x="1651423" y="150102"/>
                    <a:pt x="1678497" y="140247"/>
                  </a:cubicBezTo>
                  <a:lnTo>
                    <a:pt x="1678497" y="134031"/>
                  </a:lnTo>
                  <a:cubicBezTo>
                    <a:pt x="1678497" y="121135"/>
                    <a:pt x="1676834" y="111578"/>
                    <a:pt x="1673507" y="105360"/>
                  </a:cubicBezTo>
                  <a:cubicBezTo>
                    <a:pt x="1668918" y="96955"/>
                    <a:pt x="1660830" y="92752"/>
                    <a:pt x="1649243" y="92752"/>
                  </a:cubicBezTo>
                  <a:cubicBezTo>
                    <a:pt x="1643278" y="92752"/>
                    <a:pt x="1637943" y="94422"/>
                    <a:pt x="1633240" y="97761"/>
                  </a:cubicBezTo>
                  <a:cubicBezTo>
                    <a:pt x="1627848" y="101447"/>
                    <a:pt x="1625266" y="106226"/>
                    <a:pt x="1625496" y="112098"/>
                  </a:cubicBezTo>
                  <a:lnTo>
                    <a:pt x="1625840" y="122117"/>
                  </a:lnTo>
                  <a:cubicBezTo>
                    <a:pt x="1626184" y="133171"/>
                    <a:pt x="1621309" y="138698"/>
                    <a:pt x="1611213" y="138698"/>
                  </a:cubicBezTo>
                  <a:cubicBezTo>
                    <a:pt x="1601576" y="138698"/>
                    <a:pt x="1596758" y="133134"/>
                    <a:pt x="1596758" y="122006"/>
                  </a:cubicBezTo>
                  <a:cubicBezTo>
                    <a:pt x="1596758" y="109043"/>
                    <a:pt x="1603470" y="98890"/>
                    <a:pt x="1616892" y="91548"/>
                  </a:cubicBezTo>
                  <a:cubicBezTo>
                    <a:pt x="1627905" y="85467"/>
                    <a:pt x="1640410" y="82427"/>
                    <a:pt x="1654406" y="82427"/>
                  </a:cubicBezTo>
                  <a:close/>
                  <a:moveTo>
                    <a:pt x="1446758" y="82427"/>
                  </a:moveTo>
                  <a:lnTo>
                    <a:pt x="1454158" y="82427"/>
                  </a:lnTo>
                  <a:lnTo>
                    <a:pt x="1454158" y="115811"/>
                  </a:lnTo>
                  <a:cubicBezTo>
                    <a:pt x="1472628" y="93555"/>
                    <a:pt x="1490238" y="82427"/>
                    <a:pt x="1506987" y="82427"/>
                  </a:cubicBezTo>
                  <a:cubicBezTo>
                    <a:pt x="1524769" y="82427"/>
                    <a:pt x="1537101" y="91653"/>
                    <a:pt x="1543985" y="110103"/>
                  </a:cubicBezTo>
                  <a:cubicBezTo>
                    <a:pt x="1546508" y="116863"/>
                    <a:pt x="1547771" y="127405"/>
                    <a:pt x="1547771" y="141731"/>
                  </a:cubicBezTo>
                  <a:lnTo>
                    <a:pt x="1547771" y="208940"/>
                  </a:lnTo>
                  <a:cubicBezTo>
                    <a:pt x="1547771" y="223723"/>
                    <a:pt x="1550639" y="232719"/>
                    <a:pt x="1556375" y="235928"/>
                  </a:cubicBezTo>
                  <a:cubicBezTo>
                    <a:pt x="1559128" y="237532"/>
                    <a:pt x="1564291" y="238334"/>
                    <a:pt x="1571862" y="238334"/>
                  </a:cubicBezTo>
                  <a:lnTo>
                    <a:pt x="1571862" y="244701"/>
                  </a:lnTo>
                  <a:lnTo>
                    <a:pt x="1493909" y="244701"/>
                  </a:lnTo>
                  <a:lnTo>
                    <a:pt x="1493909" y="238334"/>
                  </a:lnTo>
                  <a:lnTo>
                    <a:pt x="1497178" y="238334"/>
                  </a:lnTo>
                  <a:cubicBezTo>
                    <a:pt x="1509224" y="238334"/>
                    <a:pt x="1516394" y="233923"/>
                    <a:pt x="1518689" y="225100"/>
                  </a:cubicBezTo>
                  <a:cubicBezTo>
                    <a:pt x="1519147" y="223383"/>
                    <a:pt x="1519377" y="217998"/>
                    <a:pt x="1519377" y="208946"/>
                  </a:cubicBezTo>
                  <a:lnTo>
                    <a:pt x="1519377" y="144498"/>
                  </a:lnTo>
                  <a:cubicBezTo>
                    <a:pt x="1519377" y="117228"/>
                    <a:pt x="1511232" y="103593"/>
                    <a:pt x="1494941" y="103593"/>
                  </a:cubicBezTo>
                  <a:cubicBezTo>
                    <a:pt x="1481289" y="103593"/>
                    <a:pt x="1467695" y="111041"/>
                    <a:pt x="1454158" y="125935"/>
                  </a:cubicBezTo>
                  <a:lnTo>
                    <a:pt x="1454158" y="208946"/>
                  </a:lnTo>
                  <a:cubicBezTo>
                    <a:pt x="1454158" y="219600"/>
                    <a:pt x="1454788" y="226189"/>
                    <a:pt x="1456051" y="228711"/>
                  </a:cubicBezTo>
                  <a:cubicBezTo>
                    <a:pt x="1459148" y="235126"/>
                    <a:pt x="1467064" y="238334"/>
                    <a:pt x="1479798" y="238334"/>
                  </a:cubicBezTo>
                  <a:lnTo>
                    <a:pt x="1479798" y="244701"/>
                  </a:lnTo>
                  <a:lnTo>
                    <a:pt x="1401844" y="244701"/>
                  </a:lnTo>
                  <a:lnTo>
                    <a:pt x="1401844" y="238334"/>
                  </a:lnTo>
                  <a:lnTo>
                    <a:pt x="1405286" y="238334"/>
                  </a:lnTo>
                  <a:cubicBezTo>
                    <a:pt x="1414120" y="238334"/>
                    <a:pt x="1419971" y="235527"/>
                    <a:pt x="1422839" y="229913"/>
                  </a:cubicBezTo>
                  <a:cubicBezTo>
                    <a:pt x="1424789" y="226018"/>
                    <a:pt x="1425764" y="219029"/>
                    <a:pt x="1425764" y="208946"/>
                  </a:cubicBezTo>
                  <a:lnTo>
                    <a:pt x="1425764" y="150513"/>
                  </a:lnTo>
                  <a:cubicBezTo>
                    <a:pt x="1425764" y="124849"/>
                    <a:pt x="1424043" y="110528"/>
                    <a:pt x="1420602" y="107549"/>
                  </a:cubicBezTo>
                  <a:cubicBezTo>
                    <a:pt x="1418766" y="106059"/>
                    <a:pt x="1416357" y="105314"/>
                    <a:pt x="1413374" y="105314"/>
                  </a:cubicBezTo>
                  <a:cubicBezTo>
                    <a:pt x="1410162" y="105314"/>
                    <a:pt x="1406319" y="106175"/>
                    <a:pt x="1401844" y="107896"/>
                  </a:cubicBezTo>
                  <a:lnTo>
                    <a:pt x="1399263" y="101701"/>
                  </a:lnTo>
                  <a:close/>
                  <a:moveTo>
                    <a:pt x="1359768" y="82427"/>
                  </a:moveTo>
                  <a:lnTo>
                    <a:pt x="1367340" y="82427"/>
                  </a:lnTo>
                  <a:lnTo>
                    <a:pt x="1367340" y="208940"/>
                  </a:lnTo>
                  <a:cubicBezTo>
                    <a:pt x="1367340" y="223723"/>
                    <a:pt x="1370228" y="232719"/>
                    <a:pt x="1376006" y="235928"/>
                  </a:cubicBezTo>
                  <a:cubicBezTo>
                    <a:pt x="1378779" y="237532"/>
                    <a:pt x="1383921" y="238334"/>
                    <a:pt x="1391431" y="238334"/>
                  </a:cubicBezTo>
                  <a:lnTo>
                    <a:pt x="1391431" y="244701"/>
                  </a:lnTo>
                  <a:lnTo>
                    <a:pt x="1314682" y="244701"/>
                  </a:lnTo>
                  <a:lnTo>
                    <a:pt x="1314682" y="238334"/>
                  </a:lnTo>
                  <a:cubicBezTo>
                    <a:pt x="1326352" y="238334"/>
                    <a:pt x="1333688" y="235126"/>
                    <a:pt x="1336693" y="228711"/>
                  </a:cubicBezTo>
                  <a:cubicBezTo>
                    <a:pt x="1338195" y="225273"/>
                    <a:pt x="1338946" y="218684"/>
                    <a:pt x="1338946" y="208946"/>
                  </a:cubicBezTo>
                  <a:lnTo>
                    <a:pt x="1338946" y="148278"/>
                  </a:lnTo>
                  <a:cubicBezTo>
                    <a:pt x="1338946" y="131094"/>
                    <a:pt x="1338426" y="120037"/>
                    <a:pt x="1337386" y="115110"/>
                  </a:cubicBezTo>
                  <a:cubicBezTo>
                    <a:pt x="1336001" y="108579"/>
                    <a:pt x="1332364" y="105314"/>
                    <a:pt x="1326475" y="105314"/>
                  </a:cubicBezTo>
                  <a:cubicBezTo>
                    <a:pt x="1323242" y="105314"/>
                    <a:pt x="1319316" y="106175"/>
                    <a:pt x="1314698" y="107896"/>
                  </a:cubicBezTo>
                  <a:lnTo>
                    <a:pt x="1312273" y="101701"/>
                  </a:lnTo>
                  <a:close/>
                  <a:moveTo>
                    <a:pt x="266105" y="82427"/>
                  </a:moveTo>
                  <a:cubicBezTo>
                    <a:pt x="289967" y="82427"/>
                    <a:pt x="309125" y="91490"/>
                    <a:pt x="323580" y="109616"/>
                  </a:cubicBezTo>
                  <a:cubicBezTo>
                    <a:pt x="335855" y="125104"/>
                    <a:pt x="341993" y="142886"/>
                    <a:pt x="341993" y="162962"/>
                  </a:cubicBezTo>
                  <a:cubicBezTo>
                    <a:pt x="341993" y="177532"/>
                    <a:pt x="338666" y="191700"/>
                    <a:pt x="332012" y="205466"/>
                  </a:cubicBezTo>
                  <a:cubicBezTo>
                    <a:pt x="325014" y="220265"/>
                    <a:pt x="315607" y="231307"/>
                    <a:pt x="303791" y="238592"/>
                  </a:cubicBezTo>
                  <a:cubicBezTo>
                    <a:pt x="291974" y="245877"/>
                    <a:pt x="278781" y="249519"/>
                    <a:pt x="264212" y="249519"/>
                  </a:cubicBezTo>
                  <a:cubicBezTo>
                    <a:pt x="240464" y="249519"/>
                    <a:pt x="221593" y="240055"/>
                    <a:pt x="207597" y="221126"/>
                  </a:cubicBezTo>
                  <a:cubicBezTo>
                    <a:pt x="195780" y="205180"/>
                    <a:pt x="189872" y="187283"/>
                    <a:pt x="189872" y="167436"/>
                  </a:cubicBezTo>
                  <a:cubicBezTo>
                    <a:pt x="189872" y="152981"/>
                    <a:pt x="193314" y="138870"/>
                    <a:pt x="200197" y="125104"/>
                  </a:cubicBezTo>
                  <a:cubicBezTo>
                    <a:pt x="207539" y="110419"/>
                    <a:pt x="217090" y="99636"/>
                    <a:pt x="228849" y="92752"/>
                  </a:cubicBezTo>
                  <a:cubicBezTo>
                    <a:pt x="240608" y="85869"/>
                    <a:pt x="253026" y="82427"/>
                    <a:pt x="266105" y="82427"/>
                  </a:cubicBezTo>
                  <a:close/>
                  <a:moveTo>
                    <a:pt x="1914092" y="59540"/>
                  </a:moveTo>
                  <a:lnTo>
                    <a:pt x="1873481" y="153842"/>
                  </a:lnTo>
                  <a:lnTo>
                    <a:pt x="1953671" y="153842"/>
                  </a:lnTo>
                  <a:close/>
                  <a:moveTo>
                    <a:pt x="4867954" y="35277"/>
                  </a:moveTo>
                  <a:lnTo>
                    <a:pt x="4873460" y="35277"/>
                  </a:lnTo>
                  <a:lnTo>
                    <a:pt x="4873460" y="87074"/>
                  </a:lnTo>
                  <a:lnTo>
                    <a:pt x="4910286" y="87074"/>
                  </a:lnTo>
                  <a:lnTo>
                    <a:pt x="4910286" y="98947"/>
                  </a:lnTo>
                  <a:lnTo>
                    <a:pt x="4873460" y="98947"/>
                  </a:lnTo>
                  <a:lnTo>
                    <a:pt x="4873460" y="201164"/>
                  </a:lnTo>
                  <a:cubicBezTo>
                    <a:pt x="4873460" y="218487"/>
                    <a:pt x="4878680" y="227149"/>
                    <a:pt x="4889120" y="227149"/>
                  </a:cubicBezTo>
                  <a:cubicBezTo>
                    <a:pt x="4898068" y="227149"/>
                    <a:pt x="4904492" y="222502"/>
                    <a:pt x="4908393" y="213210"/>
                  </a:cubicBezTo>
                  <a:lnTo>
                    <a:pt x="4915104" y="213210"/>
                  </a:lnTo>
                  <a:cubicBezTo>
                    <a:pt x="4907074" y="235925"/>
                    <a:pt x="4893824" y="247282"/>
                    <a:pt x="4875353" y="247282"/>
                  </a:cubicBezTo>
                  <a:cubicBezTo>
                    <a:pt x="4862619" y="247282"/>
                    <a:pt x="4853728" y="241604"/>
                    <a:pt x="4848680" y="230246"/>
                  </a:cubicBezTo>
                  <a:cubicBezTo>
                    <a:pt x="4846271" y="224847"/>
                    <a:pt x="4845066" y="216462"/>
                    <a:pt x="4845066" y="205090"/>
                  </a:cubicBezTo>
                  <a:lnTo>
                    <a:pt x="4845066" y="98947"/>
                  </a:lnTo>
                  <a:lnTo>
                    <a:pt x="4820114" y="98947"/>
                  </a:lnTo>
                  <a:lnTo>
                    <a:pt x="4820114" y="93285"/>
                  </a:lnTo>
                  <a:cubicBezTo>
                    <a:pt x="4834060" y="87678"/>
                    <a:pt x="4846349" y="76293"/>
                    <a:pt x="4856980" y="59132"/>
                  </a:cubicBezTo>
                  <a:cubicBezTo>
                    <a:pt x="4859495" y="55012"/>
                    <a:pt x="4863153" y="47061"/>
                    <a:pt x="4867954" y="35277"/>
                  </a:cubicBezTo>
                  <a:close/>
                  <a:moveTo>
                    <a:pt x="2924854" y="35277"/>
                  </a:moveTo>
                  <a:lnTo>
                    <a:pt x="2930360" y="35277"/>
                  </a:lnTo>
                  <a:lnTo>
                    <a:pt x="2930360" y="87074"/>
                  </a:lnTo>
                  <a:lnTo>
                    <a:pt x="2967186" y="87074"/>
                  </a:lnTo>
                  <a:lnTo>
                    <a:pt x="2967186" y="98947"/>
                  </a:lnTo>
                  <a:lnTo>
                    <a:pt x="2930360" y="98947"/>
                  </a:lnTo>
                  <a:lnTo>
                    <a:pt x="2930360" y="201164"/>
                  </a:lnTo>
                  <a:cubicBezTo>
                    <a:pt x="2930360" y="218487"/>
                    <a:pt x="2935580" y="227149"/>
                    <a:pt x="2946020" y="227149"/>
                  </a:cubicBezTo>
                  <a:cubicBezTo>
                    <a:pt x="2954968" y="227149"/>
                    <a:pt x="2961393" y="222502"/>
                    <a:pt x="2965293" y="213210"/>
                  </a:cubicBezTo>
                  <a:lnTo>
                    <a:pt x="2972004" y="213210"/>
                  </a:lnTo>
                  <a:cubicBezTo>
                    <a:pt x="2963974" y="235925"/>
                    <a:pt x="2950724" y="247282"/>
                    <a:pt x="2932253" y="247282"/>
                  </a:cubicBezTo>
                  <a:cubicBezTo>
                    <a:pt x="2919519" y="247282"/>
                    <a:pt x="2910628" y="241604"/>
                    <a:pt x="2905581" y="230246"/>
                  </a:cubicBezTo>
                  <a:cubicBezTo>
                    <a:pt x="2903171" y="224847"/>
                    <a:pt x="2901967" y="216462"/>
                    <a:pt x="2901967" y="205090"/>
                  </a:cubicBezTo>
                  <a:lnTo>
                    <a:pt x="2901967" y="98947"/>
                  </a:lnTo>
                  <a:lnTo>
                    <a:pt x="2877015" y="98947"/>
                  </a:lnTo>
                  <a:lnTo>
                    <a:pt x="2877015" y="93285"/>
                  </a:lnTo>
                  <a:cubicBezTo>
                    <a:pt x="2890960" y="87678"/>
                    <a:pt x="2903249" y="76293"/>
                    <a:pt x="2913881" y="59132"/>
                  </a:cubicBezTo>
                  <a:cubicBezTo>
                    <a:pt x="2916396" y="55012"/>
                    <a:pt x="2920053" y="47061"/>
                    <a:pt x="2924854" y="35277"/>
                  </a:cubicBezTo>
                  <a:close/>
                  <a:moveTo>
                    <a:pt x="591229" y="35277"/>
                  </a:moveTo>
                  <a:lnTo>
                    <a:pt x="596736" y="35277"/>
                  </a:lnTo>
                  <a:lnTo>
                    <a:pt x="596736" y="87074"/>
                  </a:lnTo>
                  <a:lnTo>
                    <a:pt x="633561" y="87074"/>
                  </a:lnTo>
                  <a:lnTo>
                    <a:pt x="633561" y="98947"/>
                  </a:lnTo>
                  <a:lnTo>
                    <a:pt x="596736" y="98947"/>
                  </a:lnTo>
                  <a:lnTo>
                    <a:pt x="596736" y="201164"/>
                  </a:lnTo>
                  <a:cubicBezTo>
                    <a:pt x="596736" y="218487"/>
                    <a:pt x="601955" y="227149"/>
                    <a:pt x="612395" y="227149"/>
                  </a:cubicBezTo>
                  <a:cubicBezTo>
                    <a:pt x="621343" y="227149"/>
                    <a:pt x="627768" y="222502"/>
                    <a:pt x="631668" y="213210"/>
                  </a:cubicBezTo>
                  <a:lnTo>
                    <a:pt x="638379" y="213210"/>
                  </a:lnTo>
                  <a:cubicBezTo>
                    <a:pt x="630349" y="235925"/>
                    <a:pt x="617099" y="247282"/>
                    <a:pt x="598628" y="247282"/>
                  </a:cubicBezTo>
                  <a:cubicBezTo>
                    <a:pt x="585894" y="247282"/>
                    <a:pt x="577003" y="241604"/>
                    <a:pt x="571956" y="230246"/>
                  </a:cubicBezTo>
                  <a:cubicBezTo>
                    <a:pt x="569546" y="224847"/>
                    <a:pt x="568342" y="216462"/>
                    <a:pt x="568342" y="205090"/>
                  </a:cubicBezTo>
                  <a:lnTo>
                    <a:pt x="568342" y="98947"/>
                  </a:lnTo>
                  <a:lnTo>
                    <a:pt x="543390" y="98947"/>
                  </a:lnTo>
                  <a:lnTo>
                    <a:pt x="543390" y="93285"/>
                  </a:lnTo>
                  <a:cubicBezTo>
                    <a:pt x="557336" y="87678"/>
                    <a:pt x="569624" y="76293"/>
                    <a:pt x="580256" y="59132"/>
                  </a:cubicBezTo>
                  <a:cubicBezTo>
                    <a:pt x="582771" y="55012"/>
                    <a:pt x="586429" y="47061"/>
                    <a:pt x="591229" y="35277"/>
                  </a:cubicBezTo>
                  <a:close/>
                  <a:moveTo>
                    <a:pt x="3608719" y="11357"/>
                  </a:moveTo>
                  <a:lnTo>
                    <a:pt x="3709731" y="11357"/>
                  </a:lnTo>
                  <a:lnTo>
                    <a:pt x="3709731" y="17896"/>
                  </a:lnTo>
                  <a:lnTo>
                    <a:pt x="3700738" y="17896"/>
                  </a:lnTo>
                  <a:cubicBezTo>
                    <a:pt x="3691052" y="17896"/>
                    <a:pt x="3684134" y="20934"/>
                    <a:pt x="3679983" y="27009"/>
                  </a:cubicBezTo>
                  <a:cubicBezTo>
                    <a:pt x="3677100" y="31137"/>
                    <a:pt x="3675659" y="39735"/>
                    <a:pt x="3675659" y="52802"/>
                  </a:cubicBezTo>
                  <a:lnTo>
                    <a:pt x="3675659" y="154422"/>
                  </a:lnTo>
                  <a:cubicBezTo>
                    <a:pt x="3675659" y="181934"/>
                    <a:pt x="3679512" y="201422"/>
                    <a:pt x="3687218" y="212885"/>
                  </a:cubicBezTo>
                  <a:cubicBezTo>
                    <a:pt x="3697226" y="227901"/>
                    <a:pt x="3713616" y="235409"/>
                    <a:pt x="3736388" y="235409"/>
                  </a:cubicBezTo>
                  <a:cubicBezTo>
                    <a:pt x="3750190" y="235409"/>
                    <a:pt x="3762958" y="232543"/>
                    <a:pt x="3774690" y="226813"/>
                  </a:cubicBezTo>
                  <a:cubicBezTo>
                    <a:pt x="3788148" y="220392"/>
                    <a:pt x="3797350" y="211392"/>
                    <a:pt x="3802296" y="199814"/>
                  </a:cubicBezTo>
                  <a:cubicBezTo>
                    <a:pt x="3806666" y="189499"/>
                    <a:pt x="3808851" y="171960"/>
                    <a:pt x="3808851" y="147200"/>
                  </a:cubicBezTo>
                  <a:lnTo>
                    <a:pt x="3808851" y="52802"/>
                  </a:lnTo>
                  <a:cubicBezTo>
                    <a:pt x="3808851" y="38243"/>
                    <a:pt x="3807245" y="29130"/>
                    <a:pt x="3804033" y="25463"/>
                  </a:cubicBezTo>
                  <a:cubicBezTo>
                    <a:pt x="3799559" y="20418"/>
                    <a:pt x="3792905" y="17896"/>
                    <a:pt x="3784071" y="17896"/>
                  </a:cubicBezTo>
                  <a:lnTo>
                    <a:pt x="3775295" y="17896"/>
                  </a:lnTo>
                  <a:lnTo>
                    <a:pt x="3775295" y="11357"/>
                  </a:lnTo>
                  <a:lnTo>
                    <a:pt x="3857722" y="11357"/>
                  </a:lnTo>
                  <a:lnTo>
                    <a:pt x="3857722" y="17896"/>
                  </a:lnTo>
                  <a:lnTo>
                    <a:pt x="3848946" y="17896"/>
                  </a:lnTo>
                  <a:cubicBezTo>
                    <a:pt x="3839883" y="17896"/>
                    <a:pt x="3832828" y="21734"/>
                    <a:pt x="3827780" y="29410"/>
                  </a:cubicBezTo>
                  <a:cubicBezTo>
                    <a:pt x="3825371" y="33075"/>
                    <a:pt x="3824166" y="41323"/>
                    <a:pt x="3824166" y="54152"/>
                  </a:cubicBezTo>
                  <a:lnTo>
                    <a:pt x="3824166" y="148658"/>
                  </a:lnTo>
                  <a:cubicBezTo>
                    <a:pt x="3824166" y="170193"/>
                    <a:pt x="3822445" y="186574"/>
                    <a:pt x="3819004" y="197801"/>
                  </a:cubicBezTo>
                  <a:cubicBezTo>
                    <a:pt x="3813956" y="213609"/>
                    <a:pt x="3804262" y="226382"/>
                    <a:pt x="3789922" y="236119"/>
                  </a:cubicBezTo>
                  <a:cubicBezTo>
                    <a:pt x="3776270" y="245397"/>
                    <a:pt x="3757742" y="250036"/>
                    <a:pt x="3734339" y="250036"/>
                  </a:cubicBezTo>
                  <a:cubicBezTo>
                    <a:pt x="3688909" y="250036"/>
                    <a:pt x="3660229" y="233769"/>
                    <a:pt x="3648298" y="201237"/>
                  </a:cubicBezTo>
                  <a:cubicBezTo>
                    <a:pt x="3644627" y="191156"/>
                    <a:pt x="3642791" y="172026"/>
                    <a:pt x="3642791" y="143847"/>
                  </a:cubicBezTo>
                  <a:lnTo>
                    <a:pt x="3642791" y="52778"/>
                  </a:lnTo>
                  <a:cubicBezTo>
                    <a:pt x="3642791" y="40865"/>
                    <a:pt x="3641523" y="32560"/>
                    <a:pt x="3638987" y="27864"/>
                  </a:cubicBezTo>
                  <a:cubicBezTo>
                    <a:pt x="3635296" y="21219"/>
                    <a:pt x="3628147" y="17896"/>
                    <a:pt x="3617541" y="17896"/>
                  </a:cubicBezTo>
                  <a:lnTo>
                    <a:pt x="3608719" y="17896"/>
                  </a:lnTo>
                  <a:close/>
                  <a:moveTo>
                    <a:pt x="1920459" y="6023"/>
                  </a:moveTo>
                  <a:lnTo>
                    <a:pt x="1926482" y="6023"/>
                  </a:lnTo>
                  <a:lnTo>
                    <a:pt x="2007705" y="199989"/>
                  </a:lnTo>
                  <a:cubicBezTo>
                    <a:pt x="2013212" y="213057"/>
                    <a:pt x="2017915" y="221826"/>
                    <a:pt x="2021816" y="226296"/>
                  </a:cubicBezTo>
                  <a:cubicBezTo>
                    <a:pt x="2028011" y="233518"/>
                    <a:pt x="2036672" y="237474"/>
                    <a:pt x="2047800" y="238162"/>
                  </a:cubicBezTo>
                  <a:lnTo>
                    <a:pt x="2047800" y="244701"/>
                  </a:lnTo>
                  <a:lnTo>
                    <a:pt x="1955736" y="244701"/>
                  </a:lnTo>
                  <a:lnTo>
                    <a:pt x="1955736" y="238162"/>
                  </a:lnTo>
                  <a:cubicBezTo>
                    <a:pt x="1971568" y="237361"/>
                    <a:pt x="1979484" y="232611"/>
                    <a:pt x="1979484" y="223914"/>
                  </a:cubicBezTo>
                  <a:cubicBezTo>
                    <a:pt x="1979484" y="218877"/>
                    <a:pt x="1977189" y="210923"/>
                    <a:pt x="1972600" y="200051"/>
                  </a:cubicBezTo>
                  <a:lnTo>
                    <a:pt x="1958490" y="166576"/>
                  </a:lnTo>
                  <a:lnTo>
                    <a:pt x="1868146" y="166576"/>
                  </a:lnTo>
                  <a:lnTo>
                    <a:pt x="1852315" y="203313"/>
                  </a:lnTo>
                  <a:cubicBezTo>
                    <a:pt x="1848414" y="212354"/>
                    <a:pt x="1846464" y="219107"/>
                    <a:pt x="1846464" y="223570"/>
                  </a:cubicBezTo>
                  <a:cubicBezTo>
                    <a:pt x="1846464" y="232040"/>
                    <a:pt x="1855470" y="236904"/>
                    <a:pt x="1873481" y="238162"/>
                  </a:cubicBezTo>
                  <a:lnTo>
                    <a:pt x="1873481" y="244701"/>
                  </a:lnTo>
                  <a:lnTo>
                    <a:pt x="1800002" y="244701"/>
                  </a:lnTo>
                  <a:lnTo>
                    <a:pt x="1800002" y="238162"/>
                  </a:lnTo>
                  <a:cubicBezTo>
                    <a:pt x="1809753" y="236443"/>
                    <a:pt x="1816063" y="234208"/>
                    <a:pt x="1818931" y="231456"/>
                  </a:cubicBezTo>
                  <a:cubicBezTo>
                    <a:pt x="1824667" y="226068"/>
                    <a:pt x="1831149" y="214891"/>
                    <a:pt x="1838376" y="197924"/>
                  </a:cubicBezTo>
                  <a:close/>
                  <a:moveTo>
                    <a:pt x="1014319" y="6023"/>
                  </a:moveTo>
                  <a:cubicBezTo>
                    <a:pt x="1031298" y="6023"/>
                    <a:pt x="1047933" y="10153"/>
                    <a:pt x="1064223" y="18413"/>
                  </a:cubicBezTo>
                  <a:cubicBezTo>
                    <a:pt x="1069156" y="20936"/>
                    <a:pt x="1072598" y="22198"/>
                    <a:pt x="1074548" y="22198"/>
                  </a:cubicBezTo>
                  <a:cubicBezTo>
                    <a:pt x="1081661" y="22198"/>
                    <a:pt x="1086479" y="16807"/>
                    <a:pt x="1089003" y="6023"/>
                  </a:cubicBezTo>
                  <a:lnTo>
                    <a:pt x="1095198" y="6023"/>
                  </a:lnTo>
                  <a:lnTo>
                    <a:pt x="1100533" y="85353"/>
                  </a:lnTo>
                  <a:lnTo>
                    <a:pt x="1095026" y="85353"/>
                  </a:lnTo>
                  <a:cubicBezTo>
                    <a:pt x="1081589" y="40611"/>
                    <a:pt x="1055577" y="18241"/>
                    <a:pt x="1016989" y="18241"/>
                  </a:cubicBezTo>
                  <a:cubicBezTo>
                    <a:pt x="982996" y="18241"/>
                    <a:pt x="959165" y="34717"/>
                    <a:pt x="945497" y="67669"/>
                  </a:cubicBezTo>
                  <a:cubicBezTo>
                    <a:pt x="938262" y="84889"/>
                    <a:pt x="934645" y="106302"/>
                    <a:pt x="934645" y="131906"/>
                  </a:cubicBezTo>
                  <a:cubicBezTo>
                    <a:pt x="934645" y="175764"/>
                    <a:pt x="948268" y="205959"/>
                    <a:pt x="975515" y="222492"/>
                  </a:cubicBezTo>
                  <a:cubicBezTo>
                    <a:pt x="989079" y="230759"/>
                    <a:pt x="1004598" y="234892"/>
                    <a:pt x="1022071" y="234892"/>
                  </a:cubicBezTo>
                  <a:cubicBezTo>
                    <a:pt x="1039661" y="234892"/>
                    <a:pt x="1054837" y="230476"/>
                    <a:pt x="1067598" y="221642"/>
                  </a:cubicBezTo>
                  <a:cubicBezTo>
                    <a:pt x="1077598" y="214759"/>
                    <a:pt x="1088577" y="203057"/>
                    <a:pt x="1100533" y="186537"/>
                  </a:cubicBezTo>
                  <a:lnTo>
                    <a:pt x="1105867" y="189979"/>
                  </a:lnTo>
                  <a:cubicBezTo>
                    <a:pt x="1083249" y="230017"/>
                    <a:pt x="1051044" y="250036"/>
                    <a:pt x="1009251" y="250036"/>
                  </a:cubicBezTo>
                  <a:cubicBezTo>
                    <a:pt x="970557" y="250036"/>
                    <a:pt x="940590" y="235696"/>
                    <a:pt x="919349" y="207015"/>
                  </a:cubicBezTo>
                  <a:cubicBezTo>
                    <a:pt x="903505" y="185677"/>
                    <a:pt x="895582" y="160553"/>
                    <a:pt x="895582" y="131643"/>
                  </a:cubicBezTo>
                  <a:cubicBezTo>
                    <a:pt x="895582" y="108928"/>
                    <a:pt x="900515" y="87991"/>
                    <a:pt x="910382" y="68833"/>
                  </a:cubicBezTo>
                  <a:cubicBezTo>
                    <a:pt x="920821" y="48757"/>
                    <a:pt x="935505" y="33154"/>
                    <a:pt x="954435" y="22026"/>
                  </a:cubicBezTo>
                  <a:cubicBezTo>
                    <a:pt x="972675" y="11357"/>
                    <a:pt x="992637" y="6023"/>
                    <a:pt x="1014319" y="6023"/>
                  </a:cubicBezTo>
                  <a:close/>
                  <a:moveTo>
                    <a:pt x="68317" y="6023"/>
                  </a:moveTo>
                  <a:cubicBezTo>
                    <a:pt x="80821" y="6023"/>
                    <a:pt x="93957" y="9025"/>
                    <a:pt x="107724" y="15030"/>
                  </a:cubicBezTo>
                  <a:cubicBezTo>
                    <a:pt x="114263" y="17862"/>
                    <a:pt x="118794" y="19278"/>
                    <a:pt x="121318" y="19278"/>
                  </a:cubicBezTo>
                  <a:cubicBezTo>
                    <a:pt x="127284" y="19278"/>
                    <a:pt x="131241" y="14860"/>
                    <a:pt x="133192" y="6023"/>
                  </a:cubicBezTo>
                  <a:lnTo>
                    <a:pt x="139731" y="6023"/>
                  </a:lnTo>
                  <a:lnTo>
                    <a:pt x="139731" y="86729"/>
                  </a:lnTo>
                  <a:lnTo>
                    <a:pt x="133192" y="86729"/>
                  </a:lnTo>
                  <a:cubicBezTo>
                    <a:pt x="129298" y="57630"/>
                    <a:pt x="118017" y="37962"/>
                    <a:pt x="99348" y="27727"/>
                  </a:cubicBezTo>
                  <a:cubicBezTo>
                    <a:pt x="89496" y="22320"/>
                    <a:pt x="79302" y="19617"/>
                    <a:pt x="68766" y="19617"/>
                  </a:cubicBezTo>
                  <a:cubicBezTo>
                    <a:pt x="58115" y="19617"/>
                    <a:pt x="48723" y="22832"/>
                    <a:pt x="40590" y="29262"/>
                  </a:cubicBezTo>
                  <a:cubicBezTo>
                    <a:pt x="31885" y="36265"/>
                    <a:pt x="27533" y="44990"/>
                    <a:pt x="27533" y="55437"/>
                  </a:cubicBezTo>
                  <a:cubicBezTo>
                    <a:pt x="27533" y="62441"/>
                    <a:pt x="29996" y="68927"/>
                    <a:pt x="34922" y="74896"/>
                  </a:cubicBezTo>
                  <a:cubicBezTo>
                    <a:pt x="42140" y="83507"/>
                    <a:pt x="59039" y="94988"/>
                    <a:pt x="85619" y="109339"/>
                  </a:cubicBezTo>
                  <a:cubicBezTo>
                    <a:pt x="104064" y="119213"/>
                    <a:pt x="115864" y="125929"/>
                    <a:pt x="121020" y="129489"/>
                  </a:cubicBezTo>
                  <a:cubicBezTo>
                    <a:pt x="134195" y="138443"/>
                    <a:pt x="143417" y="148087"/>
                    <a:pt x="148687" y="158421"/>
                  </a:cubicBezTo>
                  <a:cubicBezTo>
                    <a:pt x="152927" y="166915"/>
                    <a:pt x="155046" y="175813"/>
                    <a:pt x="155046" y="185112"/>
                  </a:cubicBezTo>
                  <a:cubicBezTo>
                    <a:pt x="155046" y="204514"/>
                    <a:pt x="147541" y="220415"/>
                    <a:pt x="132530" y="232814"/>
                  </a:cubicBezTo>
                  <a:cubicBezTo>
                    <a:pt x="118436" y="244295"/>
                    <a:pt x="101477" y="250036"/>
                    <a:pt x="81653" y="250036"/>
                  </a:cubicBezTo>
                  <a:cubicBezTo>
                    <a:pt x="75006" y="250036"/>
                    <a:pt x="68646" y="249526"/>
                    <a:pt x="62573" y="248506"/>
                  </a:cubicBezTo>
                  <a:cubicBezTo>
                    <a:pt x="59137" y="247939"/>
                    <a:pt x="51689" y="245731"/>
                    <a:pt x="40230" y="241881"/>
                  </a:cubicBezTo>
                  <a:cubicBezTo>
                    <a:pt x="30147" y="238597"/>
                    <a:pt x="23157" y="236955"/>
                    <a:pt x="19260" y="236955"/>
                  </a:cubicBezTo>
                  <a:cubicBezTo>
                    <a:pt x="13531" y="236955"/>
                    <a:pt x="10036" y="241315"/>
                    <a:pt x="8776" y="250036"/>
                  </a:cubicBezTo>
                  <a:lnTo>
                    <a:pt x="2237" y="250036"/>
                  </a:lnTo>
                  <a:lnTo>
                    <a:pt x="2237" y="170017"/>
                  </a:lnTo>
                  <a:lnTo>
                    <a:pt x="8776" y="170017"/>
                  </a:lnTo>
                  <a:cubicBezTo>
                    <a:pt x="11415" y="185085"/>
                    <a:pt x="14799" y="196472"/>
                    <a:pt x="18929" y="204178"/>
                  </a:cubicBezTo>
                  <a:cubicBezTo>
                    <a:pt x="24321" y="214414"/>
                    <a:pt x="32696" y="222522"/>
                    <a:pt x="44053" y="228504"/>
                  </a:cubicBezTo>
                  <a:cubicBezTo>
                    <a:pt x="54378" y="234025"/>
                    <a:pt x="65735" y="236785"/>
                    <a:pt x="78125" y="236785"/>
                  </a:cubicBezTo>
                  <a:cubicBezTo>
                    <a:pt x="90515" y="236785"/>
                    <a:pt x="101127" y="233570"/>
                    <a:pt x="109961" y="227141"/>
                  </a:cubicBezTo>
                  <a:cubicBezTo>
                    <a:pt x="119712" y="220137"/>
                    <a:pt x="124588" y="210608"/>
                    <a:pt x="124588" y="198553"/>
                  </a:cubicBezTo>
                  <a:cubicBezTo>
                    <a:pt x="124588" y="185925"/>
                    <a:pt x="118097" y="174674"/>
                    <a:pt x="105115" y="164801"/>
                  </a:cubicBezTo>
                  <a:cubicBezTo>
                    <a:pt x="97189" y="158717"/>
                    <a:pt x="84064" y="150710"/>
                    <a:pt x="65741" y="140778"/>
                  </a:cubicBezTo>
                  <a:cubicBezTo>
                    <a:pt x="47418" y="130847"/>
                    <a:pt x="34120" y="122609"/>
                    <a:pt x="25847" y="116067"/>
                  </a:cubicBezTo>
                  <a:cubicBezTo>
                    <a:pt x="8616" y="102519"/>
                    <a:pt x="0" y="86331"/>
                    <a:pt x="0" y="67502"/>
                  </a:cubicBezTo>
                  <a:cubicBezTo>
                    <a:pt x="0" y="49363"/>
                    <a:pt x="6941" y="34439"/>
                    <a:pt x="20822" y="22728"/>
                  </a:cubicBezTo>
                  <a:cubicBezTo>
                    <a:pt x="34015" y="11591"/>
                    <a:pt x="49846" y="6023"/>
                    <a:pt x="68317" y="6023"/>
                  </a:cubicBezTo>
                  <a:close/>
                  <a:moveTo>
                    <a:pt x="4772618" y="0"/>
                  </a:moveTo>
                  <a:cubicBezTo>
                    <a:pt x="4777412" y="0"/>
                    <a:pt x="4781494" y="1683"/>
                    <a:pt x="4784861" y="5051"/>
                  </a:cubicBezTo>
                  <a:cubicBezTo>
                    <a:pt x="4788228" y="8418"/>
                    <a:pt x="4789912" y="12499"/>
                    <a:pt x="4789912" y="17294"/>
                  </a:cubicBezTo>
                  <a:cubicBezTo>
                    <a:pt x="4789912" y="22089"/>
                    <a:pt x="4788228" y="26199"/>
                    <a:pt x="4784861" y="29624"/>
                  </a:cubicBezTo>
                  <a:cubicBezTo>
                    <a:pt x="4781494" y="33048"/>
                    <a:pt x="4777412" y="34760"/>
                    <a:pt x="4772618" y="34760"/>
                  </a:cubicBezTo>
                  <a:cubicBezTo>
                    <a:pt x="4767822" y="34760"/>
                    <a:pt x="4763712" y="33048"/>
                    <a:pt x="4760288" y="29624"/>
                  </a:cubicBezTo>
                  <a:cubicBezTo>
                    <a:pt x="4756864" y="26199"/>
                    <a:pt x="4755151" y="22089"/>
                    <a:pt x="4755151" y="17294"/>
                  </a:cubicBezTo>
                  <a:cubicBezTo>
                    <a:pt x="4755151" y="12386"/>
                    <a:pt x="4756834" y="8277"/>
                    <a:pt x="4760202" y="4966"/>
                  </a:cubicBezTo>
                  <a:cubicBezTo>
                    <a:pt x="4763569" y="1655"/>
                    <a:pt x="4767708" y="0"/>
                    <a:pt x="4772618" y="0"/>
                  </a:cubicBezTo>
                  <a:close/>
                  <a:moveTo>
                    <a:pt x="4096342" y="0"/>
                  </a:moveTo>
                  <a:cubicBezTo>
                    <a:pt x="4101138" y="0"/>
                    <a:pt x="4105219" y="1683"/>
                    <a:pt x="4108586" y="5051"/>
                  </a:cubicBezTo>
                  <a:cubicBezTo>
                    <a:pt x="4111954" y="8418"/>
                    <a:pt x="4113637" y="12499"/>
                    <a:pt x="4113637" y="17294"/>
                  </a:cubicBezTo>
                  <a:cubicBezTo>
                    <a:pt x="4113637" y="22089"/>
                    <a:pt x="4111954" y="26199"/>
                    <a:pt x="4108586" y="29624"/>
                  </a:cubicBezTo>
                  <a:cubicBezTo>
                    <a:pt x="4105219" y="33048"/>
                    <a:pt x="4101138" y="34760"/>
                    <a:pt x="4096342" y="34760"/>
                  </a:cubicBezTo>
                  <a:cubicBezTo>
                    <a:pt x="4091548" y="34760"/>
                    <a:pt x="4087438" y="33048"/>
                    <a:pt x="4084013" y="29624"/>
                  </a:cubicBezTo>
                  <a:cubicBezTo>
                    <a:pt x="4080589" y="26199"/>
                    <a:pt x="4078876" y="22089"/>
                    <a:pt x="4078876" y="17294"/>
                  </a:cubicBezTo>
                  <a:cubicBezTo>
                    <a:pt x="4078876" y="12386"/>
                    <a:pt x="4080560" y="8277"/>
                    <a:pt x="4083927" y="4966"/>
                  </a:cubicBezTo>
                  <a:cubicBezTo>
                    <a:pt x="4087294" y="1655"/>
                    <a:pt x="4091433" y="0"/>
                    <a:pt x="4096342" y="0"/>
                  </a:cubicBezTo>
                  <a:close/>
                  <a:moveTo>
                    <a:pt x="3473974" y="0"/>
                  </a:moveTo>
                  <a:lnTo>
                    <a:pt x="3481717" y="0"/>
                  </a:lnTo>
                  <a:lnTo>
                    <a:pt x="3481717" y="208929"/>
                  </a:lnTo>
                  <a:cubicBezTo>
                    <a:pt x="3481717" y="223603"/>
                    <a:pt x="3484663" y="232545"/>
                    <a:pt x="3490553" y="235756"/>
                  </a:cubicBezTo>
                  <a:cubicBezTo>
                    <a:pt x="3493555" y="237475"/>
                    <a:pt x="3499157" y="238334"/>
                    <a:pt x="3507358" y="238334"/>
                  </a:cubicBezTo>
                  <a:lnTo>
                    <a:pt x="3507358" y="244701"/>
                  </a:lnTo>
                  <a:lnTo>
                    <a:pt x="3429921" y="244701"/>
                  </a:lnTo>
                  <a:lnTo>
                    <a:pt x="3429921" y="238334"/>
                  </a:lnTo>
                  <a:cubicBezTo>
                    <a:pt x="3441246" y="238334"/>
                    <a:pt x="3448296" y="235125"/>
                    <a:pt x="3451071" y="228706"/>
                  </a:cubicBezTo>
                  <a:cubicBezTo>
                    <a:pt x="3452573" y="225266"/>
                    <a:pt x="3453324" y="218675"/>
                    <a:pt x="3453324" y="208932"/>
                  </a:cubicBezTo>
                  <a:lnTo>
                    <a:pt x="3453324" y="65872"/>
                  </a:lnTo>
                  <a:cubicBezTo>
                    <a:pt x="3453324" y="41342"/>
                    <a:pt x="3451650" y="27643"/>
                    <a:pt x="3448301" y="24777"/>
                  </a:cubicBezTo>
                  <a:cubicBezTo>
                    <a:pt x="3446453" y="23287"/>
                    <a:pt x="3444143" y="22543"/>
                    <a:pt x="3441372" y="22543"/>
                  </a:cubicBezTo>
                  <a:cubicBezTo>
                    <a:pt x="3438370" y="22543"/>
                    <a:pt x="3434559" y="23460"/>
                    <a:pt x="3429940" y="25296"/>
                  </a:cubicBezTo>
                  <a:lnTo>
                    <a:pt x="3426995" y="19273"/>
                  </a:lnTo>
                  <a:close/>
                  <a:moveTo>
                    <a:pt x="2835799" y="0"/>
                  </a:moveTo>
                  <a:lnTo>
                    <a:pt x="2843542" y="0"/>
                  </a:lnTo>
                  <a:lnTo>
                    <a:pt x="2843542" y="208929"/>
                  </a:lnTo>
                  <a:cubicBezTo>
                    <a:pt x="2843542" y="223603"/>
                    <a:pt x="2846488" y="232545"/>
                    <a:pt x="2852378" y="235756"/>
                  </a:cubicBezTo>
                  <a:cubicBezTo>
                    <a:pt x="2855380" y="237475"/>
                    <a:pt x="2860982" y="238334"/>
                    <a:pt x="2869183" y="238334"/>
                  </a:cubicBezTo>
                  <a:lnTo>
                    <a:pt x="2869183" y="244701"/>
                  </a:lnTo>
                  <a:lnTo>
                    <a:pt x="2791746" y="244701"/>
                  </a:lnTo>
                  <a:lnTo>
                    <a:pt x="2791746" y="238334"/>
                  </a:lnTo>
                  <a:cubicBezTo>
                    <a:pt x="2803071" y="238334"/>
                    <a:pt x="2810121" y="235125"/>
                    <a:pt x="2812895" y="228706"/>
                  </a:cubicBezTo>
                  <a:cubicBezTo>
                    <a:pt x="2814398" y="225266"/>
                    <a:pt x="2815149" y="218675"/>
                    <a:pt x="2815149" y="208932"/>
                  </a:cubicBezTo>
                  <a:lnTo>
                    <a:pt x="2815149" y="65872"/>
                  </a:lnTo>
                  <a:cubicBezTo>
                    <a:pt x="2815149" y="41342"/>
                    <a:pt x="2813475" y="27643"/>
                    <a:pt x="2810126" y="24777"/>
                  </a:cubicBezTo>
                  <a:cubicBezTo>
                    <a:pt x="2808278" y="23287"/>
                    <a:pt x="2805969" y="22543"/>
                    <a:pt x="2803197" y="22543"/>
                  </a:cubicBezTo>
                  <a:cubicBezTo>
                    <a:pt x="2800195" y="22543"/>
                    <a:pt x="2796384" y="23460"/>
                    <a:pt x="2791764" y="25296"/>
                  </a:cubicBezTo>
                  <a:lnTo>
                    <a:pt x="2788820" y="19273"/>
                  </a:lnTo>
                  <a:close/>
                  <a:moveTo>
                    <a:pt x="2400893" y="0"/>
                  </a:moveTo>
                  <a:cubicBezTo>
                    <a:pt x="2405688" y="0"/>
                    <a:pt x="2409769" y="1683"/>
                    <a:pt x="2413136" y="5051"/>
                  </a:cubicBezTo>
                  <a:cubicBezTo>
                    <a:pt x="2416503" y="8418"/>
                    <a:pt x="2418187" y="12499"/>
                    <a:pt x="2418187" y="17294"/>
                  </a:cubicBezTo>
                  <a:cubicBezTo>
                    <a:pt x="2418187" y="22089"/>
                    <a:pt x="2416503" y="26199"/>
                    <a:pt x="2413136" y="29624"/>
                  </a:cubicBezTo>
                  <a:cubicBezTo>
                    <a:pt x="2409769" y="33048"/>
                    <a:pt x="2405688" y="34760"/>
                    <a:pt x="2400893" y="34760"/>
                  </a:cubicBezTo>
                  <a:cubicBezTo>
                    <a:pt x="2396098" y="34760"/>
                    <a:pt x="2391988" y="33048"/>
                    <a:pt x="2388563" y="29624"/>
                  </a:cubicBezTo>
                  <a:cubicBezTo>
                    <a:pt x="2385139" y="26199"/>
                    <a:pt x="2383426" y="22089"/>
                    <a:pt x="2383426" y="17294"/>
                  </a:cubicBezTo>
                  <a:cubicBezTo>
                    <a:pt x="2383426" y="12386"/>
                    <a:pt x="2385110" y="8277"/>
                    <a:pt x="2388477" y="4966"/>
                  </a:cubicBezTo>
                  <a:cubicBezTo>
                    <a:pt x="2391844" y="1655"/>
                    <a:pt x="2395983" y="0"/>
                    <a:pt x="2400893" y="0"/>
                  </a:cubicBezTo>
                  <a:close/>
                  <a:moveTo>
                    <a:pt x="1353143" y="0"/>
                  </a:moveTo>
                  <a:cubicBezTo>
                    <a:pt x="1357938" y="0"/>
                    <a:pt x="1362019" y="1683"/>
                    <a:pt x="1365386" y="5051"/>
                  </a:cubicBezTo>
                  <a:cubicBezTo>
                    <a:pt x="1368753" y="8418"/>
                    <a:pt x="1370437" y="12499"/>
                    <a:pt x="1370437" y="17294"/>
                  </a:cubicBezTo>
                  <a:cubicBezTo>
                    <a:pt x="1370437" y="22089"/>
                    <a:pt x="1368753" y="26199"/>
                    <a:pt x="1365386" y="29624"/>
                  </a:cubicBezTo>
                  <a:cubicBezTo>
                    <a:pt x="1362019" y="33048"/>
                    <a:pt x="1357938" y="34760"/>
                    <a:pt x="1353143" y="34760"/>
                  </a:cubicBezTo>
                  <a:cubicBezTo>
                    <a:pt x="1348348" y="34760"/>
                    <a:pt x="1344238" y="33048"/>
                    <a:pt x="1340813" y="29624"/>
                  </a:cubicBezTo>
                  <a:cubicBezTo>
                    <a:pt x="1337389" y="26199"/>
                    <a:pt x="1335677" y="22089"/>
                    <a:pt x="1335677" y="17294"/>
                  </a:cubicBezTo>
                  <a:cubicBezTo>
                    <a:pt x="1335677" y="12386"/>
                    <a:pt x="1337360" y="8277"/>
                    <a:pt x="1340727" y="4966"/>
                  </a:cubicBezTo>
                  <a:cubicBezTo>
                    <a:pt x="1344095" y="1655"/>
                    <a:pt x="1348233" y="0"/>
                    <a:pt x="1353143" y="0"/>
                  </a:cubicBezTo>
                  <a:close/>
                  <a:moveTo>
                    <a:pt x="1170189" y="0"/>
                  </a:moveTo>
                  <a:lnTo>
                    <a:pt x="1178105" y="0"/>
                  </a:lnTo>
                  <a:lnTo>
                    <a:pt x="1178105" y="115295"/>
                  </a:lnTo>
                  <a:cubicBezTo>
                    <a:pt x="1187759" y="104741"/>
                    <a:pt x="1195517" y="97341"/>
                    <a:pt x="1201379" y="93096"/>
                  </a:cubicBezTo>
                  <a:cubicBezTo>
                    <a:pt x="1211033" y="85984"/>
                    <a:pt x="1220860" y="82427"/>
                    <a:pt x="1230859" y="82427"/>
                  </a:cubicBezTo>
                  <a:cubicBezTo>
                    <a:pt x="1249824" y="82427"/>
                    <a:pt x="1262294" y="92626"/>
                    <a:pt x="1268271" y="113023"/>
                  </a:cubicBezTo>
                  <a:cubicBezTo>
                    <a:pt x="1270454" y="120358"/>
                    <a:pt x="1271546" y="133766"/>
                    <a:pt x="1271546" y="153247"/>
                  </a:cubicBezTo>
                  <a:lnTo>
                    <a:pt x="1271546" y="208940"/>
                  </a:lnTo>
                  <a:cubicBezTo>
                    <a:pt x="1271546" y="218796"/>
                    <a:pt x="1272355" y="225614"/>
                    <a:pt x="1273973" y="229397"/>
                  </a:cubicBezTo>
                  <a:cubicBezTo>
                    <a:pt x="1276515" y="235355"/>
                    <a:pt x="1283564" y="238334"/>
                    <a:pt x="1295121" y="238334"/>
                  </a:cubicBezTo>
                  <a:lnTo>
                    <a:pt x="1295121" y="244701"/>
                  </a:lnTo>
                  <a:lnTo>
                    <a:pt x="1217512" y="244701"/>
                  </a:lnTo>
                  <a:lnTo>
                    <a:pt x="1217512" y="238334"/>
                  </a:lnTo>
                  <a:lnTo>
                    <a:pt x="1221149" y="238334"/>
                  </a:lnTo>
                  <a:cubicBezTo>
                    <a:pt x="1233276" y="238334"/>
                    <a:pt x="1240437" y="233929"/>
                    <a:pt x="1242633" y="225119"/>
                  </a:cubicBezTo>
                  <a:cubicBezTo>
                    <a:pt x="1242979" y="223744"/>
                    <a:pt x="1243152" y="218365"/>
                    <a:pt x="1243152" y="208983"/>
                  </a:cubicBezTo>
                  <a:lnTo>
                    <a:pt x="1243152" y="153371"/>
                  </a:lnTo>
                  <a:cubicBezTo>
                    <a:pt x="1243152" y="140669"/>
                    <a:pt x="1242922" y="132487"/>
                    <a:pt x="1242461" y="128825"/>
                  </a:cubicBezTo>
                  <a:cubicBezTo>
                    <a:pt x="1240961" y="118412"/>
                    <a:pt x="1237443" y="111260"/>
                    <a:pt x="1231907" y="107369"/>
                  </a:cubicBezTo>
                  <a:cubicBezTo>
                    <a:pt x="1227985" y="104737"/>
                    <a:pt x="1223257" y="103421"/>
                    <a:pt x="1217721" y="103421"/>
                  </a:cubicBezTo>
                  <a:cubicBezTo>
                    <a:pt x="1205496" y="103421"/>
                    <a:pt x="1192291" y="110917"/>
                    <a:pt x="1178105" y="125908"/>
                  </a:cubicBezTo>
                  <a:lnTo>
                    <a:pt x="1178105" y="208983"/>
                  </a:lnTo>
                  <a:cubicBezTo>
                    <a:pt x="1178105" y="217336"/>
                    <a:pt x="1178278" y="222372"/>
                    <a:pt x="1178624" y="224089"/>
                  </a:cubicBezTo>
                  <a:cubicBezTo>
                    <a:pt x="1179549" y="229466"/>
                    <a:pt x="1182263" y="233300"/>
                    <a:pt x="1186768" y="235589"/>
                  </a:cubicBezTo>
                  <a:cubicBezTo>
                    <a:pt x="1190002" y="237419"/>
                    <a:pt x="1195661" y="238334"/>
                    <a:pt x="1203745" y="238334"/>
                  </a:cubicBezTo>
                  <a:lnTo>
                    <a:pt x="1203745" y="244701"/>
                  </a:lnTo>
                  <a:lnTo>
                    <a:pt x="1125619" y="244701"/>
                  </a:lnTo>
                  <a:lnTo>
                    <a:pt x="1125619" y="238334"/>
                  </a:lnTo>
                  <a:cubicBezTo>
                    <a:pt x="1132503" y="238334"/>
                    <a:pt x="1138009" y="237245"/>
                    <a:pt x="1142139" y="235067"/>
                  </a:cubicBezTo>
                  <a:cubicBezTo>
                    <a:pt x="1147187" y="232430"/>
                    <a:pt x="1149711" y="223719"/>
                    <a:pt x="1149711" y="208932"/>
                  </a:cubicBezTo>
                  <a:lnTo>
                    <a:pt x="1149711" y="66389"/>
                  </a:lnTo>
                  <a:cubicBezTo>
                    <a:pt x="1149711" y="41629"/>
                    <a:pt x="1147979" y="27758"/>
                    <a:pt x="1144516" y="24777"/>
                  </a:cubicBezTo>
                  <a:cubicBezTo>
                    <a:pt x="1142668" y="23287"/>
                    <a:pt x="1140243" y="22543"/>
                    <a:pt x="1137241" y="22543"/>
                  </a:cubicBezTo>
                  <a:cubicBezTo>
                    <a:pt x="1134815" y="22543"/>
                    <a:pt x="1130890" y="23460"/>
                    <a:pt x="1125464" y="25296"/>
                  </a:cubicBezTo>
                  <a:lnTo>
                    <a:pt x="1123038" y="19273"/>
                  </a:lnTo>
                  <a:close/>
                  <a:moveTo>
                    <a:pt x="684414" y="0"/>
                  </a:moveTo>
                  <a:lnTo>
                    <a:pt x="692330" y="0"/>
                  </a:lnTo>
                  <a:lnTo>
                    <a:pt x="692330" y="115295"/>
                  </a:lnTo>
                  <a:cubicBezTo>
                    <a:pt x="701984" y="104741"/>
                    <a:pt x="709742" y="97341"/>
                    <a:pt x="715604" y="93096"/>
                  </a:cubicBezTo>
                  <a:cubicBezTo>
                    <a:pt x="725258" y="85984"/>
                    <a:pt x="735085" y="82427"/>
                    <a:pt x="745084" y="82427"/>
                  </a:cubicBezTo>
                  <a:cubicBezTo>
                    <a:pt x="764049" y="82427"/>
                    <a:pt x="776519" y="92626"/>
                    <a:pt x="782496" y="113023"/>
                  </a:cubicBezTo>
                  <a:cubicBezTo>
                    <a:pt x="784679" y="120358"/>
                    <a:pt x="785771" y="133766"/>
                    <a:pt x="785771" y="153247"/>
                  </a:cubicBezTo>
                  <a:lnTo>
                    <a:pt x="785771" y="208940"/>
                  </a:lnTo>
                  <a:cubicBezTo>
                    <a:pt x="785771" y="218796"/>
                    <a:pt x="786580" y="225614"/>
                    <a:pt x="788198" y="229397"/>
                  </a:cubicBezTo>
                  <a:cubicBezTo>
                    <a:pt x="790740" y="235355"/>
                    <a:pt x="797789" y="238334"/>
                    <a:pt x="809346" y="238334"/>
                  </a:cubicBezTo>
                  <a:lnTo>
                    <a:pt x="809346" y="244701"/>
                  </a:lnTo>
                  <a:lnTo>
                    <a:pt x="731737" y="244701"/>
                  </a:lnTo>
                  <a:lnTo>
                    <a:pt x="731737" y="238334"/>
                  </a:lnTo>
                  <a:lnTo>
                    <a:pt x="735375" y="238334"/>
                  </a:lnTo>
                  <a:cubicBezTo>
                    <a:pt x="747501" y="238334"/>
                    <a:pt x="754662" y="233929"/>
                    <a:pt x="756858" y="225119"/>
                  </a:cubicBezTo>
                  <a:cubicBezTo>
                    <a:pt x="757204" y="223744"/>
                    <a:pt x="757377" y="218365"/>
                    <a:pt x="757377" y="208983"/>
                  </a:cubicBezTo>
                  <a:lnTo>
                    <a:pt x="757377" y="153371"/>
                  </a:lnTo>
                  <a:cubicBezTo>
                    <a:pt x="757377" y="140669"/>
                    <a:pt x="757147" y="132487"/>
                    <a:pt x="756686" y="128825"/>
                  </a:cubicBezTo>
                  <a:cubicBezTo>
                    <a:pt x="755186" y="118412"/>
                    <a:pt x="751668" y="111260"/>
                    <a:pt x="746132" y="107369"/>
                  </a:cubicBezTo>
                  <a:cubicBezTo>
                    <a:pt x="742210" y="104737"/>
                    <a:pt x="737482" y="103421"/>
                    <a:pt x="731946" y="103421"/>
                  </a:cubicBezTo>
                  <a:cubicBezTo>
                    <a:pt x="719721" y="103421"/>
                    <a:pt x="706516" y="110917"/>
                    <a:pt x="692330" y="125908"/>
                  </a:cubicBezTo>
                  <a:lnTo>
                    <a:pt x="692330" y="208983"/>
                  </a:lnTo>
                  <a:cubicBezTo>
                    <a:pt x="692330" y="217336"/>
                    <a:pt x="692503" y="222372"/>
                    <a:pt x="692849" y="224089"/>
                  </a:cubicBezTo>
                  <a:cubicBezTo>
                    <a:pt x="693774" y="229466"/>
                    <a:pt x="696488" y="233300"/>
                    <a:pt x="700993" y="235589"/>
                  </a:cubicBezTo>
                  <a:cubicBezTo>
                    <a:pt x="704227" y="237419"/>
                    <a:pt x="709886" y="238334"/>
                    <a:pt x="717970" y="238334"/>
                  </a:cubicBezTo>
                  <a:lnTo>
                    <a:pt x="717970" y="244701"/>
                  </a:lnTo>
                  <a:lnTo>
                    <a:pt x="639845" y="244701"/>
                  </a:lnTo>
                  <a:lnTo>
                    <a:pt x="639845" y="238334"/>
                  </a:lnTo>
                  <a:cubicBezTo>
                    <a:pt x="646728" y="238334"/>
                    <a:pt x="652234" y="237245"/>
                    <a:pt x="656364" y="235067"/>
                  </a:cubicBezTo>
                  <a:cubicBezTo>
                    <a:pt x="661412" y="232430"/>
                    <a:pt x="663936" y="223719"/>
                    <a:pt x="663936" y="208932"/>
                  </a:cubicBezTo>
                  <a:lnTo>
                    <a:pt x="663936" y="66389"/>
                  </a:lnTo>
                  <a:cubicBezTo>
                    <a:pt x="663936" y="41629"/>
                    <a:pt x="662204" y="27758"/>
                    <a:pt x="658741" y="24777"/>
                  </a:cubicBezTo>
                  <a:cubicBezTo>
                    <a:pt x="656893" y="23287"/>
                    <a:pt x="654468" y="22543"/>
                    <a:pt x="651465" y="22543"/>
                  </a:cubicBezTo>
                  <a:cubicBezTo>
                    <a:pt x="649040" y="22543"/>
                    <a:pt x="645115" y="23460"/>
                    <a:pt x="639689" y="25296"/>
                  </a:cubicBezTo>
                  <a:lnTo>
                    <a:pt x="637263" y="19273"/>
                  </a:lnTo>
                  <a:close/>
                </a:path>
              </a:pathLst>
            </a:custGeom>
            <a:solidFill>
              <a:srgbClr val="009944"/>
            </a:solidFill>
            <a:ln>
              <a:noFill/>
            </a:ln>
            <a:effectLst/>
          </p:spPr>
          <p:txBody>
            <a:bodyPr anchor="ctr"/>
            <a:lstStyle/>
            <a:p>
              <a:pPr algn="ctr"/>
              <a:endParaRPr>
                <a:cs typeface="+mn-ea"/>
                <a:sym typeface="+mn-lt"/>
              </a:endParaRPr>
            </a:p>
          </p:txBody>
        </p:sp>
      </p:grpSp>
      <p:grpSp>
        <p:nvGrpSpPr>
          <p:cNvPr id="7" name="组合 6">
            <a:extLst>
              <a:ext uri="{FF2B5EF4-FFF2-40B4-BE49-F238E27FC236}">
                <a16:creationId xmlns:a16="http://schemas.microsoft.com/office/drawing/2014/main" id="{BB72B80B-682F-4D8C-89BC-EF58CB1655F4}"/>
              </a:ext>
            </a:extLst>
          </p:cNvPr>
          <p:cNvGrpSpPr/>
          <p:nvPr/>
        </p:nvGrpSpPr>
        <p:grpSpPr>
          <a:xfrm>
            <a:off x="618028" y="4711196"/>
            <a:ext cx="10955944" cy="1049299"/>
            <a:chOff x="527144" y="5234460"/>
            <a:chExt cx="10955944" cy="1049299"/>
          </a:xfrm>
        </p:grpSpPr>
        <p:grpSp>
          <p:nvGrpSpPr>
            <p:cNvPr id="6" name="组合 5">
              <a:extLst>
                <a:ext uri="{FF2B5EF4-FFF2-40B4-BE49-F238E27FC236}">
                  <a16:creationId xmlns:a16="http://schemas.microsoft.com/office/drawing/2014/main" id="{9E094371-AE34-41F9-9BA1-4621A19E1E85}"/>
                </a:ext>
              </a:extLst>
            </p:cNvPr>
            <p:cNvGrpSpPr/>
            <p:nvPr/>
          </p:nvGrpSpPr>
          <p:grpSpPr>
            <a:xfrm>
              <a:off x="527144" y="5270732"/>
              <a:ext cx="3779996" cy="976755"/>
              <a:chOff x="6593223" y="2499988"/>
              <a:chExt cx="3779996" cy="976755"/>
            </a:xfrm>
          </p:grpSpPr>
          <p:sp>
            <p:nvSpPr>
              <p:cNvPr id="128" name="íṧľíḍe">
                <a:extLst>
                  <a:ext uri="{FF2B5EF4-FFF2-40B4-BE49-F238E27FC236}">
                    <a16:creationId xmlns:a16="http://schemas.microsoft.com/office/drawing/2014/main" id="{6402521F-0E6C-40BC-A517-534791524312}"/>
                  </a:ext>
                </a:extLst>
              </p:cNvPr>
              <p:cNvSpPr txBox="1"/>
              <p:nvPr/>
            </p:nvSpPr>
            <p:spPr>
              <a:xfrm>
                <a:off x="6593223" y="2586113"/>
                <a:ext cx="748923" cy="830997"/>
              </a:xfrm>
              <a:prstGeom prst="rect">
                <a:avLst/>
              </a:prstGeom>
              <a:noFill/>
            </p:spPr>
            <p:txBody>
              <a:bodyPr wrap="square" lIns="91440" tIns="45720" rIns="91440" bIns="45720" anchor="ctr">
                <a:normAutofit/>
              </a:bodyPr>
              <a:lstStyle/>
              <a:p>
                <a:pPr algn="ctr"/>
                <a:r>
                  <a:rPr lang="en-US" altLang="zh-CN" sz="3200" dirty="0">
                    <a:solidFill>
                      <a:schemeClr val="bg1">
                        <a:lumMod val="65000"/>
                      </a:schemeClr>
                    </a:solidFill>
                    <a:latin typeface="Impact" panose="020B0806030902050204" pitchFamily="34" charset="0"/>
                  </a:rPr>
                  <a:t>01</a:t>
                </a:r>
              </a:p>
            </p:txBody>
          </p:sp>
          <p:sp>
            <p:nvSpPr>
              <p:cNvPr id="129" name="îṩ1ïdê">
                <a:extLst>
                  <a:ext uri="{FF2B5EF4-FFF2-40B4-BE49-F238E27FC236}">
                    <a16:creationId xmlns:a16="http://schemas.microsoft.com/office/drawing/2014/main" id="{902FE18B-EAF1-451E-A653-5570351C0FDF}"/>
                  </a:ext>
                </a:extLst>
              </p:cNvPr>
              <p:cNvSpPr txBox="1"/>
              <p:nvPr/>
            </p:nvSpPr>
            <p:spPr>
              <a:xfrm>
                <a:off x="7529326" y="2499988"/>
                <a:ext cx="2843893" cy="368746"/>
              </a:xfrm>
              <a:prstGeom prst="rect">
                <a:avLst/>
              </a:prstGeom>
              <a:noFill/>
            </p:spPr>
            <p:txBody>
              <a:bodyPr wrap="square" lIns="91440" tIns="45720" rIns="91440" bIns="45720" anchor="b" anchorCtr="0">
                <a:normAutofit/>
              </a:bodyPr>
              <a:lstStyle/>
              <a:p>
                <a:r>
                  <a:rPr lang="zh-CN" altLang="en-US" dirty="0">
                    <a:solidFill>
                      <a:schemeClr val="bg1">
                        <a:lumMod val="65000"/>
                      </a:schemeClr>
                    </a:solidFill>
                  </a:rPr>
                  <a:t>请输入你的标题</a:t>
                </a:r>
              </a:p>
            </p:txBody>
          </p:sp>
          <p:sp>
            <p:nvSpPr>
              <p:cNvPr id="130" name="iṧḷíḑè">
                <a:extLst>
                  <a:ext uri="{FF2B5EF4-FFF2-40B4-BE49-F238E27FC236}">
                    <a16:creationId xmlns:a16="http://schemas.microsoft.com/office/drawing/2014/main" id="{1BDBC962-F7F9-4938-B511-5595C3BC1451}"/>
                  </a:ext>
                </a:extLst>
              </p:cNvPr>
              <p:cNvSpPr txBox="1"/>
              <p:nvPr/>
            </p:nvSpPr>
            <p:spPr>
              <a:xfrm>
                <a:off x="7529326" y="2888610"/>
                <a:ext cx="2843893" cy="588133"/>
              </a:xfrm>
              <a:prstGeom prst="rect">
                <a:avLst/>
              </a:prstGeom>
            </p:spPr>
            <p:txBody>
              <a:bodyPr vert="horz" wrap="square" lIns="91440" tIns="45720" rIns="91440" bIns="45720" anchor="t" anchorCtr="0">
                <a:noAutofit/>
              </a:bodyPr>
              <a:lstStyle/>
              <a:p>
                <a:pPr>
                  <a:lnSpc>
                    <a:spcPct val="120000"/>
                  </a:lnSpc>
                </a:pPr>
                <a:r>
                  <a:rPr lang="zh-CN" altLang="zh-CN"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r>
                  <a:rPr lang="zh-CN" altLang="en-US"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a:t>
                </a:r>
                <a:endParaRPr lang="en-US" altLang="zh-CN" sz="1200" dirty="0">
                  <a:solidFill>
                    <a:schemeClr val="bg1">
                      <a:lumMod val="65000"/>
                    </a:schemeClr>
                  </a:solidFill>
                </a:endParaRPr>
              </a:p>
            </p:txBody>
          </p:sp>
          <p:cxnSp>
            <p:nvCxnSpPr>
              <p:cNvPr id="131" name="直接连接符 130">
                <a:extLst>
                  <a:ext uri="{FF2B5EF4-FFF2-40B4-BE49-F238E27FC236}">
                    <a16:creationId xmlns:a16="http://schemas.microsoft.com/office/drawing/2014/main" id="{4AC367BB-BDAF-4A68-8828-7790D9C215E3}"/>
                  </a:ext>
                </a:extLst>
              </p:cNvPr>
              <p:cNvCxnSpPr/>
              <p:nvPr/>
            </p:nvCxnSpPr>
            <p:spPr>
              <a:xfrm>
                <a:off x="7448223" y="2586113"/>
                <a:ext cx="0" cy="83099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2" name="组合 1">
              <a:extLst>
                <a:ext uri="{FF2B5EF4-FFF2-40B4-BE49-F238E27FC236}">
                  <a16:creationId xmlns:a16="http://schemas.microsoft.com/office/drawing/2014/main" id="{54B2FC8C-4C99-4232-AB57-0C931889C68B}"/>
                </a:ext>
              </a:extLst>
            </p:cNvPr>
            <p:cNvGrpSpPr/>
            <p:nvPr/>
          </p:nvGrpSpPr>
          <p:grpSpPr>
            <a:xfrm>
              <a:off x="4115118" y="5307004"/>
              <a:ext cx="3779996" cy="976755"/>
              <a:chOff x="1818781" y="3887046"/>
              <a:chExt cx="3779996" cy="976755"/>
            </a:xfrm>
          </p:grpSpPr>
          <p:sp>
            <p:nvSpPr>
              <p:cNvPr id="133" name="í$ḷïḍê">
                <a:extLst>
                  <a:ext uri="{FF2B5EF4-FFF2-40B4-BE49-F238E27FC236}">
                    <a16:creationId xmlns:a16="http://schemas.microsoft.com/office/drawing/2014/main" id="{800CB04A-CDB5-450C-BB02-9758F148A97B}"/>
                  </a:ext>
                </a:extLst>
              </p:cNvPr>
              <p:cNvSpPr txBox="1"/>
              <p:nvPr/>
            </p:nvSpPr>
            <p:spPr>
              <a:xfrm>
                <a:off x="1818781" y="3973171"/>
                <a:ext cx="748923" cy="830997"/>
              </a:xfrm>
              <a:prstGeom prst="rect">
                <a:avLst/>
              </a:prstGeom>
              <a:noFill/>
            </p:spPr>
            <p:txBody>
              <a:bodyPr wrap="square" lIns="91440" tIns="45720" rIns="91440" bIns="45720" anchor="ctr">
                <a:normAutofit/>
              </a:bodyPr>
              <a:lstStyle/>
              <a:p>
                <a:pPr algn="ctr"/>
                <a:r>
                  <a:rPr lang="en-US" altLang="zh-CN" sz="3200" dirty="0">
                    <a:solidFill>
                      <a:schemeClr val="bg1">
                        <a:lumMod val="65000"/>
                      </a:schemeClr>
                    </a:solidFill>
                    <a:latin typeface="Impact" panose="020B0806030902050204" pitchFamily="34" charset="0"/>
                  </a:rPr>
                  <a:t>03</a:t>
                </a:r>
              </a:p>
            </p:txBody>
          </p:sp>
          <p:sp>
            <p:nvSpPr>
              <p:cNvPr id="135" name="iṣlîḍe">
                <a:extLst>
                  <a:ext uri="{FF2B5EF4-FFF2-40B4-BE49-F238E27FC236}">
                    <a16:creationId xmlns:a16="http://schemas.microsoft.com/office/drawing/2014/main" id="{0212F779-2DC3-40B6-9611-25D0DB0A472C}"/>
                  </a:ext>
                </a:extLst>
              </p:cNvPr>
              <p:cNvSpPr txBox="1"/>
              <p:nvPr/>
            </p:nvSpPr>
            <p:spPr>
              <a:xfrm>
                <a:off x="2754884" y="3887046"/>
                <a:ext cx="2843893" cy="368746"/>
              </a:xfrm>
              <a:prstGeom prst="rect">
                <a:avLst/>
              </a:prstGeom>
              <a:noFill/>
            </p:spPr>
            <p:txBody>
              <a:bodyPr wrap="square" lIns="91440" tIns="45720" rIns="91440" bIns="45720" anchor="b" anchorCtr="0">
                <a:normAutofit/>
              </a:bodyPr>
              <a:lstStyle/>
              <a:p>
                <a:r>
                  <a:rPr lang="zh-CN" altLang="en-US" dirty="0">
                    <a:solidFill>
                      <a:schemeClr val="bg1">
                        <a:lumMod val="65000"/>
                      </a:schemeClr>
                    </a:solidFill>
                  </a:rPr>
                  <a:t>请输入你的标题</a:t>
                </a:r>
              </a:p>
            </p:txBody>
          </p:sp>
          <p:sp>
            <p:nvSpPr>
              <p:cNvPr id="136" name="iṣliḓè">
                <a:extLst>
                  <a:ext uri="{FF2B5EF4-FFF2-40B4-BE49-F238E27FC236}">
                    <a16:creationId xmlns:a16="http://schemas.microsoft.com/office/drawing/2014/main" id="{9C70DE00-9814-4B55-B379-272130567E91}"/>
                  </a:ext>
                </a:extLst>
              </p:cNvPr>
              <p:cNvSpPr txBox="1"/>
              <p:nvPr/>
            </p:nvSpPr>
            <p:spPr>
              <a:xfrm>
                <a:off x="2754884" y="4275668"/>
                <a:ext cx="2843893" cy="588133"/>
              </a:xfrm>
              <a:prstGeom prst="rect">
                <a:avLst/>
              </a:prstGeom>
            </p:spPr>
            <p:txBody>
              <a:bodyPr vert="horz" wrap="square" lIns="91440" tIns="45720" rIns="91440" bIns="45720" anchor="t" anchorCtr="0">
                <a:normAutofit/>
              </a:bodyPr>
              <a:lstStyle/>
              <a:p>
                <a:pPr>
                  <a:lnSpc>
                    <a:spcPct val="120000"/>
                  </a:lnSpc>
                </a:pPr>
                <a:r>
                  <a:rPr lang="zh-CN" altLang="zh-CN"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r>
                  <a:rPr lang="zh-CN" altLang="en-US"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a:t>
                </a:r>
                <a:endParaRPr lang="en-US" altLang="zh-CN" sz="1200" dirty="0">
                  <a:solidFill>
                    <a:schemeClr val="bg1">
                      <a:lumMod val="65000"/>
                    </a:schemeClr>
                  </a:solidFill>
                  <a:latin typeface="微软雅黑" panose="020B0503020204020204" pitchFamily="34" charset="-122"/>
                  <a:ea typeface="微软雅黑" panose="020B0503020204020204" pitchFamily="34" charset="-122"/>
                </a:endParaRPr>
              </a:p>
            </p:txBody>
          </p:sp>
          <p:cxnSp>
            <p:nvCxnSpPr>
              <p:cNvPr id="137" name="直接连接符 136">
                <a:extLst>
                  <a:ext uri="{FF2B5EF4-FFF2-40B4-BE49-F238E27FC236}">
                    <a16:creationId xmlns:a16="http://schemas.microsoft.com/office/drawing/2014/main" id="{6930EFAF-C983-4AC1-BED2-D7CFBEC78779}"/>
                  </a:ext>
                </a:extLst>
              </p:cNvPr>
              <p:cNvCxnSpPr/>
              <p:nvPr/>
            </p:nvCxnSpPr>
            <p:spPr>
              <a:xfrm>
                <a:off x="2673781" y="3973171"/>
                <a:ext cx="0" cy="83099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5" name="组合 4">
              <a:extLst>
                <a:ext uri="{FF2B5EF4-FFF2-40B4-BE49-F238E27FC236}">
                  <a16:creationId xmlns:a16="http://schemas.microsoft.com/office/drawing/2014/main" id="{DE81D263-E269-4D4F-A893-E0241481C6E6}"/>
                </a:ext>
              </a:extLst>
            </p:cNvPr>
            <p:cNvGrpSpPr/>
            <p:nvPr/>
          </p:nvGrpSpPr>
          <p:grpSpPr>
            <a:xfrm>
              <a:off x="7703092" y="5234460"/>
              <a:ext cx="3779996" cy="976755"/>
              <a:chOff x="6607523" y="3887045"/>
              <a:chExt cx="3779996" cy="976755"/>
            </a:xfrm>
          </p:grpSpPr>
          <p:sp>
            <p:nvSpPr>
              <p:cNvPr id="138" name="í$ḷïḍê">
                <a:extLst>
                  <a:ext uri="{FF2B5EF4-FFF2-40B4-BE49-F238E27FC236}">
                    <a16:creationId xmlns:a16="http://schemas.microsoft.com/office/drawing/2014/main" id="{C2F32704-D2DE-49D8-B262-9A9616B7AE12}"/>
                  </a:ext>
                </a:extLst>
              </p:cNvPr>
              <p:cNvSpPr txBox="1"/>
              <p:nvPr/>
            </p:nvSpPr>
            <p:spPr>
              <a:xfrm>
                <a:off x="6607523" y="3973170"/>
                <a:ext cx="748923" cy="830997"/>
              </a:xfrm>
              <a:prstGeom prst="rect">
                <a:avLst/>
              </a:prstGeom>
              <a:noFill/>
            </p:spPr>
            <p:txBody>
              <a:bodyPr wrap="square" lIns="91440" tIns="45720" rIns="91440" bIns="45720" anchor="ctr">
                <a:normAutofit/>
              </a:bodyPr>
              <a:lstStyle/>
              <a:p>
                <a:pPr algn="ctr"/>
                <a:r>
                  <a:rPr lang="en-US" altLang="zh-CN" sz="3200" dirty="0">
                    <a:solidFill>
                      <a:schemeClr val="bg1">
                        <a:lumMod val="65000"/>
                      </a:schemeClr>
                    </a:solidFill>
                    <a:latin typeface="Impact" panose="020B0806030902050204" pitchFamily="34" charset="0"/>
                  </a:rPr>
                  <a:t>04</a:t>
                </a:r>
              </a:p>
            </p:txBody>
          </p:sp>
          <p:sp>
            <p:nvSpPr>
              <p:cNvPr id="139" name="iṣlîḍe">
                <a:extLst>
                  <a:ext uri="{FF2B5EF4-FFF2-40B4-BE49-F238E27FC236}">
                    <a16:creationId xmlns:a16="http://schemas.microsoft.com/office/drawing/2014/main" id="{52EB5AEB-08DE-40C1-B8C5-16DECCA34274}"/>
                  </a:ext>
                </a:extLst>
              </p:cNvPr>
              <p:cNvSpPr txBox="1"/>
              <p:nvPr/>
            </p:nvSpPr>
            <p:spPr>
              <a:xfrm>
                <a:off x="7543626" y="3887045"/>
                <a:ext cx="2843893" cy="368746"/>
              </a:xfrm>
              <a:prstGeom prst="rect">
                <a:avLst/>
              </a:prstGeom>
              <a:noFill/>
            </p:spPr>
            <p:txBody>
              <a:bodyPr wrap="square" lIns="91440" tIns="45720" rIns="91440" bIns="45720" anchor="b" anchorCtr="0">
                <a:normAutofit/>
              </a:bodyPr>
              <a:lstStyle/>
              <a:p>
                <a:r>
                  <a:rPr lang="zh-CN" altLang="en-US" dirty="0">
                    <a:solidFill>
                      <a:schemeClr val="bg1">
                        <a:lumMod val="65000"/>
                      </a:schemeClr>
                    </a:solidFill>
                  </a:rPr>
                  <a:t>请输入你的标题</a:t>
                </a:r>
              </a:p>
            </p:txBody>
          </p:sp>
          <p:sp>
            <p:nvSpPr>
              <p:cNvPr id="140" name="iṣliḓè">
                <a:extLst>
                  <a:ext uri="{FF2B5EF4-FFF2-40B4-BE49-F238E27FC236}">
                    <a16:creationId xmlns:a16="http://schemas.microsoft.com/office/drawing/2014/main" id="{44BE49A1-DF3D-4DBF-91F4-B8DF6409C15F}"/>
                  </a:ext>
                </a:extLst>
              </p:cNvPr>
              <p:cNvSpPr txBox="1"/>
              <p:nvPr/>
            </p:nvSpPr>
            <p:spPr>
              <a:xfrm>
                <a:off x="7543626" y="4275667"/>
                <a:ext cx="2843893" cy="588133"/>
              </a:xfrm>
              <a:prstGeom prst="rect">
                <a:avLst/>
              </a:prstGeom>
            </p:spPr>
            <p:txBody>
              <a:bodyPr vert="horz" wrap="square" lIns="91440" tIns="45720" rIns="91440" bIns="45720" anchor="t" anchorCtr="0">
                <a:normAutofit/>
              </a:bodyPr>
              <a:lstStyle/>
              <a:p>
                <a:pPr>
                  <a:lnSpc>
                    <a:spcPct val="120000"/>
                  </a:lnSpc>
                </a:pPr>
                <a:r>
                  <a:rPr lang="zh-CN" altLang="zh-CN"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r>
                  <a:rPr lang="zh-CN" altLang="en-US" sz="1200" dirty="0">
                    <a:solidFill>
                      <a:schemeClr val="bg1">
                        <a:lumMod val="65000"/>
                      </a:schemeClr>
                    </a:solidFill>
                    <a:latin typeface="微软雅黑" panose="020B0503020204020204" pitchFamily="34" charset="-122"/>
                    <a:ea typeface="微软雅黑" panose="020B0503020204020204" pitchFamily="34" charset="-122"/>
                    <a:sym typeface="微软雅黑" panose="020B0503020204020204" pitchFamily="34" charset="-122"/>
                  </a:rPr>
                  <a:t>。</a:t>
                </a:r>
                <a:endParaRPr lang="en-US" altLang="zh-CN" sz="1200" dirty="0">
                  <a:solidFill>
                    <a:schemeClr val="bg1">
                      <a:lumMod val="65000"/>
                    </a:schemeClr>
                  </a:solidFill>
                  <a:latin typeface="微软雅黑" panose="020B0503020204020204" pitchFamily="34" charset="-122"/>
                  <a:ea typeface="微软雅黑" panose="020B0503020204020204" pitchFamily="34" charset="-122"/>
                </a:endParaRPr>
              </a:p>
            </p:txBody>
          </p:sp>
          <p:cxnSp>
            <p:nvCxnSpPr>
              <p:cNvPr id="148" name="直接连接符 147">
                <a:extLst>
                  <a:ext uri="{FF2B5EF4-FFF2-40B4-BE49-F238E27FC236}">
                    <a16:creationId xmlns:a16="http://schemas.microsoft.com/office/drawing/2014/main" id="{B143E1FB-CC17-4048-9F79-12FEB8579C2C}"/>
                  </a:ext>
                </a:extLst>
              </p:cNvPr>
              <p:cNvCxnSpPr/>
              <p:nvPr/>
            </p:nvCxnSpPr>
            <p:spPr>
              <a:xfrm>
                <a:off x="7462523" y="3973170"/>
                <a:ext cx="0" cy="83099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grpSp>
        <p:nvGrpSpPr>
          <p:cNvPr id="8" name="组合 7">
            <a:extLst>
              <a:ext uri="{FF2B5EF4-FFF2-40B4-BE49-F238E27FC236}">
                <a16:creationId xmlns:a16="http://schemas.microsoft.com/office/drawing/2014/main" id="{C0E8B99F-73AA-425B-84FB-3981E36291B9}"/>
              </a:ext>
            </a:extLst>
          </p:cNvPr>
          <p:cNvGrpSpPr/>
          <p:nvPr/>
        </p:nvGrpSpPr>
        <p:grpSpPr>
          <a:xfrm>
            <a:off x="5119020" y="1803697"/>
            <a:ext cx="6388040" cy="2419092"/>
            <a:chOff x="5243420" y="1834045"/>
            <a:chExt cx="6388040" cy="2419092"/>
          </a:xfrm>
        </p:grpSpPr>
        <p:sp>
          <p:nvSpPr>
            <p:cNvPr id="3" name="矩形 2">
              <a:extLst>
                <a:ext uri="{FF2B5EF4-FFF2-40B4-BE49-F238E27FC236}">
                  <a16:creationId xmlns:a16="http://schemas.microsoft.com/office/drawing/2014/main" id="{1FF12543-22CB-4E90-BB4B-E1BC27487D83}"/>
                </a:ext>
              </a:extLst>
            </p:cNvPr>
            <p:cNvSpPr/>
            <p:nvPr/>
          </p:nvSpPr>
          <p:spPr>
            <a:xfrm>
              <a:off x="5367819" y="1834045"/>
              <a:ext cx="6263641" cy="2266034"/>
            </a:xfrm>
            <a:prstGeom prst="rect">
              <a:avLst/>
            </a:prstGeom>
            <a:solidFill>
              <a:srgbClr val="ECED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56" name="ísľîḍê">
              <a:extLst>
                <a:ext uri="{FF2B5EF4-FFF2-40B4-BE49-F238E27FC236}">
                  <a16:creationId xmlns:a16="http://schemas.microsoft.com/office/drawing/2014/main" id="{22AA2D68-65A4-4B4A-B2C7-B58A5BC72A67}"/>
                </a:ext>
              </a:extLst>
            </p:cNvPr>
            <p:cNvGrpSpPr/>
            <p:nvPr/>
          </p:nvGrpSpPr>
          <p:grpSpPr>
            <a:xfrm>
              <a:off x="5243420" y="1918482"/>
              <a:ext cx="6310360" cy="2334655"/>
              <a:chOff x="660400" y="2533674"/>
              <a:chExt cx="4945748" cy="1810047"/>
            </a:xfrm>
          </p:grpSpPr>
          <p:sp>
            <p:nvSpPr>
              <p:cNvPr id="158" name="îšlïḋé">
                <a:extLst>
                  <a:ext uri="{FF2B5EF4-FFF2-40B4-BE49-F238E27FC236}">
                    <a16:creationId xmlns:a16="http://schemas.microsoft.com/office/drawing/2014/main" id="{CF5E8F17-5138-4FD9-B59F-3B365A83DC39}"/>
                  </a:ext>
                </a:extLst>
              </p:cNvPr>
              <p:cNvSpPr/>
              <p:nvPr/>
            </p:nvSpPr>
            <p:spPr bwMode="auto">
              <a:xfrm>
                <a:off x="660400" y="2533674"/>
                <a:ext cx="4936224" cy="1810047"/>
              </a:xfrm>
              <a:prstGeom prst="rect">
                <a:avLst/>
              </a:prstGeom>
              <a:solidFill>
                <a:schemeClr val="accent1"/>
              </a:solidFill>
              <a:ln>
                <a:noFill/>
              </a:ln>
              <a:extLst/>
            </p:spPr>
            <p:txBody>
              <a:bodyPr wrap="square" lIns="90000" tIns="46800" rIns="90000" bIns="46800" rtlCol="0">
                <a:normAutofit/>
              </a:bodyPr>
              <a:lstStyle/>
              <a:p>
                <a:pPr algn="ctr">
                  <a:lnSpc>
                    <a:spcPct val="150000"/>
                  </a:lnSpc>
                </a:pPr>
                <a:endParaRPr lang="en-US" altLang="zh-CN" dirty="0">
                  <a:solidFill>
                    <a:schemeClr val="bg1"/>
                  </a:solidFill>
                </a:endParaRPr>
              </a:p>
            </p:txBody>
          </p:sp>
          <p:sp>
            <p:nvSpPr>
              <p:cNvPr id="159" name="îsľïḍè">
                <a:extLst>
                  <a:ext uri="{FF2B5EF4-FFF2-40B4-BE49-F238E27FC236}">
                    <a16:creationId xmlns:a16="http://schemas.microsoft.com/office/drawing/2014/main" id="{8C1EE645-ADC7-43D2-821F-5F7B9A393BF3}"/>
                  </a:ext>
                </a:extLst>
              </p:cNvPr>
              <p:cNvSpPr/>
              <p:nvPr/>
            </p:nvSpPr>
            <p:spPr>
              <a:xfrm>
                <a:off x="669925" y="3159590"/>
                <a:ext cx="4936223" cy="10794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90000" anchor="t" anchorCtr="0">
                <a:normAutofit/>
              </a:bodyPr>
              <a:lstStyle/>
              <a:p>
                <a:pPr>
                  <a:lnSpc>
                    <a:spcPct val="130000"/>
                  </a:lnSpc>
                </a:pPr>
                <a:r>
                  <a:rPr lang="zh-CN" altLang="zh-CN" sz="1400" dirty="0">
                    <a:solidFill>
                      <a:schemeClr val="bg1"/>
                    </a:solidFill>
                  </a:rPr>
                  <a:t>视频提供了功能强大的方法帮助您证明您的观点。当您单击联机视频时，可以在想要添加的视频的嵌入代码中进行粘贴。您也可以键入一个关键字以联机搜索最适合您的文档的视频。视频提供了功能强大的方法帮助您证明您的观点。当您单击联机视频时，可以在想要添加的视频的嵌入代码中进行粘贴。</a:t>
                </a:r>
              </a:p>
            </p:txBody>
          </p:sp>
          <p:sp>
            <p:nvSpPr>
              <p:cNvPr id="160" name="îṧḷîḑê">
                <a:extLst>
                  <a:ext uri="{FF2B5EF4-FFF2-40B4-BE49-F238E27FC236}">
                    <a16:creationId xmlns:a16="http://schemas.microsoft.com/office/drawing/2014/main" id="{75F86C42-F0AC-4881-BA60-7BB820D150D4}"/>
                  </a:ext>
                </a:extLst>
              </p:cNvPr>
              <p:cNvSpPr txBox="1"/>
              <p:nvPr/>
            </p:nvSpPr>
            <p:spPr bwMode="auto">
              <a:xfrm>
                <a:off x="1286995" y="2649372"/>
                <a:ext cx="4319153" cy="540589"/>
              </a:xfrm>
              <a:prstGeom prst="rect">
                <a:avLst/>
              </a:prstGeom>
              <a:noFill/>
              <a:ln w="9525">
                <a:noFill/>
                <a:miter lim="800000"/>
                <a:headEnd/>
                <a:tailEnd/>
              </a:ln>
              <a:extLst/>
            </p:spPr>
            <p:txBody>
              <a:bodyPr wrap="none" lIns="90000" tIns="46800" rIns="90000" bIns="4680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zh-CN" altLang="en-US" b="1" dirty="0">
                    <a:solidFill>
                      <a:schemeClr val="bg1"/>
                    </a:solidFill>
                  </a:rPr>
                  <a:t>请输入你的标题</a:t>
                </a:r>
                <a:endParaRPr lang="en-US" altLang="zh-CN" b="1" dirty="0">
                  <a:solidFill>
                    <a:schemeClr val="bg1"/>
                  </a:solidFill>
                </a:endParaRPr>
              </a:p>
            </p:txBody>
          </p:sp>
        </p:grpSp>
      </p:grpSp>
      <p:grpSp>
        <p:nvGrpSpPr>
          <p:cNvPr id="9" name="组合 8">
            <a:extLst>
              <a:ext uri="{FF2B5EF4-FFF2-40B4-BE49-F238E27FC236}">
                <a16:creationId xmlns:a16="http://schemas.microsoft.com/office/drawing/2014/main" id="{7A08217C-8D9B-4F4F-B9BF-75B531CCA81A}"/>
              </a:ext>
            </a:extLst>
          </p:cNvPr>
          <p:cNvGrpSpPr/>
          <p:nvPr/>
        </p:nvGrpSpPr>
        <p:grpSpPr>
          <a:xfrm>
            <a:off x="4382687" y="2654920"/>
            <a:ext cx="492147" cy="623205"/>
            <a:chOff x="4382687" y="2654920"/>
            <a:chExt cx="492147" cy="623205"/>
          </a:xfrm>
        </p:grpSpPr>
        <p:sp>
          <p:nvSpPr>
            <p:cNvPr id="150" name="Rectangle 89">
              <a:extLst>
                <a:ext uri="{FF2B5EF4-FFF2-40B4-BE49-F238E27FC236}">
                  <a16:creationId xmlns:a16="http://schemas.microsoft.com/office/drawing/2014/main" id="{3E1F3BFD-D17F-44A3-B9B1-646D010979B0}"/>
                </a:ext>
              </a:extLst>
            </p:cNvPr>
            <p:cNvSpPr/>
            <p:nvPr/>
          </p:nvSpPr>
          <p:spPr>
            <a:xfrm flipH="1">
              <a:off x="4382687" y="2667481"/>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61" name="Rectangle 89">
              <a:extLst>
                <a:ext uri="{FF2B5EF4-FFF2-40B4-BE49-F238E27FC236}">
                  <a16:creationId xmlns:a16="http://schemas.microsoft.com/office/drawing/2014/main" id="{1BA9CA77-9567-43ED-8411-96394057A9E2}"/>
                </a:ext>
              </a:extLst>
            </p:cNvPr>
            <p:cNvSpPr/>
            <p:nvPr/>
          </p:nvSpPr>
          <p:spPr>
            <a:xfrm flipH="1">
              <a:off x="4555142" y="2654920"/>
              <a:ext cx="319692" cy="610644"/>
            </a:xfrm>
            <a:custGeom>
              <a:avLst/>
              <a:gdLst>
                <a:gd name="T0" fmla="*/ 357 w 3581"/>
                <a:gd name="T1" fmla="*/ 3423 h 6849"/>
                <a:gd name="T2" fmla="*/ 3527 w 3581"/>
                <a:gd name="T3" fmla="*/ 253 h 6849"/>
                <a:gd name="T4" fmla="*/ 3524 w 3581"/>
                <a:gd name="T5" fmla="*/ 52 h 6849"/>
                <a:gd name="T6" fmla="*/ 3326 w 3581"/>
                <a:gd name="T7" fmla="*/ 52 h 6849"/>
                <a:gd name="T8" fmla="*/ 55 w 3581"/>
                <a:gd name="T9" fmla="*/ 3324 h 6849"/>
                <a:gd name="T10" fmla="*/ 55 w 3581"/>
                <a:gd name="T11" fmla="*/ 3524 h 6849"/>
                <a:gd name="T12" fmla="*/ 3326 w 3581"/>
                <a:gd name="T13" fmla="*/ 6795 h 6849"/>
                <a:gd name="T14" fmla="*/ 3527 w 3581"/>
                <a:gd name="T15" fmla="*/ 6792 h 6849"/>
                <a:gd name="T16" fmla="*/ 3527 w 3581"/>
                <a:gd name="T17" fmla="*/ 6595 h 6849"/>
                <a:gd name="T18" fmla="*/ 357 w 3581"/>
                <a:gd name="T19" fmla="*/ 3423 h 6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1" h="6849">
                  <a:moveTo>
                    <a:pt x="357" y="3423"/>
                  </a:moveTo>
                  <a:lnTo>
                    <a:pt x="3527" y="253"/>
                  </a:lnTo>
                  <a:cubicBezTo>
                    <a:pt x="3581" y="196"/>
                    <a:pt x="3579" y="107"/>
                    <a:pt x="3524" y="52"/>
                  </a:cubicBezTo>
                  <a:cubicBezTo>
                    <a:pt x="3468" y="0"/>
                    <a:pt x="3382" y="0"/>
                    <a:pt x="3326" y="52"/>
                  </a:cubicBezTo>
                  <a:lnTo>
                    <a:pt x="55" y="3324"/>
                  </a:lnTo>
                  <a:cubicBezTo>
                    <a:pt x="0" y="3379"/>
                    <a:pt x="0" y="3469"/>
                    <a:pt x="55" y="3524"/>
                  </a:cubicBezTo>
                  <a:lnTo>
                    <a:pt x="3326" y="6795"/>
                  </a:lnTo>
                  <a:cubicBezTo>
                    <a:pt x="3383" y="6849"/>
                    <a:pt x="3473" y="6848"/>
                    <a:pt x="3527" y="6792"/>
                  </a:cubicBezTo>
                  <a:cubicBezTo>
                    <a:pt x="3579" y="6737"/>
                    <a:pt x="3579" y="6650"/>
                    <a:pt x="3527" y="6595"/>
                  </a:cubicBezTo>
                  <a:lnTo>
                    <a:pt x="357" y="342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
        <p:nvSpPr>
          <p:cNvPr id="108" name="Rectangle 8">
            <a:extLst>
              <a:ext uri="{FF2B5EF4-FFF2-40B4-BE49-F238E27FC236}">
                <a16:creationId xmlns:a16="http://schemas.microsoft.com/office/drawing/2014/main" id="{EB27537D-F72D-4092-B705-50D03C38315B}"/>
              </a:ext>
            </a:extLst>
          </p:cNvPr>
          <p:cNvSpPr/>
          <p:nvPr/>
        </p:nvSpPr>
        <p:spPr>
          <a:xfrm>
            <a:off x="5440476" y="2123309"/>
            <a:ext cx="527946" cy="446252"/>
          </a:xfrm>
          <a:custGeom>
            <a:avLst/>
            <a:gdLst>
              <a:gd name="connsiteX0" fmla="*/ 217420 w 608094"/>
              <a:gd name="connsiteY0" fmla="*/ 438401 h 513999"/>
              <a:gd name="connsiteX1" fmla="*/ 205206 w 608094"/>
              <a:gd name="connsiteY1" fmla="*/ 450598 h 513999"/>
              <a:gd name="connsiteX2" fmla="*/ 217420 w 608094"/>
              <a:gd name="connsiteY2" fmla="*/ 462795 h 513999"/>
              <a:gd name="connsiteX3" fmla="*/ 276185 w 608094"/>
              <a:gd name="connsiteY3" fmla="*/ 462680 h 513999"/>
              <a:gd name="connsiteX4" fmla="*/ 288399 w 608094"/>
              <a:gd name="connsiteY4" fmla="*/ 450598 h 513999"/>
              <a:gd name="connsiteX5" fmla="*/ 276185 w 608094"/>
              <a:gd name="connsiteY5" fmla="*/ 438516 h 513999"/>
              <a:gd name="connsiteX6" fmla="*/ 41718 w 608094"/>
              <a:gd name="connsiteY6" fmla="*/ 438401 h 513999"/>
              <a:gd name="connsiteX7" fmla="*/ 29502 w 608094"/>
              <a:gd name="connsiteY7" fmla="*/ 450598 h 513999"/>
              <a:gd name="connsiteX8" fmla="*/ 41718 w 608094"/>
              <a:gd name="connsiteY8" fmla="*/ 462795 h 513999"/>
              <a:gd name="connsiteX9" fmla="*/ 100491 w 608094"/>
              <a:gd name="connsiteY9" fmla="*/ 462680 h 513999"/>
              <a:gd name="connsiteX10" fmla="*/ 112591 w 608094"/>
              <a:gd name="connsiteY10" fmla="*/ 450598 h 513999"/>
              <a:gd name="connsiteX11" fmla="*/ 100491 w 608094"/>
              <a:gd name="connsiteY11" fmla="*/ 438516 h 513999"/>
              <a:gd name="connsiteX12" fmla="*/ 217535 w 608094"/>
              <a:gd name="connsiteY12" fmla="*/ 90327 h 513999"/>
              <a:gd name="connsiteX13" fmla="*/ 205321 w 608094"/>
              <a:gd name="connsiteY13" fmla="*/ 102524 h 513999"/>
              <a:gd name="connsiteX14" fmla="*/ 217535 w 608094"/>
              <a:gd name="connsiteY14" fmla="*/ 114721 h 513999"/>
              <a:gd name="connsiteX15" fmla="*/ 276300 w 608094"/>
              <a:gd name="connsiteY15" fmla="*/ 114721 h 513999"/>
              <a:gd name="connsiteX16" fmla="*/ 288399 w 608094"/>
              <a:gd name="connsiteY16" fmla="*/ 102524 h 513999"/>
              <a:gd name="connsiteX17" fmla="*/ 276300 w 608094"/>
              <a:gd name="connsiteY17" fmla="*/ 90327 h 513999"/>
              <a:gd name="connsiteX18" fmla="*/ 41718 w 608094"/>
              <a:gd name="connsiteY18" fmla="*/ 90327 h 513999"/>
              <a:gd name="connsiteX19" fmla="*/ 29617 w 608094"/>
              <a:gd name="connsiteY19" fmla="*/ 102524 h 513999"/>
              <a:gd name="connsiteX20" fmla="*/ 41718 w 608094"/>
              <a:gd name="connsiteY20" fmla="*/ 114721 h 513999"/>
              <a:gd name="connsiteX21" fmla="*/ 100491 w 608094"/>
              <a:gd name="connsiteY21" fmla="*/ 114721 h 513999"/>
              <a:gd name="connsiteX22" fmla="*/ 112591 w 608094"/>
              <a:gd name="connsiteY22" fmla="*/ 102524 h 513999"/>
              <a:gd name="connsiteX23" fmla="*/ 100491 w 608094"/>
              <a:gd name="connsiteY23" fmla="*/ 90327 h 513999"/>
              <a:gd name="connsiteX24" fmla="*/ 357302 w 608094"/>
              <a:gd name="connsiteY24" fmla="*/ 33254 h 513999"/>
              <a:gd name="connsiteX25" fmla="*/ 381620 w 608094"/>
              <a:gd name="connsiteY25" fmla="*/ 48903 h 513999"/>
              <a:gd name="connsiteX26" fmla="*/ 476931 w 608094"/>
              <a:gd name="connsiteY26" fmla="*/ 484904 h 513999"/>
              <a:gd name="connsiteX27" fmla="*/ 461257 w 608094"/>
              <a:gd name="connsiteY27" fmla="*/ 509299 h 513999"/>
              <a:gd name="connsiteX28" fmla="*/ 436939 w 608094"/>
              <a:gd name="connsiteY28" fmla="*/ 493649 h 513999"/>
              <a:gd name="connsiteX29" fmla="*/ 341628 w 608094"/>
              <a:gd name="connsiteY29" fmla="*/ 57534 h 513999"/>
              <a:gd name="connsiteX30" fmla="*/ 357302 w 608094"/>
              <a:gd name="connsiteY30" fmla="*/ 33254 h 513999"/>
              <a:gd name="connsiteX31" fmla="*/ 405056 w 608094"/>
              <a:gd name="connsiteY31" fmla="*/ 22956 h 513999"/>
              <a:gd name="connsiteX32" fmla="*/ 416229 w 608094"/>
              <a:gd name="connsiteY32" fmla="*/ 30089 h 513999"/>
              <a:gd name="connsiteX33" fmla="*/ 516092 w 608094"/>
              <a:gd name="connsiteY33" fmla="*/ 487647 h 513999"/>
              <a:gd name="connsiteX34" fmla="*/ 508951 w 608094"/>
              <a:gd name="connsiteY34" fmla="*/ 498807 h 513999"/>
              <a:gd name="connsiteX35" fmla="*/ 497663 w 608094"/>
              <a:gd name="connsiteY35" fmla="*/ 491674 h 513999"/>
              <a:gd name="connsiteX36" fmla="*/ 397800 w 608094"/>
              <a:gd name="connsiteY36" fmla="*/ 34116 h 513999"/>
              <a:gd name="connsiteX37" fmla="*/ 405056 w 608094"/>
              <a:gd name="connsiteY37" fmla="*/ 22956 h 513999"/>
              <a:gd name="connsiteX38" fmla="*/ 437759 w 608094"/>
              <a:gd name="connsiteY38" fmla="*/ 15758 h 513999"/>
              <a:gd name="connsiteX39" fmla="*/ 449054 w 608094"/>
              <a:gd name="connsiteY39" fmla="*/ 22892 h 513999"/>
              <a:gd name="connsiteX40" fmla="*/ 548976 w 608094"/>
              <a:gd name="connsiteY40" fmla="*/ 480517 h 513999"/>
              <a:gd name="connsiteX41" fmla="*/ 541715 w 608094"/>
              <a:gd name="connsiteY41" fmla="*/ 491679 h 513999"/>
              <a:gd name="connsiteX42" fmla="*/ 530535 w 608094"/>
              <a:gd name="connsiteY42" fmla="*/ 484544 h 513999"/>
              <a:gd name="connsiteX43" fmla="*/ 430614 w 608094"/>
              <a:gd name="connsiteY43" fmla="*/ 26920 h 513999"/>
              <a:gd name="connsiteX44" fmla="*/ 437759 w 608094"/>
              <a:gd name="connsiteY44" fmla="*/ 15758 h 513999"/>
              <a:gd name="connsiteX45" fmla="*/ 488012 w 608094"/>
              <a:gd name="connsiteY45" fmla="*/ 4886 h 513999"/>
              <a:gd name="connsiteX46" fmla="*/ 512325 w 608094"/>
              <a:gd name="connsiteY46" fmla="*/ 20419 h 513999"/>
              <a:gd name="connsiteX47" fmla="*/ 607618 w 608094"/>
              <a:gd name="connsiteY47" fmla="*/ 456470 h 513999"/>
              <a:gd name="connsiteX48" fmla="*/ 591947 w 608094"/>
              <a:gd name="connsiteY48" fmla="*/ 480746 h 513999"/>
              <a:gd name="connsiteX49" fmla="*/ 567634 w 608094"/>
              <a:gd name="connsiteY49" fmla="*/ 465099 h 513999"/>
              <a:gd name="connsiteX50" fmla="*/ 472456 w 608094"/>
              <a:gd name="connsiteY50" fmla="*/ 29163 h 513999"/>
              <a:gd name="connsiteX51" fmla="*/ 488012 w 608094"/>
              <a:gd name="connsiteY51" fmla="*/ 4886 h 513999"/>
              <a:gd name="connsiteX52" fmla="*/ 210622 w 608094"/>
              <a:gd name="connsiteY52" fmla="*/ 0 h 513999"/>
              <a:gd name="connsiteX53" fmla="*/ 283099 w 608094"/>
              <a:gd name="connsiteY53" fmla="*/ 115 h 513999"/>
              <a:gd name="connsiteX54" fmla="*/ 317782 w 608094"/>
              <a:gd name="connsiteY54" fmla="*/ 34750 h 513999"/>
              <a:gd name="connsiteX55" fmla="*/ 317551 w 608094"/>
              <a:gd name="connsiteY55" fmla="*/ 479364 h 513999"/>
              <a:gd name="connsiteX56" fmla="*/ 282868 w 608094"/>
              <a:gd name="connsiteY56" fmla="*/ 513999 h 513999"/>
              <a:gd name="connsiteX57" fmla="*/ 210391 w 608094"/>
              <a:gd name="connsiteY57" fmla="*/ 513999 h 513999"/>
              <a:gd name="connsiteX58" fmla="*/ 175708 w 608094"/>
              <a:gd name="connsiteY58" fmla="*/ 479249 h 513999"/>
              <a:gd name="connsiteX59" fmla="*/ 176054 w 608094"/>
              <a:gd name="connsiteY59" fmla="*/ 34635 h 513999"/>
              <a:gd name="connsiteX60" fmla="*/ 210622 w 608094"/>
              <a:gd name="connsiteY60" fmla="*/ 0 h 513999"/>
              <a:gd name="connsiteX61" fmla="*/ 34918 w 608094"/>
              <a:gd name="connsiteY61" fmla="*/ 0 h 513999"/>
              <a:gd name="connsiteX62" fmla="*/ 107290 w 608094"/>
              <a:gd name="connsiteY62" fmla="*/ 115 h 513999"/>
              <a:gd name="connsiteX63" fmla="*/ 141978 w 608094"/>
              <a:gd name="connsiteY63" fmla="*/ 34750 h 513999"/>
              <a:gd name="connsiteX64" fmla="*/ 141748 w 608094"/>
              <a:gd name="connsiteY64" fmla="*/ 479364 h 513999"/>
              <a:gd name="connsiteX65" fmla="*/ 106944 w 608094"/>
              <a:gd name="connsiteY65" fmla="*/ 513999 h 513999"/>
              <a:gd name="connsiteX66" fmla="*/ 34573 w 608094"/>
              <a:gd name="connsiteY66" fmla="*/ 513999 h 513999"/>
              <a:gd name="connsiteX67" fmla="*/ 0 w 608094"/>
              <a:gd name="connsiteY67" fmla="*/ 479249 h 513999"/>
              <a:gd name="connsiteX68" fmla="*/ 230 w 608094"/>
              <a:gd name="connsiteY68" fmla="*/ 34635 h 513999"/>
              <a:gd name="connsiteX69" fmla="*/ 34918 w 608094"/>
              <a:gd name="connsiteY69" fmla="*/ 0 h 5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08094" h="513999">
                <a:moveTo>
                  <a:pt x="217420" y="438401"/>
                </a:moveTo>
                <a:cubicBezTo>
                  <a:pt x="210737" y="438401"/>
                  <a:pt x="205206" y="443924"/>
                  <a:pt x="205206" y="450598"/>
                </a:cubicBezTo>
                <a:cubicBezTo>
                  <a:pt x="205206" y="457272"/>
                  <a:pt x="210737" y="462795"/>
                  <a:pt x="217420" y="462795"/>
                </a:cubicBezTo>
                <a:lnTo>
                  <a:pt x="276185" y="462680"/>
                </a:lnTo>
                <a:cubicBezTo>
                  <a:pt x="282983" y="462680"/>
                  <a:pt x="288399" y="457387"/>
                  <a:pt x="288399" y="450598"/>
                </a:cubicBezTo>
                <a:cubicBezTo>
                  <a:pt x="288399" y="443924"/>
                  <a:pt x="282868" y="438516"/>
                  <a:pt x="276185" y="438516"/>
                </a:cubicBezTo>
                <a:close/>
                <a:moveTo>
                  <a:pt x="41718" y="438401"/>
                </a:moveTo>
                <a:cubicBezTo>
                  <a:pt x="34918" y="438401"/>
                  <a:pt x="29502" y="443924"/>
                  <a:pt x="29502" y="450598"/>
                </a:cubicBezTo>
                <a:cubicBezTo>
                  <a:pt x="29502" y="457272"/>
                  <a:pt x="35034" y="462795"/>
                  <a:pt x="41718" y="462795"/>
                </a:cubicBezTo>
                <a:lnTo>
                  <a:pt x="100491" y="462680"/>
                </a:lnTo>
                <a:cubicBezTo>
                  <a:pt x="107175" y="462680"/>
                  <a:pt x="112591" y="457387"/>
                  <a:pt x="112591" y="450598"/>
                </a:cubicBezTo>
                <a:cubicBezTo>
                  <a:pt x="112591" y="443924"/>
                  <a:pt x="107175" y="438516"/>
                  <a:pt x="100491" y="438516"/>
                </a:cubicBezTo>
                <a:close/>
                <a:moveTo>
                  <a:pt x="217535" y="90327"/>
                </a:moveTo>
                <a:cubicBezTo>
                  <a:pt x="210737" y="90327"/>
                  <a:pt x="205321" y="95850"/>
                  <a:pt x="205321" y="102524"/>
                </a:cubicBezTo>
                <a:cubicBezTo>
                  <a:pt x="205321" y="109198"/>
                  <a:pt x="210737" y="114721"/>
                  <a:pt x="217535" y="114721"/>
                </a:cubicBezTo>
                <a:lnTo>
                  <a:pt x="276300" y="114721"/>
                </a:lnTo>
                <a:cubicBezTo>
                  <a:pt x="282983" y="114721"/>
                  <a:pt x="288399" y="109198"/>
                  <a:pt x="288399" y="102524"/>
                </a:cubicBezTo>
                <a:cubicBezTo>
                  <a:pt x="288399" y="95850"/>
                  <a:pt x="282983" y="90327"/>
                  <a:pt x="276300" y="90327"/>
                </a:cubicBezTo>
                <a:close/>
                <a:moveTo>
                  <a:pt x="41718" y="90327"/>
                </a:moveTo>
                <a:cubicBezTo>
                  <a:pt x="35034" y="90327"/>
                  <a:pt x="29617" y="95850"/>
                  <a:pt x="29617" y="102524"/>
                </a:cubicBezTo>
                <a:cubicBezTo>
                  <a:pt x="29617" y="109198"/>
                  <a:pt x="35034" y="114721"/>
                  <a:pt x="41718" y="114721"/>
                </a:cubicBezTo>
                <a:lnTo>
                  <a:pt x="100491" y="114721"/>
                </a:lnTo>
                <a:cubicBezTo>
                  <a:pt x="107175" y="114721"/>
                  <a:pt x="112591" y="109198"/>
                  <a:pt x="112591" y="102524"/>
                </a:cubicBezTo>
                <a:cubicBezTo>
                  <a:pt x="112591" y="95850"/>
                  <a:pt x="107175" y="90327"/>
                  <a:pt x="100491" y="90327"/>
                </a:cubicBezTo>
                <a:close/>
                <a:moveTo>
                  <a:pt x="357302" y="33254"/>
                </a:moveTo>
                <a:cubicBezTo>
                  <a:pt x="368366" y="30837"/>
                  <a:pt x="379199" y="37857"/>
                  <a:pt x="381620" y="48903"/>
                </a:cubicBezTo>
                <a:lnTo>
                  <a:pt x="476931" y="484904"/>
                </a:lnTo>
                <a:cubicBezTo>
                  <a:pt x="479351" y="495951"/>
                  <a:pt x="472321" y="506882"/>
                  <a:pt x="461257" y="509299"/>
                </a:cubicBezTo>
                <a:cubicBezTo>
                  <a:pt x="450193" y="511600"/>
                  <a:pt x="439360" y="504696"/>
                  <a:pt x="436939" y="493649"/>
                </a:cubicBezTo>
                <a:lnTo>
                  <a:pt x="341628" y="57534"/>
                </a:lnTo>
                <a:cubicBezTo>
                  <a:pt x="339208" y="46602"/>
                  <a:pt x="346238" y="35670"/>
                  <a:pt x="357302" y="33254"/>
                </a:cubicBezTo>
                <a:close/>
                <a:moveTo>
                  <a:pt x="405056" y="22956"/>
                </a:moveTo>
                <a:cubicBezTo>
                  <a:pt x="410124" y="21805"/>
                  <a:pt x="415077" y="25027"/>
                  <a:pt x="416229" y="30089"/>
                </a:cubicBezTo>
                <a:lnTo>
                  <a:pt x="516092" y="487647"/>
                </a:lnTo>
                <a:cubicBezTo>
                  <a:pt x="517244" y="492709"/>
                  <a:pt x="514019" y="497771"/>
                  <a:pt x="508951" y="498807"/>
                </a:cubicBezTo>
                <a:cubicBezTo>
                  <a:pt x="503883" y="499957"/>
                  <a:pt x="498815" y="496736"/>
                  <a:pt x="497663" y="491674"/>
                </a:cubicBezTo>
                <a:lnTo>
                  <a:pt x="397800" y="34116"/>
                </a:lnTo>
                <a:cubicBezTo>
                  <a:pt x="396648" y="29053"/>
                  <a:pt x="399873" y="24106"/>
                  <a:pt x="405056" y="22956"/>
                </a:cubicBezTo>
                <a:close/>
                <a:moveTo>
                  <a:pt x="437759" y="15758"/>
                </a:moveTo>
                <a:cubicBezTo>
                  <a:pt x="442830" y="14607"/>
                  <a:pt x="447901" y="17829"/>
                  <a:pt x="449054" y="22892"/>
                </a:cubicBezTo>
                <a:lnTo>
                  <a:pt x="548976" y="480517"/>
                </a:lnTo>
                <a:cubicBezTo>
                  <a:pt x="550128" y="485580"/>
                  <a:pt x="546786" y="490528"/>
                  <a:pt x="541715" y="491679"/>
                </a:cubicBezTo>
                <a:cubicBezTo>
                  <a:pt x="536644" y="492829"/>
                  <a:pt x="531573" y="489607"/>
                  <a:pt x="530535" y="484544"/>
                </a:cubicBezTo>
                <a:lnTo>
                  <a:pt x="430614" y="26920"/>
                </a:lnTo>
                <a:cubicBezTo>
                  <a:pt x="429461" y="21857"/>
                  <a:pt x="432688" y="16794"/>
                  <a:pt x="437759" y="15758"/>
                </a:cubicBezTo>
                <a:close/>
                <a:moveTo>
                  <a:pt x="488012" y="4886"/>
                </a:moveTo>
                <a:cubicBezTo>
                  <a:pt x="499073" y="2470"/>
                  <a:pt x="510020" y="9373"/>
                  <a:pt x="512325" y="20419"/>
                </a:cubicBezTo>
                <a:lnTo>
                  <a:pt x="607618" y="456470"/>
                </a:lnTo>
                <a:cubicBezTo>
                  <a:pt x="610038" y="467515"/>
                  <a:pt x="603009" y="478330"/>
                  <a:pt x="591947" y="480746"/>
                </a:cubicBezTo>
                <a:cubicBezTo>
                  <a:pt x="580885" y="483162"/>
                  <a:pt x="570054" y="476144"/>
                  <a:pt x="567634" y="465099"/>
                </a:cubicBezTo>
                <a:lnTo>
                  <a:pt x="472456" y="29163"/>
                </a:lnTo>
                <a:cubicBezTo>
                  <a:pt x="470036" y="18117"/>
                  <a:pt x="476950" y="7302"/>
                  <a:pt x="488012" y="4886"/>
                </a:cubicBezTo>
                <a:close/>
                <a:moveTo>
                  <a:pt x="210622" y="0"/>
                </a:moveTo>
                <a:lnTo>
                  <a:pt x="283099" y="115"/>
                </a:lnTo>
                <a:cubicBezTo>
                  <a:pt x="302341" y="115"/>
                  <a:pt x="317897" y="15649"/>
                  <a:pt x="317782" y="34750"/>
                </a:cubicBezTo>
                <a:lnTo>
                  <a:pt x="317551" y="479364"/>
                </a:lnTo>
                <a:cubicBezTo>
                  <a:pt x="317551" y="498465"/>
                  <a:pt x="301996" y="513999"/>
                  <a:pt x="282868" y="513999"/>
                </a:cubicBezTo>
                <a:lnTo>
                  <a:pt x="210391" y="513999"/>
                </a:lnTo>
                <a:cubicBezTo>
                  <a:pt x="191264" y="513999"/>
                  <a:pt x="175708" y="498350"/>
                  <a:pt x="175708" y="479249"/>
                </a:cubicBezTo>
                <a:lnTo>
                  <a:pt x="176054" y="34635"/>
                </a:lnTo>
                <a:cubicBezTo>
                  <a:pt x="176054" y="15419"/>
                  <a:pt x="191494" y="0"/>
                  <a:pt x="210622" y="0"/>
                </a:cubicBezTo>
                <a:close/>
                <a:moveTo>
                  <a:pt x="34918" y="0"/>
                </a:moveTo>
                <a:lnTo>
                  <a:pt x="107290" y="115"/>
                </a:lnTo>
                <a:cubicBezTo>
                  <a:pt x="126536" y="115"/>
                  <a:pt x="141978" y="15649"/>
                  <a:pt x="141978" y="34750"/>
                </a:cubicBezTo>
                <a:lnTo>
                  <a:pt x="141748" y="479364"/>
                </a:lnTo>
                <a:cubicBezTo>
                  <a:pt x="141748" y="498465"/>
                  <a:pt x="126190" y="513999"/>
                  <a:pt x="106944" y="513999"/>
                </a:cubicBezTo>
                <a:lnTo>
                  <a:pt x="34573" y="513999"/>
                </a:lnTo>
                <a:cubicBezTo>
                  <a:pt x="15442" y="513999"/>
                  <a:pt x="0" y="498350"/>
                  <a:pt x="0" y="479249"/>
                </a:cubicBezTo>
                <a:lnTo>
                  <a:pt x="230" y="34635"/>
                </a:lnTo>
                <a:cubicBezTo>
                  <a:pt x="230" y="15419"/>
                  <a:pt x="15788" y="0"/>
                  <a:pt x="349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9" name="îSľîḓê">
            <a:extLst>
              <a:ext uri="{FF2B5EF4-FFF2-40B4-BE49-F238E27FC236}">
                <a16:creationId xmlns:a16="http://schemas.microsoft.com/office/drawing/2014/main" id="{DD4BF99C-5267-47F5-8FA1-265015A8D785}"/>
              </a:ext>
            </a:extLst>
          </p:cNvPr>
          <p:cNvSpPr txBox="1"/>
          <p:nvPr/>
        </p:nvSpPr>
        <p:spPr>
          <a:xfrm>
            <a:off x="1513812" y="1940840"/>
            <a:ext cx="2843893" cy="450302"/>
          </a:xfrm>
          <a:prstGeom prst="rect">
            <a:avLst/>
          </a:prstGeom>
          <a:noFill/>
        </p:spPr>
        <p:txBody>
          <a:bodyPr wrap="square" lIns="91440" tIns="45720" rIns="91440" bIns="45720" anchor="b" anchorCtr="0">
            <a:noAutofit/>
          </a:bodyPr>
          <a:lstStyle/>
          <a:p>
            <a:r>
              <a:rPr lang="zh-CN" altLang="en-US" sz="2400" b="1" dirty="0"/>
              <a:t>请输入你的标题</a:t>
            </a:r>
          </a:p>
        </p:txBody>
      </p:sp>
      <p:sp>
        <p:nvSpPr>
          <p:cNvPr id="110" name="ïṡļíďe">
            <a:extLst>
              <a:ext uri="{FF2B5EF4-FFF2-40B4-BE49-F238E27FC236}">
                <a16:creationId xmlns:a16="http://schemas.microsoft.com/office/drawing/2014/main" id="{32A490BF-BE7B-4DBB-AB52-69F8ADE6EA17}"/>
              </a:ext>
            </a:extLst>
          </p:cNvPr>
          <p:cNvSpPr txBox="1"/>
          <p:nvPr/>
        </p:nvSpPr>
        <p:spPr>
          <a:xfrm>
            <a:off x="721508" y="2705857"/>
            <a:ext cx="3489510" cy="1527194"/>
          </a:xfrm>
          <a:prstGeom prst="rect">
            <a:avLst/>
          </a:prstGeom>
        </p:spPr>
        <p:txBody>
          <a:bodyPr vert="horz" wrap="square" lIns="91440" tIns="45720" rIns="91440" bIns="45720" anchor="t" anchorCtr="0">
            <a:noAutofit/>
          </a:bodyPr>
          <a:lstStyle/>
          <a:p>
            <a:pPr algn="just">
              <a:lnSpc>
                <a:spcPct val="130000"/>
              </a:lnSpc>
            </a:pP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视频提供了功能强大的方法帮助您证明您的您单击联机视频时</a:t>
            </a:r>
            <a:r>
              <a:rPr lang="zh-CN" altLang="zh-CN" dirty="0"/>
              <a:t>您也可</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观点。当</a:t>
            </a:r>
            <a:r>
              <a:rPr lang="zh-CN" altLang="zh-CN" dirty="0"/>
              <a:t>以键入一个关键字以联机搜索</a:t>
            </a:r>
            <a:r>
              <a:rPr lang="zh-CN" altLang="en-US" dirty="0"/>
              <a:t>。</a:t>
            </a:r>
            <a:r>
              <a:rPr lang="zh-CN" altLang="zh-CN" dirty="0">
                <a:solidFill>
                  <a:schemeClr val="bg1"/>
                </a:solidFill>
              </a:rPr>
              <a:t>适合您的文档的视频。</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20" name="矩形 119">
            <a:extLst>
              <a:ext uri="{FF2B5EF4-FFF2-40B4-BE49-F238E27FC236}">
                <a16:creationId xmlns:a16="http://schemas.microsoft.com/office/drawing/2014/main" id="{80608775-4698-44C9-8DD2-F7001801FFE1}"/>
              </a:ext>
            </a:extLst>
          </p:cNvPr>
          <p:cNvSpPr/>
          <p:nvPr/>
        </p:nvSpPr>
        <p:spPr>
          <a:xfrm>
            <a:off x="1615585" y="2476625"/>
            <a:ext cx="637307" cy="55831"/>
          </a:xfrm>
          <a:prstGeom prst="rect">
            <a:avLst/>
          </a:prstGeom>
          <a:solidFill>
            <a:srgbClr val="30A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íṣlíďê">
            <a:extLst>
              <a:ext uri="{FF2B5EF4-FFF2-40B4-BE49-F238E27FC236}">
                <a16:creationId xmlns:a16="http://schemas.microsoft.com/office/drawing/2014/main" id="{B5151219-D2A5-40D3-9159-2F66E2C1F950}"/>
              </a:ext>
            </a:extLst>
          </p:cNvPr>
          <p:cNvSpPr txBox="1"/>
          <p:nvPr/>
        </p:nvSpPr>
        <p:spPr>
          <a:xfrm>
            <a:off x="643236" y="1704749"/>
            <a:ext cx="748923" cy="1014789"/>
          </a:xfrm>
          <a:prstGeom prst="rect">
            <a:avLst/>
          </a:prstGeom>
          <a:noFill/>
        </p:spPr>
        <p:txBody>
          <a:bodyPr wrap="square" lIns="91440" tIns="45720" rIns="91440" bIns="45720" anchor="ctr">
            <a:normAutofit/>
          </a:bodyPr>
          <a:lstStyle/>
          <a:p>
            <a:pPr algn="ctr"/>
            <a:r>
              <a:rPr lang="en-US" altLang="zh-CN" sz="4000" dirty="0">
                <a:solidFill>
                  <a:schemeClr val="accent1"/>
                </a:solidFill>
                <a:latin typeface="Impact" panose="020B0806030902050204" pitchFamily="34" charset="0"/>
              </a:rPr>
              <a:t>02</a:t>
            </a:r>
          </a:p>
        </p:txBody>
      </p:sp>
      <p:cxnSp>
        <p:nvCxnSpPr>
          <p:cNvPr id="122" name="直接连接符 121">
            <a:extLst>
              <a:ext uri="{FF2B5EF4-FFF2-40B4-BE49-F238E27FC236}">
                <a16:creationId xmlns:a16="http://schemas.microsoft.com/office/drawing/2014/main" id="{FE91B412-63F3-4B40-A85C-DFD0FE74B56C}"/>
              </a:ext>
            </a:extLst>
          </p:cNvPr>
          <p:cNvCxnSpPr>
            <a:cxnSpLocks/>
          </p:cNvCxnSpPr>
          <p:nvPr/>
        </p:nvCxnSpPr>
        <p:spPr>
          <a:xfrm>
            <a:off x="1432710" y="1883748"/>
            <a:ext cx="0" cy="655682"/>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0" name="标题 9">
            <a:extLst>
              <a:ext uri="{FF2B5EF4-FFF2-40B4-BE49-F238E27FC236}">
                <a16:creationId xmlns:a16="http://schemas.microsoft.com/office/drawing/2014/main" id="{56F293B8-B022-4EB9-9E87-834CA2A875C9}"/>
              </a:ext>
            </a:extLst>
          </p:cNvPr>
          <p:cNvSpPr>
            <a:spLocks noGrp="1"/>
          </p:cNvSpPr>
          <p:nvPr>
            <p:ph type="title"/>
          </p:nvPr>
        </p:nvSpPr>
        <p:spPr>
          <a:xfrm>
            <a:off x="1363494" y="452582"/>
            <a:ext cx="5189123" cy="576118"/>
          </a:xfrm>
        </p:spPr>
        <p:txBody>
          <a:bodyPr/>
          <a:lstStyle/>
          <a:p>
            <a:r>
              <a:rPr lang="zh-CN" altLang="en-US" dirty="0"/>
              <a:t>结论与展望</a:t>
            </a:r>
          </a:p>
        </p:txBody>
      </p:sp>
    </p:spTree>
    <p:extLst>
      <p:ext uri="{BB962C8B-B14F-4D97-AF65-F5344CB8AC3E}">
        <p14:creationId xmlns:p14="http://schemas.microsoft.com/office/powerpoint/2010/main" val="2592156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C8DF0D9A-BCAB-4093-8423-A35E0B29C155}"/>
              </a:ext>
            </a:extLst>
          </p:cNvPr>
          <p:cNvGrpSpPr/>
          <p:nvPr/>
        </p:nvGrpSpPr>
        <p:grpSpPr>
          <a:xfrm>
            <a:off x="8165510" y="1981316"/>
            <a:ext cx="3341966" cy="1274367"/>
            <a:chOff x="8176934" y="1952417"/>
            <a:chExt cx="3341966" cy="1274367"/>
          </a:xfrm>
        </p:grpSpPr>
        <p:sp>
          <p:nvSpPr>
            <p:cNvPr id="154" name="îSľîḓê">
              <a:extLst>
                <a:ext uri="{FF2B5EF4-FFF2-40B4-BE49-F238E27FC236}">
                  <a16:creationId xmlns:a16="http://schemas.microsoft.com/office/drawing/2014/main" id="{EFA4A0EE-E2AC-41B9-BA6B-CF8D331BF7DF}"/>
                </a:ext>
              </a:extLst>
            </p:cNvPr>
            <p:cNvSpPr txBox="1"/>
            <p:nvPr/>
          </p:nvSpPr>
          <p:spPr>
            <a:xfrm>
              <a:off x="8258037" y="1952417"/>
              <a:ext cx="2843893" cy="368746"/>
            </a:xfrm>
            <a:prstGeom prst="rect">
              <a:avLst/>
            </a:prstGeom>
            <a:noFill/>
          </p:spPr>
          <p:txBody>
            <a:bodyPr wrap="square" lIns="91440" tIns="45720" rIns="91440" bIns="45720" anchor="b" anchorCtr="0">
              <a:noAutofit/>
            </a:bodyPr>
            <a:lstStyle/>
            <a:p>
              <a:r>
                <a:rPr lang="zh-CN" altLang="en-US" sz="2400" b="1" dirty="0"/>
                <a:t>请输入你的标题</a:t>
              </a:r>
            </a:p>
          </p:txBody>
        </p:sp>
        <p:sp>
          <p:nvSpPr>
            <p:cNvPr id="155" name="ïṡļíďe">
              <a:extLst>
                <a:ext uri="{FF2B5EF4-FFF2-40B4-BE49-F238E27FC236}">
                  <a16:creationId xmlns:a16="http://schemas.microsoft.com/office/drawing/2014/main" id="{38A57D8E-EE21-4B8B-A51E-61484F97F490}"/>
                </a:ext>
              </a:extLst>
            </p:cNvPr>
            <p:cNvSpPr txBox="1"/>
            <p:nvPr/>
          </p:nvSpPr>
          <p:spPr>
            <a:xfrm>
              <a:off x="8258037" y="2321161"/>
              <a:ext cx="3260863" cy="905623"/>
            </a:xfrm>
            <a:prstGeom prst="rect">
              <a:avLst/>
            </a:prstGeom>
          </p:spPr>
          <p:txBody>
            <a:bodyPr vert="horz" wrap="square" lIns="91440" tIns="45720" rIns="91440" bIns="45720" anchor="t" anchorCtr="0">
              <a:noAutofit/>
            </a:bodyPr>
            <a:lstStyle/>
            <a:p>
              <a:pPr algn="just">
                <a:lnSpc>
                  <a:spcPct val="130000"/>
                </a:lnSpc>
              </a:pP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323" name="直接连接符 322">
              <a:extLst>
                <a:ext uri="{FF2B5EF4-FFF2-40B4-BE49-F238E27FC236}">
                  <a16:creationId xmlns:a16="http://schemas.microsoft.com/office/drawing/2014/main" id="{95CCDC41-FB17-4D56-92B6-A68EB671F549}"/>
                </a:ext>
              </a:extLst>
            </p:cNvPr>
            <p:cNvCxnSpPr>
              <a:cxnSpLocks/>
            </p:cNvCxnSpPr>
            <p:nvPr/>
          </p:nvCxnSpPr>
          <p:spPr>
            <a:xfrm>
              <a:off x="8176934" y="2078298"/>
              <a:ext cx="0" cy="104608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7" name="组合 6">
            <a:extLst>
              <a:ext uri="{FF2B5EF4-FFF2-40B4-BE49-F238E27FC236}">
                <a16:creationId xmlns:a16="http://schemas.microsoft.com/office/drawing/2014/main" id="{F4B2718C-C02A-4108-8465-FD82BEDEA458}"/>
              </a:ext>
            </a:extLst>
          </p:cNvPr>
          <p:cNvGrpSpPr/>
          <p:nvPr/>
        </p:nvGrpSpPr>
        <p:grpSpPr>
          <a:xfrm>
            <a:off x="684524" y="1981316"/>
            <a:ext cx="3392906" cy="1274367"/>
            <a:chOff x="609460" y="1952417"/>
            <a:chExt cx="3392906" cy="1274367"/>
          </a:xfrm>
        </p:grpSpPr>
        <p:sp>
          <p:nvSpPr>
            <p:cNvPr id="109" name="îSľîḓê">
              <a:extLst>
                <a:ext uri="{FF2B5EF4-FFF2-40B4-BE49-F238E27FC236}">
                  <a16:creationId xmlns:a16="http://schemas.microsoft.com/office/drawing/2014/main" id="{9855796F-B7AD-4234-A6C2-7B262358F3E1}"/>
                </a:ext>
              </a:extLst>
            </p:cNvPr>
            <p:cNvSpPr txBox="1"/>
            <p:nvPr/>
          </p:nvSpPr>
          <p:spPr>
            <a:xfrm flipH="1">
              <a:off x="1077370" y="1952417"/>
              <a:ext cx="2843893" cy="368746"/>
            </a:xfrm>
            <a:prstGeom prst="rect">
              <a:avLst/>
            </a:prstGeom>
            <a:noFill/>
          </p:spPr>
          <p:txBody>
            <a:bodyPr wrap="square" lIns="91440" tIns="45720" rIns="91440" bIns="45720" anchor="b" anchorCtr="0">
              <a:noAutofit/>
            </a:bodyPr>
            <a:lstStyle/>
            <a:p>
              <a:pPr algn="r"/>
              <a:r>
                <a:rPr lang="zh-CN" altLang="en-US" sz="2400" b="1" dirty="0"/>
                <a:t>请输入你的标题</a:t>
              </a:r>
            </a:p>
          </p:txBody>
        </p:sp>
        <p:sp>
          <p:nvSpPr>
            <p:cNvPr id="110" name="ïṡļíďe">
              <a:extLst>
                <a:ext uri="{FF2B5EF4-FFF2-40B4-BE49-F238E27FC236}">
                  <a16:creationId xmlns:a16="http://schemas.microsoft.com/office/drawing/2014/main" id="{1CF74FCC-4EC9-4875-BCD0-401F4CD240A5}"/>
                </a:ext>
              </a:extLst>
            </p:cNvPr>
            <p:cNvSpPr txBox="1"/>
            <p:nvPr/>
          </p:nvSpPr>
          <p:spPr>
            <a:xfrm flipH="1">
              <a:off x="609460" y="2321161"/>
              <a:ext cx="3260863" cy="905623"/>
            </a:xfrm>
            <a:prstGeom prst="rect">
              <a:avLst/>
            </a:prstGeom>
          </p:spPr>
          <p:txBody>
            <a:bodyPr vert="horz" wrap="square" lIns="91440" tIns="45720" rIns="91440" bIns="45720" anchor="t" anchorCtr="0">
              <a:noAutofit/>
            </a:bodyPr>
            <a:lstStyle/>
            <a:p>
              <a:pPr algn="just">
                <a:lnSpc>
                  <a:spcPct val="130000"/>
                </a:lnSpc>
              </a:pP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120" name="直接连接符 119">
              <a:extLst>
                <a:ext uri="{FF2B5EF4-FFF2-40B4-BE49-F238E27FC236}">
                  <a16:creationId xmlns:a16="http://schemas.microsoft.com/office/drawing/2014/main" id="{AB5F774A-478F-4074-ADB4-B64B462D29B3}"/>
                </a:ext>
              </a:extLst>
            </p:cNvPr>
            <p:cNvCxnSpPr>
              <a:cxnSpLocks/>
            </p:cNvCxnSpPr>
            <p:nvPr/>
          </p:nvCxnSpPr>
          <p:spPr>
            <a:xfrm flipH="1">
              <a:off x="4002366" y="2078298"/>
              <a:ext cx="0" cy="104608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9" name="组合 8">
            <a:extLst>
              <a:ext uri="{FF2B5EF4-FFF2-40B4-BE49-F238E27FC236}">
                <a16:creationId xmlns:a16="http://schemas.microsoft.com/office/drawing/2014/main" id="{35161891-8C08-40EB-B02A-2E050FDE07FE}"/>
              </a:ext>
            </a:extLst>
          </p:cNvPr>
          <p:cNvGrpSpPr/>
          <p:nvPr/>
        </p:nvGrpSpPr>
        <p:grpSpPr>
          <a:xfrm>
            <a:off x="736424" y="4044008"/>
            <a:ext cx="3341966" cy="1274367"/>
            <a:chOff x="660400" y="3979940"/>
            <a:chExt cx="3341966" cy="1274367"/>
          </a:xfrm>
        </p:grpSpPr>
        <p:sp>
          <p:nvSpPr>
            <p:cNvPr id="320" name="îSľîḓê">
              <a:extLst>
                <a:ext uri="{FF2B5EF4-FFF2-40B4-BE49-F238E27FC236}">
                  <a16:creationId xmlns:a16="http://schemas.microsoft.com/office/drawing/2014/main" id="{6B7FDF4C-95BB-4F70-B40E-9C5E128DF591}"/>
                </a:ext>
              </a:extLst>
            </p:cNvPr>
            <p:cNvSpPr txBox="1"/>
            <p:nvPr/>
          </p:nvSpPr>
          <p:spPr>
            <a:xfrm flipH="1">
              <a:off x="1077370" y="3979940"/>
              <a:ext cx="2843893" cy="368746"/>
            </a:xfrm>
            <a:prstGeom prst="rect">
              <a:avLst/>
            </a:prstGeom>
            <a:noFill/>
          </p:spPr>
          <p:txBody>
            <a:bodyPr wrap="square" lIns="91440" tIns="45720" rIns="91440" bIns="45720" anchor="b" anchorCtr="0">
              <a:normAutofit fontScale="92500" lnSpcReduction="20000"/>
            </a:bodyPr>
            <a:lstStyle/>
            <a:p>
              <a:pPr algn="r"/>
              <a:r>
                <a:rPr lang="zh-CN" altLang="en-US" sz="2400" b="1" dirty="0"/>
                <a:t>请输入你的标题</a:t>
              </a:r>
            </a:p>
          </p:txBody>
        </p:sp>
        <p:sp>
          <p:nvSpPr>
            <p:cNvPr id="321" name="ïṡļíďe">
              <a:extLst>
                <a:ext uri="{FF2B5EF4-FFF2-40B4-BE49-F238E27FC236}">
                  <a16:creationId xmlns:a16="http://schemas.microsoft.com/office/drawing/2014/main" id="{E3928B82-DAE1-4ACE-9CB6-27B017B7992D}"/>
                </a:ext>
              </a:extLst>
            </p:cNvPr>
            <p:cNvSpPr txBox="1"/>
            <p:nvPr/>
          </p:nvSpPr>
          <p:spPr>
            <a:xfrm flipH="1">
              <a:off x="660400" y="4348684"/>
              <a:ext cx="3260863" cy="905623"/>
            </a:xfrm>
            <a:prstGeom prst="rect">
              <a:avLst/>
            </a:prstGeom>
          </p:spPr>
          <p:txBody>
            <a:bodyPr vert="horz" wrap="square" lIns="91440" tIns="45720" rIns="91440" bIns="45720" anchor="t" anchorCtr="0">
              <a:noAutofit/>
            </a:bodyPr>
            <a:lstStyle/>
            <a:p>
              <a:pPr algn="just">
                <a:lnSpc>
                  <a:spcPct val="130000"/>
                </a:lnSpc>
              </a:pP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p:txBody>
        </p:sp>
        <p:cxnSp>
          <p:nvCxnSpPr>
            <p:cNvPr id="322" name="直接连接符 321">
              <a:extLst>
                <a:ext uri="{FF2B5EF4-FFF2-40B4-BE49-F238E27FC236}">
                  <a16:creationId xmlns:a16="http://schemas.microsoft.com/office/drawing/2014/main" id="{D05EF477-F3B1-471F-AC8A-1FA1DA4062A7}"/>
                </a:ext>
              </a:extLst>
            </p:cNvPr>
            <p:cNvCxnSpPr>
              <a:cxnSpLocks/>
            </p:cNvCxnSpPr>
            <p:nvPr/>
          </p:nvCxnSpPr>
          <p:spPr>
            <a:xfrm flipH="1">
              <a:off x="4002366" y="4105821"/>
              <a:ext cx="0" cy="104608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6" name="组合 5">
            <a:extLst>
              <a:ext uri="{FF2B5EF4-FFF2-40B4-BE49-F238E27FC236}">
                <a16:creationId xmlns:a16="http://schemas.microsoft.com/office/drawing/2014/main" id="{A8BB1AC3-AE09-4D10-8253-2D068A1F32CF}"/>
              </a:ext>
            </a:extLst>
          </p:cNvPr>
          <p:cNvGrpSpPr/>
          <p:nvPr/>
        </p:nvGrpSpPr>
        <p:grpSpPr>
          <a:xfrm>
            <a:off x="4587183" y="2127083"/>
            <a:ext cx="3055875" cy="3035633"/>
            <a:chOff x="4587183" y="2127083"/>
            <a:chExt cx="3055875" cy="3035633"/>
          </a:xfrm>
        </p:grpSpPr>
        <p:sp>
          <p:nvSpPr>
            <p:cNvPr id="370" name="ExtraShape4">
              <a:extLst>
                <a:ext uri="{FF2B5EF4-FFF2-40B4-BE49-F238E27FC236}">
                  <a16:creationId xmlns:a16="http://schemas.microsoft.com/office/drawing/2014/main" id="{743C7683-BDE3-4CCF-934B-58AF5FDC4FF1}"/>
                </a:ext>
              </a:extLst>
            </p:cNvPr>
            <p:cNvSpPr/>
            <p:nvPr/>
          </p:nvSpPr>
          <p:spPr>
            <a:xfrm rot="10800000" flipH="1">
              <a:off x="4587183" y="2127084"/>
              <a:ext cx="1464290" cy="1464289"/>
            </a:xfrm>
            <a:prstGeom prst="teardrop">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endParaRPr lang="ru-RU"/>
            </a:p>
          </p:txBody>
        </p:sp>
        <p:sp>
          <p:nvSpPr>
            <p:cNvPr id="316" name="ExtraShape1">
              <a:extLst>
                <a:ext uri="{FF2B5EF4-FFF2-40B4-BE49-F238E27FC236}">
                  <a16:creationId xmlns:a16="http://schemas.microsoft.com/office/drawing/2014/main" id="{E5B1D2E1-9A99-4165-B87F-2A93E7A70BA4}"/>
                </a:ext>
              </a:extLst>
            </p:cNvPr>
            <p:cNvSpPr/>
            <p:nvPr/>
          </p:nvSpPr>
          <p:spPr>
            <a:xfrm>
              <a:off x="4587183" y="3698427"/>
              <a:ext cx="1464290" cy="1464289"/>
            </a:xfrm>
            <a:prstGeom prst="teardrop">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endParaRPr lang="ru-RU"/>
            </a:p>
          </p:txBody>
        </p:sp>
        <p:grpSp>
          <p:nvGrpSpPr>
            <p:cNvPr id="5" name="组合 4">
              <a:extLst>
                <a:ext uri="{FF2B5EF4-FFF2-40B4-BE49-F238E27FC236}">
                  <a16:creationId xmlns:a16="http://schemas.microsoft.com/office/drawing/2014/main" id="{3D2AFB29-ED5C-451D-A424-1BFE298AE07B}"/>
                </a:ext>
              </a:extLst>
            </p:cNvPr>
            <p:cNvGrpSpPr/>
            <p:nvPr/>
          </p:nvGrpSpPr>
          <p:grpSpPr>
            <a:xfrm>
              <a:off x="4828972" y="2127083"/>
              <a:ext cx="2814086" cy="3035632"/>
              <a:chOff x="4828972" y="2127083"/>
              <a:chExt cx="2814086" cy="3035632"/>
            </a:xfrm>
          </p:grpSpPr>
          <p:sp>
            <p:nvSpPr>
              <p:cNvPr id="318" name="ExtraShape2">
                <a:extLst>
                  <a:ext uri="{FF2B5EF4-FFF2-40B4-BE49-F238E27FC236}">
                    <a16:creationId xmlns:a16="http://schemas.microsoft.com/office/drawing/2014/main" id="{3BA50029-A183-461A-9227-A8317779CBAE}"/>
                  </a:ext>
                </a:extLst>
              </p:cNvPr>
              <p:cNvSpPr/>
              <p:nvPr/>
            </p:nvSpPr>
            <p:spPr>
              <a:xfrm flipH="1">
                <a:off x="6178768" y="3698426"/>
                <a:ext cx="1464290" cy="1464289"/>
              </a:xfrm>
              <a:prstGeom prst="teardrop">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endParaRPr lang="ru-RU"/>
              </a:p>
            </p:txBody>
          </p:sp>
          <p:sp>
            <p:nvSpPr>
              <p:cNvPr id="319" name="ExtraShape3">
                <a:extLst>
                  <a:ext uri="{FF2B5EF4-FFF2-40B4-BE49-F238E27FC236}">
                    <a16:creationId xmlns:a16="http://schemas.microsoft.com/office/drawing/2014/main" id="{37B21FE0-F143-451F-AE51-3D66B1569E9B}"/>
                  </a:ext>
                </a:extLst>
              </p:cNvPr>
              <p:cNvSpPr/>
              <p:nvPr/>
            </p:nvSpPr>
            <p:spPr>
              <a:xfrm rot="10800000">
                <a:off x="6178768" y="2127083"/>
                <a:ext cx="1464290" cy="1464289"/>
              </a:xfrm>
              <a:prstGeom prst="teardrop">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endParaRPr lang="ru-RU"/>
              </a:p>
            </p:txBody>
          </p:sp>
          <p:sp>
            <p:nvSpPr>
              <p:cNvPr id="108" name="íṣlíďê">
                <a:extLst>
                  <a:ext uri="{FF2B5EF4-FFF2-40B4-BE49-F238E27FC236}">
                    <a16:creationId xmlns:a16="http://schemas.microsoft.com/office/drawing/2014/main" id="{FCB2B40C-E17C-4561-81BD-599600F6315C}"/>
                  </a:ext>
                </a:extLst>
              </p:cNvPr>
              <p:cNvSpPr txBox="1"/>
              <p:nvPr/>
            </p:nvSpPr>
            <p:spPr>
              <a:xfrm flipH="1">
                <a:off x="4944867" y="2443731"/>
                <a:ext cx="748923" cy="830997"/>
              </a:xfrm>
              <a:prstGeom prst="rect">
                <a:avLst/>
              </a:prstGeom>
              <a:noFill/>
            </p:spPr>
            <p:txBody>
              <a:bodyPr wrap="square" lIns="91440" tIns="45720" rIns="91440" bIns="45720" anchor="ctr">
                <a:normAutofit/>
              </a:bodyPr>
              <a:lstStyle/>
              <a:p>
                <a:pPr algn="ctr"/>
                <a:r>
                  <a:rPr lang="en-US" altLang="zh-CN" sz="4000" dirty="0">
                    <a:solidFill>
                      <a:schemeClr val="accent1"/>
                    </a:solidFill>
                    <a:latin typeface="Impact" panose="020B0806030902050204" pitchFamily="34" charset="0"/>
                  </a:rPr>
                  <a:t>01</a:t>
                </a:r>
              </a:p>
            </p:txBody>
          </p:sp>
          <p:grpSp>
            <p:nvGrpSpPr>
              <p:cNvPr id="174" name="îşḷïḑe">
                <a:extLst>
                  <a:ext uri="{FF2B5EF4-FFF2-40B4-BE49-F238E27FC236}">
                    <a16:creationId xmlns:a16="http://schemas.microsoft.com/office/drawing/2014/main" id="{CDBA77AE-617D-4924-B3C9-70AF3113C788}"/>
                  </a:ext>
                </a:extLst>
              </p:cNvPr>
              <p:cNvGrpSpPr/>
              <p:nvPr/>
            </p:nvGrpSpPr>
            <p:grpSpPr>
              <a:xfrm flipH="1">
                <a:off x="4828972" y="2336186"/>
                <a:ext cx="1043902" cy="1046086"/>
                <a:chOff x="1801111" y="2332774"/>
                <a:chExt cx="2180165" cy="2184725"/>
              </a:xfrm>
              <a:solidFill>
                <a:srgbClr val="219B58"/>
              </a:solidFill>
            </p:grpSpPr>
            <p:sp>
              <p:nvSpPr>
                <p:cNvPr id="175" name="îŝļíḑè">
                  <a:extLst>
                    <a:ext uri="{FF2B5EF4-FFF2-40B4-BE49-F238E27FC236}">
                      <a16:creationId xmlns:a16="http://schemas.microsoft.com/office/drawing/2014/main" id="{CDD112BD-B8E5-4588-8CD7-6CA93C68EA68}"/>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îşḻiḑê">
                  <a:extLst>
                    <a:ext uri="{FF2B5EF4-FFF2-40B4-BE49-F238E27FC236}">
                      <a16:creationId xmlns:a16="http://schemas.microsoft.com/office/drawing/2014/main" id="{A31A41BD-4BAE-4C2F-9504-71F033069C43}"/>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7" name="išḻíḋê">
                  <a:extLst>
                    <a:ext uri="{FF2B5EF4-FFF2-40B4-BE49-F238E27FC236}">
                      <a16:creationId xmlns:a16="http://schemas.microsoft.com/office/drawing/2014/main" id="{FE59EFF4-4867-42C4-AA05-9A017D079A99}"/>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8" name="îşľíḓé">
                  <a:extLst>
                    <a:ext uri="{FF2B5EF4-FFF2-40B4-BE49-F238E27FC236}">
                      <a16:creationId xmlns:a16="http://schemas.microsoft.com/office/drawing/2014/main" id="{80209397-E0D9-472B-B9AC-8B9C074FC758}"/>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9" name="iŝlîḋè">
                  <a:extLst>
                    <a:ext uri="{FF2B5EF4-FFF2-40B4-BE49-F238E27FC236}">
                      <a16:creationId xmlns:a16="http://schemas.microsoft.com/office/drawing/2014/main" id="{843330FD-3111-4D64-A826-032C6D53223C}"/>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0" name="ïṡļíḓe">
                  <a:extLst>
                    <a:ext uri="{FF2B5EF4-FFF2-40B4-BE49-F238E27FC236}">
                      <a16:creationId xmlns:a16="http://schemas.microsoft.com/office/drawing/2014/main" id="{121B52C9-B7D0-4A5E-9D77-EF873B8D2CF8}"/>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6" name="íṣ1îde">
                  <a:extLst>
                    <a:ext uri="{FF2B5EF4-FFF2-40B4-BE49-F238E27FC236}">
                      <a16:creationId xmlns:a16="http://schemas.microsoft.com/office/drawing/2014/main" id="{DE718CC0-58BC-4632-B2B2-E6AB8B1484E2}"/>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0" name="íṡḷiḓê">
                  <a:extLst>
                    <a:ext uri="{FF2B5EF4-FFF2-40B4-BE49-F238E27FC236}">
                      <a16:creationId xmlns:a16="http://schemas.microsoft.com/office/drawing/2014/main" id="{F3D15CFC-C696-4741-858E-B0B38373FA36}"/>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1" name="iŝḻíḑé">
                  <a:extLst>
                    <a:ext uri="{FF2B5EF4-FFF2-40B4-BE49-F238E27FC236}">
                      <a16:creationId xmlns:a16="http://schemas.microsoft.com/office/drawing/2014/main" id="{BCED8509-9779-4A3A-B97B-563B995E94A6}"/>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2" name="iSļíḑé">
                  <a:extLst>
                    <a:ext uri="{FF2B5EF4-FFF2-40B4-BE49-F238E27FC236}">
                      <a16:creationId xmlns:a16="http://schemas.microsoft.com/office/drawing/2014/main" id="{54703CDC-4FA2-4DA5-93A2-C751552A8368}"/>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íšľiḑe">
                  <a:extLst>
                    <a:ext uri="{FF2B5EF4-FFF2-40B4-BE49-F238E27FC236}">
                      <a16:creationId xmlns:a16="http://schemas.microsoft.com/office/drawing/2014/main" id="{A2DC9DFC-D860-43D2-8200-5AE209F2D30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íś1íďê">
                  <a:extLst>
                    <a:ext uri="{FF2B5EF4-FFF2-40B4-BE49-F238E27FC236}">
                      <a16:creationId xmlns:a16="http://schemas.microsoft.com/office/drawing/2014/main" id="{A02B93C4-5BA6-4030-B18A-508D136350D3}"/>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í$ľïḍé">
                  <a:extLst>
                    <a:ext uri="{FF2B5EF4-FFF2-40B4-BE49-F238E27FC236}">
                      <a16:creationId xmlns:a16="http://schemas.microsoft.com/office/drawing/2014/main" id="{BF85A1FC-4D31-4711-B394-B2CC3F164C4C}"/>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íš1idè">
                  <a:extLst>
                    <a:ext uri="{FF2B5EF4-FFF2-40B4-BE49-F238E27FC236}">
                      <a16:creationId xmlns:a16="http://schemas.microsoft.com/office/drawing/2014/main" id="{F20DC019-1A35-4386-9613-5EA25F743189}"/>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ïšḷïḑê">
                  <a:extLst>
                    <a:ext uri="{FF2B5EF4-FFF2-40B4-BE49-F238E27FC236}">
                      <a16:creationId xmlns:a16="http://schemas.microsoft.com/office/drawing/2014/main" id="{C3568424-223C-4649-82AC-46C736E15D6E}"/>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8" name="ï$ḷiḓè">
                  <a:extLst>
                    <a:ext uri="{FF2B5EF4-FFF2-40B4-BE49-F238E27FC236}">
                      <a16:creationId xmlns:a16="http://schemas.microsoft.com/office/drawing/2014/main" id="{1216E865-79BD-41DD-88F4-79516C450E60}"/>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9" name="ïsḻîḑè">
                  <a:extLst>
                    <a:ext uri="{FF2B5EF4-FFF2-40B4-BE49-F238E27FC236}">
                      <a16:creationId xmlns:a16="http://schemas.microsoft.com/office/drawing/2014/main" id="{14CBB91E-719F-472D-AFDD-F05A5F7AC61C}"/>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0" name="ïşḷidè">
                  <a:extLst>
                    <a:ext uri="{FF2B5EF4-FFF2-40B4-BE49-F238E27FC236}">
                      <a16:creationId xmlns:a16="http://schemas.microsoft.com/office/drawing/2014/main" id="{692C4B6F-C0B8-4852-9FF0-8CE5FFB93A12}"/>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1" name="iśļïďé">
                  <a:extLst>
                    <a:ext uri="{FF2B5EF4-FFF2-40B4-BE49-F238E27FC236}">
                      <a16:creationId xmlns:a16="http://schemas.microsoft.com/office/drawing/2014/main" id="{C981F058-9C8E-4CB2-8C74-69A987F67200}"/>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2" name="îṡḷiḍé">
                  <a:extLst>
                    <a:ext uri="{FF2B5EF4-FFF2-40B4-BE49-F238E27FC236}">
                      <a16:creationId xmlns:a16="http://schemas.microsoft.com/office/drawing/2014/main" id="{AF3E8A79-B955-45A2-B0A7-2562F679819B}"/>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3" name="íṣļíḋé">
                  <a:extLst>
                    <a:ext uri="{FF2B5EF4-FFF2-40B4-BE49-F238E27FC236}">
                      <a16:creationId xmlns:a16="http://schemas.microsoft.com/office/drawing/2014/main" id="{3CCFDBA5-1A71-4DA7-A433-4FAFF2C89B3F}"/>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4" name="i$ļiďè">
                  <a:extLst>
                    <a:ext uri="{FF2B5EF4-FFF2-40B4-BE49-F238E27FC236}">
                      <a16:creationId xmlns:a16="http://schemas.microsoft.com/office/drawing/2014/main" id="{8E4B07A8-FD97-4575-9002-863FD278BD67}"/>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5" name="ïšlîḋe">
                  <a:extLst>
                    <a:ext uri="{FF2B5EF4-FFF2-40B4-BE49-F238E27FC236}">
                      <a16:creationId xmlns:a16="http://schemas.microsoft.com/office/drawing/2014/main" id="{93FA88EB-6615-40FE-BFDA-4380849D965E}"/>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6" name="îṣḻíḑè">
                  <a:extLst>
                    <a:ext uri="{FF2B5EF4-FFF2-40B4-BE49-F238E27FC236}">
                      <a16:creationId xmlns:a16="http://schemas.microsoft.com/office/drawing/2014/main" id="{4E44CB36-67F3-451D-A7F6-A553A63FDEF2}"/>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7" name="islïḍè">
                  <a:extLst>
                    <a:ext uri="{FF2B5EF4-FFF2-40B4-BE49-F238E27FC236}">
                      <a16:creationId xmlns:a16="http://schemas.microsoft.com/office/drawing/2014/main" id="{4FF37046-B227-42CE-B98C-79EA56F05940}"/>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8" name="îṧḷiḋê">
                  <a:extLst>
                    <a:ext uri="{FF2B5EF4-FFF2-40B4-BE49-F238E27FC236}">
                      <a16:creationId xmlns:a16="http://schemas.microsoft.com/office/drawing/2014/main" id="{6F520306-A28C-434B-AAB9-3E49E7B5099D}"/>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9" name="ïṥļidê">
                  <a:extLst>
                    <a:ext uri="{FF2B5EF4-FFF2-40B4-BE49-F238E27FC236}">
                      <a16:creationId xmlns:a16="http://schemas.microsoft.com/office/drawing/2014/main" id="{167851E5-A22E-48BF-A4E0-9B8959083A98}"/>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0" name="ï$ľíde">
                  <a:extLst>
                    <a:ext uri="{FF2B5EF4-FFF2-40B4-BE49-F238E27FC236}">
                      <a16:creationId xmlns:a16="http://schemas.microsoft.com/office/drawing/2014/main" id="{BD5C75FB-CD68-4E23-A58B-96B764A11BC1}"/>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1" name="íS1îḍê">
                  <a:extLst>
                    <a:ext uri="{FF2B5EF4-FFF2-40B4-BE49-F238E27FC236}">
                      <a16:creationId xmlns:a16="http://schemas.microsoft.com/office/drawing/2014/main" id="{0C7669BF-9BB7-4314-8099-98DDB1ED156A}"/>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2" name="ïṧ1íde">
                  <a:extLst>
                    <a:ext uri="{FF2B5EF4-FFF2-40B4-BE49-F238E27FC236}">
                      <a16:creationId xmlns:a16="http://schemas.microsoft.com/office/drawing/2014/main" id="{D429BAC3-8580-4F08-A989-C20F8B4DE2C8}"/>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3" name="î$ḷiḍe">
                  <a:extLst>
                    <a:ext uri="{FF2B5EF4-FFF2-40B4-BE49-F238E27FC236}">
                      <a16:creationId xmlns:a16="http://schemas.microsoft.com/office/drawing/2014/main" id="{32C1D4B5-4EEE-43A8-BB79-884610714677}"/>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4" name="îṣļíḓé">
                  <a:extLst>
                    <a:ext uri="{FF2B5EF4-FFF2-40B4-BE49-F238E27FC236}">
                      <a16:creationId xmlns:a16="http://schemas.microsoft.com/office/drawing/2014/main" id="{66F1B151-B43A-4022-8A30-C561445F110B}"/>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5" name="îṥļiḓè">
                  <a:extLst>
                    <a:ext uri="{FF2B5EF4-FFF2-40B4-BE49-F238E27FC236}">
                      <a16:creationId xmlns:a16="http://schemas.microsoft.com/office/drawing/2014/main" id="{1C7FC27A-FFB4-4898-9C04-945F5D32B115}"/>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6" name="iş1iḍè">
                  <a:extLst>
                    <a:ext uri="{FF2B5EF4-FFF2-40B4-BE49-F238E27FC236}">
                      <a16:creationId xmlns:a16="http://schemas.microsoft.com/office/drawing/2014/main" id="{AAD6F0E9-4E32-4CDB-83BC-5B3E7D4DAC34}"/>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7" name="işľïḍé">
                  <a:extLst>
                    <a:ext uri="{FF2B5EF4-FFF2-40B4-BE49-F238E27FC236}">
                      <a16:creationId xmlns:a16="http://schemas.microsoft.com/office/drawing/2014/main" id="{D8D59245-91A3-4804-A565-88BC0F683B30}"/>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8" name="ïṣľíḑê">
                  <a:extLst>
                    <a:ext uri="{FF2B5EF4-FFF2-40B4-BE49-F238E27FC236}">
                      <a16:creationId xmlns:a16="http://schemas.microsoft.com/office/drawing/2014/main" id="{0C5FE68F-EEA4-457C-B902-F502D11D607E}"/>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9" name="iṥḷiḑè">
                  <a:extLst>
                    <a:ext uri="{FF2B5EF4-FFF2-40B4-BE49-F238E27FC236}">
                      <a16:creationId xmlns:a16="http://schemas.microsoft.com/office/drawing/2014/main" id="{FA96F4F2-C6D1-40A3-8834-265747D9DDA9}"/>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0" name="î$lídê">
                  <a:extLst>
                    <a:ext uri="{FF2B5EF4-FFF2-40B4-BE49-F238E27FC236}">
                      <a16:creationId xmlns:a16="http://schemas.microsoft.com/office/drawing/2014/main" id="{847D0A2A-F563-4D30-93CA-54E61D175CE9}"/>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1" name="iṧ1ïḋe">
                  <a:extLst>
                    <a:ext uri="{FF2B5EF4-FFF2-40B4-BE49-F238E27FC236}">
                      <a16:creationId xmlns:a16="http://schemas.microsoft.com/office/drawing/2014/main" id="{F7665397-273E-4FB0-8F83-EEFF1BC4F0B1}"/>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2" name="iṡḷídè">
                  <a:extLst>
                    <a:ext uri="{FF2B5EF4-FFF2-40B4-BE49-F238E27FC236}">
                      <a16:creationId xmlns:a16="http://schemas.microsoft.com/office/drawing/2014/main" id="{521F9F1A-E8B6-46F0-96E3-DBEC56CC009E}"/>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3" name="ïṧliḍe">
                  <a:extLst>
                    <a:ext uri="{FF2B5EF4-FFF2-40B4-BE49-F238E27FC236}">
                      <a16:creationId xmlns:a16="http://schemas.microsoft.com/office/drawing/2014/main" id="{18BA5C8D-DBC1-486C-9FC8-9D2A710A4C58}"/>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4" name="íS1ïďe">
                  <a:extLst>
                    <a:ext uri="{FF2B5EF4-FFF2-40B4-BE49-F238E27FC236}">
                      <a16:creationId xmlns:a16="http://schemas.microsoft.com/office/drawing/2014/main" id="{E07E4731-F56E-4528-9B4C-C68474997D06}"/>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5" name="îṧľîḑè">
                  <a:extLst>
                    <a:ext uri="{FF2B5EF4-FFF2-40B4-BE49-F238E27FC236}">
                      <a16:creationId xmlns:a16="http://schemas.microsoft.com/office/drawing/2014/main" id="{52D5C3BD-17D9-427A-BB2A-5C2AF82693F7}"/>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535" name="íṣlíďê">
                <a:extLst>
                  <a:ext uri="{FF2B5EF4-FFF2-40B4-BE49-F238E27FC236}">
                    <a16:creationId xmlns:a16="http://schemas.microsoft.com/office/drawing/2014/main" id="{8EB9A56E-C9F0-44E5-AD9E-06D69F0BA998}"/>
                  </a:ext>
                </a:extLst>
              </p:cNvPr>
              <p:cNvSpPr txBox="1"/>
              <p:nvPr/>
            </p:nvSpPr>
            <p:spPr>
              <a:xfrm flipH="1">
                <a:off x="6522730" y="2465568"/>
                <a:ext cx="748923" cy="830997"/>
              </a:xfrm>
              <a:prstGeom prst="rect">
                <a:avLst/>
              </a:prstGeom>
              <a:noFill/>
            </p:spPr>
            <p:txBody>
              <a:bodyPr wrap="square" lIns="91440" tIns="45720" rIns="91440" bIns="45720" anchor="ctr">
                <a:normAutofit/>
              </a:bodyPr>
              <a:lstStyle/>
              <a:p>
                <a:pPr algn="ctr"/>
                <a:r>
                  <a:rPr lang="en-US" altLang="zh-CN" sz="4000" dirty="0">
                    <a:solidFill>
                      <a:schemeClr val="accent2"/>
                    </a:solidFill>
                    <a:latin typeface="Impact" panose="020B0806030902050204" pitchFamily="34" charset="0"/>
                  </a:rPr>
                  <a:t>02</a:t>
                </a:r>
              </a:p>
            </p:txBody>
          </p:sp>
          <p:grpSp>
            <p:nvGrpSpPr>
              <p:cNvPr id="536" name="îşḷïḑe">
                <a:extLst>
                  <a:ext uri="{FF2B5EF4-FFF2-40B4-BE49-F238E27FC236}">
                    <a16:creationId xmlns:a16="http://schemas.microsoft.com/office/drawing/2014/main" id="{B0E8B734-A06C-438B-A091-9D4BB5BB2022}"/>
                  </a:ext>
                </a:extLst>
              </p:cNvPr>
              <p:cNvGrpSpPr/>
              <p:nvPr/>
            </p:nvGrpSpPr>
            <p:grpSpPr>
              <a:xfrm flipH="1">
                <a:off x="6382101" y="2358023"/>
                <a:ext cx="1043902" cy="1046086"/>
                <a:chOff x="1801111" y="2332774"/>
                <a:chExt cx="2180165" cy="2184725"/>
              </a:xfrm>
              <a:solidFill>
                <a:schemeClr val="accent2"/>
              </a:solidFill>
            </p:grpSpPr>
            <p:sp>
              <p:nvSpPr>
                <p:cNvPr id="537" name="îŝļíḑè">
                  <a:extLst>
                    <a:ext uri="{FF2B5EF4-FFF2-40B4-BE49-F238E27FC236}">
                      <a16:creationId xmlns:a16="http://schemas.microsoft.com/office/drawing/2014/main" id="{0D4F34BE-B8D1-4F44-BAC9-352F536607B4}"/>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8" name="îşḻiḑê">
                  <a:extLst>
                    <a:ext uri="{FF2B5EF4-FFF2-40B4-BE49-F238E27FC236}">
                      <a16:creationId xmlns:a16="http://schemas.microsoft.com/office/drawing/2014/main" id="{022F595B-EADF-4C54-AF04-B69398843F94}"/>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9" name="išḻíḋê">
                  <a:extLst>
                    <a:ext uri="{FF2B5EF4-FFF2-40B4-BE49-F238E27FC236}">
                      <a16:creationId xmlns:a16="http://schemas.microsoft.com/office/drawing/2014/main" id="{7C1B0B2F-5128-4BE7-AE07-96F7E752A018}"/>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0" name="îşľíḓé">
                  <a:extLst>
                    <a:ext uri="{FF2B5EF4-FFF2-40B4-BE49-F238E27FC236}">
                      <a16:creationId xmlns:a16="http://schemas.microsoft.com/office/drawing/2014/main" id="{C29A1C86-0C98-4F5A-9563-5DB7A8788501}"/>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1" name="iŝlîḋè">
                  <a:extLst>
                    <a:ext uri="{FF2B5EF4-FFF2-40B4-BE49-F238E27FC236}">
                      <a16:creationId xmlns:a16="http://schemas.microsoft.com/office/drawing/2014/main" id="{CABE7D69-C070-40AB-87CC-5B0FFE0A85BC}"/>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2" name="ïṡļíḓe">
                  <a:extLst>
                    <a:ext uri="{FF2B5EF4-FFF2-40B4-BE49-F238E27FC236}">
                      <a16:creationId xmlns:a16="http://schemas.microsoft.com/office/drawing/2014/main" id="{461EA84D-B3DE-4EC8-A9A4-110B44D1666D}"/>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3" name="íṣ1îde">
                  <a:extLst>
                    <a:ext uri="{FF2B5EF4-FFF2-40B4-BE49-F238E27FC236}">
                      <a16:creationId xmlns:a16="http://schemas.microsoft.com/office/drawing/2014/main" id="{B615269F-F598-4A4C-8F57-C40FE14DDF56}"/>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4" name="íṡḷiḓê">
                  <a:extLst>
                    <a:ext uri="{FF2B5EF4-FFF2-40B4-BE49-F238E27FC236}">
                      <a16:creationId xmlns:a16="http://schemas.microsoft.com/office/drawing/2014/main" id="{7B225188-2928-4353-8A31-CC3655AA243F}"/>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5" name="iŝḻíḑé">
                  <a:extLst>
                    <a:ext uri="{FF2B5EF4-FFF2-40B4-BE49-F238E27FC236}">
                      <a16:creationId xmlns:a16="http://schemas.microsoft.com/office/drawing/2014/main" id="{59791B0C-39EB-4FCD-99DB-4D3D7CCA1AD5}"/>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6" name="iSļíḑé">
                  <a:extLst>
                    <a:ext uri="{FF2B5EF4-FFF2-40B4-BE49-F238E27FC236}">
                      <a16:creationId xmlns:a16="http://schemas.microsoft.com/office/drawing/2014/main" id="{004C092F-BECB-477D-87FD-FBE1B958573D}"/>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7" name="íšľiḑe">
                  <a:extLst>
                    <a:ext uri="{FF2B5EF4-FFF2-40B4-BE49-F238E27FC236}">
                      <a16:creationId xmlns:a16="http://schemas.microsoft.com/office/drawing/2014/main" id="{64B94CAA-DDA1-4C67-8EC8-A2646E2B73E3}"/>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8" name="íś1íďê">
                  <a:extLst>
                    <a:ext uri="{FF2B5EF4-FFF2-40B4-BE49-F238E27FC236}">
                      <a16:creationId xmlns:a16="http://schemas.microsoft.com/office/drawing/2014/main" id="{D66F4164-B6E9-40FB-A2B3-3B8E4E7765A5}"/>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9" name="í$ľïḍé">
                  <a:extLst>
                    <a:ext uri="{FF2B5EF4-FFF2-40B4-BE49-F238E27FC236}">
                      <a16:creationId xmlns:a16="http://schemas.microsoft.com/office/drawing/2014/main" id="{F3FD44E0-62E3-4A5A-8942-B4A61DCE7ADC}"/>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0" name="íš1idè">
                  <a:extLst>
                    <a:ext uri="{FF2B5EF4-FFF2-40B4-BE49-F238E27FC236}">
                      <a16:creationId xmlns:a16="http://schemas.microsoft.com/office/drawing/2014/main" id="{458BEEDE-78AE-4EDD-8360-3BD3DC47A4DC}"/>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1" name="ïšḷïḑê">
                  <a:extLst>
                    <a:ext uri="{FF2B5EF4-FFF2-40B4-BE49-F238E27FC236}">
                      <a16:creationId xmlns:a16="http://schemas.microsoft.com/office/drawing/2014/main" id="{D444365D-6A03-423B-AFAE-6B868099F0DD}"/>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2" name="ï$ḷiḓè">
                  <a:extLst>
                    <a:ext uri="{FF2B5EF4-FFF2-40B4-BE49-F238E27FC236}">
                      <a16:creationId xmlns:a16="http://schemas.microsoft.com/office/drawing/2014/main" id="{CBBFF784-6E8B-4EA5-80BD-67FA702F355F}"/>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3" name="ïsḻîḑè">
                  <a:extLst>
                    <a:ext uri="{FF2B5EF4-FFF2-40B4-BE49-F238E27FC236}">
                      <a16:creationId xmlns:a16="http://schemas.microsoft.com/office/drawing/2014/main" id="{2C31B184-64AA-4C60-AD20-E20C0EDB52C9}"/>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4" name="ïşḷidè">
                  <a:extLst>
                    <a:ext uri="{FF2B5EF4-FFF2-40B4-BE49-F238E27FC236}">
                      <a16:creationId xmlns:a16="http://schemas.microsoft.com/office/drawing/2014/main" id="{0B958CA6-7CF8-4C05-890E-0E0C543C9E7A}"/>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5" name="iśļïďé">
                  <a:extLst>
                    <a:ext uri="{FF2B5EF4-FFF2-40B4-BE49-F238E27FC236}">
                      <a16:creationId xmlns:a16="http://schemas.microsoft.com/office/drawing/2014/main" id="{AA7E7594-32DC-4F15-A474-25AAA37AD28B}"/>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6" name="îṡḷiḍé">
                  <a:extLst>
                    <a:ext uri="{FF2B5EF4-FFF2-40B4-BE49-F238E27FC236}">
                      <a16:creationId xmlns:a16="http://schemas.microsoft.com/office/drawing/2014/main" id="{B85A0921-9DAB-46FD-805C-9656FDA8F77D}"/>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7" name="íṣļíḋé">
                  <a:extLst>
                    <a:ext uri="{FF2B5EF4-FFF2-40B4-BE49-F238E27FC236}">
                      <a16:creationId xmlns:a16="http://schemas.microsoft.com/office/drawing/2014/main" id="{968C1A5F-B56A-4C15-B41C-2115CEE99B3B}"/>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8" name="i$ļiďè">
                  <a:extLst>
                    <a:ext uri="{FF2B5EF4-FFF2-40B4-BE49-F238E27FC236}">
                      <a16:creationId xmlns:a16="http://schemas.microsoft.com/office/drawing/2014/main" id="{DABA1736-4659-4846-8CD2-B47EE4002A51}"/>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9" name="ïšlîḋe">
                  <a:extLst>
                    <a:ext uri="{FF2B5EF4-FFF2-40B4-BE49-F238E27FC236}">
                      <a16:creationId xmlns:a16="http://schemas.microsoft.com/office/drawing/2014/main" id="{F810B60D-966E-4226-99FF-2D62D5B7387F}"/>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0" name="îṣḻíḑè">
                  <a:extLst>
                    <a:ext uri="{FF2B5EF4-FFF2-40B4-BE49-F238E27FC236}">
                      <a16:creationId xmlns:a16="http://schemas.microsoft.com/office/drawing/2014/main" id="{8A2D4584-8CA4-4DE8-BF32-14A9CB0D451F}"/>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1" name="islïḍè">
                  <a:extLst>
                    <a:ext uri="{FF2B5EF4-FFF2-40B4-BE49-F238E27FC236}">
                      <a16:creationId xmlns:a16="http://schemas.microsoft.com/office/drawing/2014/main" id="{A39286E2-4A2F-4EEB-B610-D4FBE9DB5E1D}"/>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2" name="îṧḷiḋê">
                  <a:extLst>
                    <a:ext uri="{FF2B5EF4-FFF2-40B4-BE49-F238E27FC236}">
                      <a16:creationId xmlns:a16="http://schemas.microsoft.com/office/drawing/2014/main" id="{BF6502F8-F0CF-4F7F-B6C9-858E6B6CAA78}"/>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3" name="ïṥļidê">
                  <a:extLst>
                    <a:ext uri="{FF2B5EF4-FFF2-40B4-BE49-F238E27FC236}">
                      <a16:creationId xmlns:a16="http://schemas.microsoft.com/office/drawing/2014/main" id="{78CFBE15-5E83-4D28-920E-1C2373D35019}"/>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4" name="ï$ľíde">
                  <a:extLst>
                    <a:ext uri="{FF2B5EF4-FFF2-40B4-BE49-F238E27FC236}">
                      <a16:creationId xmlns:a16="http://schemas.microsoft.com/office/drawing/2014/main" id="{902C8E3B-2F7D-4DFB-A8AA-2D1FBDC9B9D8}"/>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5" name="íS1îḍê">
                  <a:extLst>
                    <a:ext uri="{FF2B5EF4-FFF2-40B4-BE49-F238E27FC236}">
                      <a16:creationId xmlns:a16="http://schemas.microsoft.com/office/drawing/2014/main" id="{047130C2-3633-4C41-A248-7D223956805E}"/>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6" name="ïṧ1íde">
                  <a:extLst>
                    <a:ext uri="{FF2B5EF4-FFF2-40B4-BE49-F238E27FC236}">
                      <a16:creationId xmlns:a16="http://schemas.microsoft.com/office/drawing/2014/main" id="{7FB37999-34FD-459E-A7B5-22918DD9CEB7}"/>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7" name="î$ḷiḍe">
                  <a:extLst>
                    <a:ext uri="{FF2B5EF4-FFF2-40B4-BE49-F238E27FC236}">
                      <a16:creationId xmlns:a16="http://schemas.microsoft.com/office/drawing/2014/main" id="{65BC98E3-6171-4175-8FC4-C6D7507CA977}"/>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8" name="îṣļíḓé">
                  <a:extLst>
                    <a:ext uri="{FF2B5EF4-FFF2-40B4-BE49-F238E27FC236}">
                      <a16:creationId xmlns:a16="http://schemas.microsoft.com/office/drawing/2014/main" id="{CECF5ABE-D208-47AD-866B-4D467A6381F1}"/>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9" name="îṥļiḓè">
                  <a:extLst>
                    <a:ext uri="{FF2B5EF4-FFF2-40B4-BE49-F238E27FC236}">
                      <a16:creationId xmlns:a16="http://schemas.microsoft.com/office/drawing/2014/main" id="{4A36099B-5415-4273-BB06-274007C7EA10}"/>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0" name="iş1iḍè">
                  <a:extLst>
                    <a:ext uri="{FF2B5EF4-FFF2-40B4-BE49-F238E27FC236}">
                      <a16:creationId xmlns:a16="http://schemas.microsoft.com/office/drawing/2014/main" id="{7FAD1324-F84B-4D05-AA63-68610701BB43}"/>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1" name="işľïḍé">
                  <a:extLst>
                    <a:ext uri="{FF2B5EF4-FFF2-40B4-BE49-F238E27FC236}">
                      <a16:creationId xmlns:a16="http://schemas.microsoft.com/office/drawing/2014/main" id="{0423183B-3B01-44E1-990D-56FE6572CBC4}"/>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2" name="ïṣľíḑê">
                  <a:extLst>
                    <a:ext uri="{FF2B5EF4-FFF2-40B4-BE49-F238E27FC236}">
                      <a16:creationId xmlns:a16="http://schemas.microsoft.com/office/drawing/2014/main" id="{5E9782E1-C551-471B-ACD4-5877A5CD3C9B}"/>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3" name="iṥḷiḑè">
                  <a:extLst>
                    <a:ext uri="{FF2B5EF4-FFF2-40B4-BE49-F238E27FC236}">
                      <a16:creationId xmlns:a16="http://schemas.microsoft.com/office/drawing/2014/main" id="{5FE19C74-67C2-427E-BE6E-74AD5F704989}"/>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4" name="î$lídê">
                  <a:extLst>
                    <a:ext uri="{FF2B5EF4-FFF2-40B4-BE49-F238E27FC236}">
                      <a16:creationId xmlns:a16="http://schemas.microsoft.com/office/drawing/2014/main" id="{31266750-2C29-44BF-9438-924E755AD7AC}"/>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5" name="iṧ1ïḋe">
                  <a:extLst>
                    <a:ext uri="{FF2B5EF4-FFF2-40B4-BE49-F238E27FC236}">
                      <a16:creationId xmlns:a16="http://schemas.microsoft.com/office/drawing/2014/main" id="{2BA23F1C-F58C-4035-A130-0583C06B84AE}"/>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6" name="iṡḷídè">
                  <a:extLst>
                    <a:ext uri="{FF2B5EF4-FFF2-40B4-BE49-F238E27FC236}">
                      <a16:creationId xmlns:a16="http://schemas.microsoft.com/office/drawing/2014/main" id="{63EB2559-F11B-40C4-BE4D-C974F513A5C2}"/>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7" name="ïṧliḍe">
                  <a:extLst>
                    <a:ext uri="{FF2B5EF4-FFF2-40B4-BE49-F238E27FC236}">
                      <a16:creationId xmlns:a16="http://schemas.microsoft.com/office/drawing/2014/main" id="{62AC0530-4FD1-479F-8630-67E522946B24}"/>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8" name="íS1ïďe">
                  <a:extLst>
                    <a:ext uri="{FF2B5EF4-FFF2-40B4-BE49-F238E27FC236}">
                      <a16:creationId xmlns:a16="http://schemas.microsoft.com/office/drawing/2014/main" id="{DAA79F8F-1816-4E80-9C02-D91A42E8E052}"/>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9" name="îṧľîḑè">
                  <a:extLst>
                    <a:ext uri="{FF2B5EF4-FFF2-40B4-BE49-F238E27FC236}">
                      <a16:creationId xmlns:a16="http://schemas.microsoft.com/office/drawing/2014/main" id="{0F163C07-86E7-4A34-A4D6-FE969D12655D}"/>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580" name="íṣlíďê">
                <a:extLst>
                  <a:ext uri="{FF2B5EF4-FFF2-40B4-BE49-F238E27FC236}">
                    <a16:creationId xmlns:a16="http://schemas.microsoft.com/office/drawing/2014/main" id="{0528E840-99BE-4294-8861-0A6C23A11467}"/>
                  </a:ext>
                </a:extLst>
              </p:cNvPr>
              <p:cNvSpPr txBox="1"/>
              <p:nvPr/>
            </p:nvSpPr>
            <p:spPr>
              <a:xfrm flipH="1">
                <a:off x="6536452" y="4015072"/>
                <a:ext cx="748923" cy="830997"/>
              </a:xfrm>
              <a:prstGeom prst="rect">
                <a:avLst/>
              </a:prstGeom>
              <a:noFill/>
            </p:spPr>
            <p:txBody>
              <a:bodyPr wrap="square" lIns="91440" tIns="45720" rIns="91440" bIns="45720" anchor="ctr">
                <a:normAutofit/>
              </a:bodyPr>
              <a:lstStyle/>
              <a:p>
                <a:pPr algn="ctr"/>
                <a:r>
                  <a:rPr lang="en-US" altLang="zh-CN" sz="4000" dirty="0">
                    <a:solidFill>
                      <a:schemeClr val="accent1"/>
                    </a:solidFill>
                    <a:latin typeface="Impact" panose="020B0806030902050204" pitchFamily="34" charset="0"/>
                  </a:rPr>
                  <a:t>04</a:t>
                </a:r>
              </a:p>
            </p:txBody>
          </p:sp>
          <p:grpSp>
            <p:nvGrpSpPr>
              <p:cNvPr id="581" name="îşḷïḑe">
                <a:extLst>
                  <a:ext uri="{FF2B5EF4-FFF2-40B4-BE49-F238E27FC236}">
                    <a16:creationId xmlns:a16="http://schemas.microsoft.com/office/drawing/2014/main" id="{01054CE6-23A2-4855-9E60-1F94F63BAAEE}"/>
                  </a:ext>
                </a:extLst>
              </p:cNvPr>
              <p:cNvGrpSpPr/>
              <p:nvPr/>
            </p:nvGrpSpPr>
            <p:grpSpPr>
              <a:xfrm flipH="1">
                <a:off x="6382101" y="3907527"/>
                <a:ext cx="1043902" cy="1046086"/>
                <a:chOff x="1801111" y="2332774"/>
                <a:chExt cx="2180165" cy="2184725"/>
              </a:xfrm>
              <a:solidFill>
                <a:srgbClr val="219B58"/>
              </a:solidFill>
            </p:grpSpPr>
            <p:sp>
              <p:nvSpPr>
                <p:cNvPr id="582" name="îŝļíḑè">
                  <a:extLst>
                    <a:ext uri="{FF2B5EF4-FFF2-40B4-BE49-F238E27FC236}">
                      <a16:creationId xmlns:a16="http://schemas.microsoft.com/office/drawing/2014/main" id="{07FBD11C-AC3A-4F82-8C02-8CC99987AB50}"/>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3" name="îşḻiḑê">
                  <a:extLst>
                    <a:ext uri="{FF2B5EF4-FFF2-40B4-BE49-F238E27FC236}">
                      <a16:creationId xmlns:a16="http://schemas.microsoft.com/office/drawing/2014/main" id="{5AAD77F4-E417-4FC0-A358-169AC1C83809}"/>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4" name="išḻíḋê">
                  <a:extLst>
                    <a:ext uri="{FF2B5EF4-FFF2-40B4-BE49-F238E27FC236}">
                      <a16:creationId xmlns:a16="http://schemas.microsoft.com/office/drawing/2014/main" id="{5470EC6C-CFC7-4977-81E4-49812CAA3B42}"/>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5" name="îşľíḓé">
                  <a:extLst>
                    <a:ext uri="{FF2B5EF4-FFF2-40B4-BE49-F238E27FC236}">
                      <a16:creationId xmlns:a16="http://schemas.microsoft.com/office/drawing/2014/main" id="{02C8542D-788B-4D8B-A853-ED8FAACF768A}"/>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6" name="iŝlîḋè">
                  <a:extLst>
                    <a:ext uri="{FF2B5EF4-FFF2-40B4-BE49-F238E27FC236}">
                      <a16:creationId xmlns:a16="http://schemas.microsoft.com/office/drawing/2014/main" id="{D6DA1673-49F0-4A8C-8B33-D1BF9EC7504A}"/>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7" name="ïṡļíḓe">
                  <a:extLst>
                    <a:ext uri="{FF2B5EF4-FFF2-40B4-BE49-F238E27FC236}">
                      <a16:creationId xmlns:a16="http://schemas.microsoft.com/office/drawing/2014/main" id="{643B4B6D-7FF2-46C8-8EB4-47C32225F26C}"/>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8" name="íṣ1îde">
                  <a:extLst>
                    <a:ext uri="{FF2B5EF4-FFF2-40B4-BE49-F238E27FC236}">
                      <a16:creationId xmlns:a16="http://schemas.microsoft.com/office/drawing/2014/main" id="{497E5ADD-8BDB-4143-8BFD-F56561D0ADEE}"/>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9" name="íṡḷiḓê">
                  <a:extLst>
                    <a:ext uri="{FF2B5EF4-FFF2-40B4-BE49-F238E27FC236}">
                      <a16:creationId xmlns:a16="http://schemas.microsoft.com/office/drawing/2014/main" id="{700C88A1-9D2A-4C62-9911-C2A086366253}"/>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0" name="iŝḻíḑé">
                  <a:extLst>
                    <a:ext uri="{FF2B5EF4-FFF2-40B4-BE49-F238E27FC236}">
                      <a16:creationId xmlns:a16="http://schemas.microsoft.com/office/drawing/2014/main" id="{0050CEAB-8918-410B-8EC9-31C3850E5645}"/>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1" name="iSļíḑé">
                  <a:extLst>
                    <a:ext uri="{FF2B5EF4-FFF2-40B4-BE49-F238E27FC236}">
                      <a16:creationId xmlns:a16="http://schemas.microsoft.com/office/drawing/2014/main" id="{1BF95A7F-2C9E-4C3F-A16F-09D5EEEA7750}"/>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2" name="íšľiḑe">
                  <a:extLst>
                    <a:ext uri="{FF2B5EF4-FFF2-40B4-BE49-F238E27FC236}">
                      <a16:creationId xmlns:a16="http://schemas.microsoft.com/office/drawing/2014/main" id="{FF044F73-CC8D-419C-AB80-C99A800ABD9B}"/>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3" name="íś1íďê">
                  <a:extLst>
                    <a:ext uri="{FF2B5EF4-FFF2-40B4-BE49-F238E27FC236}">
                      <a16:creationId xmlns:a16="http://schemas.microsoft.com/office/drawing/2014/main" id="{28DBCF73-0C28-4BFE-A6A6-9637B6F041DA}"/>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4" name="í$ľïḍé">
                  <a:extLst>
                    <a:ext uri="{FF2B5EF4-FFF2-40B4-BE49-F238E27FC236}">
                      <a16:creationId xmlns:a16="http://schemas.microsoft.com/office/drawing/2014/main" id="{E83EF092-5606-4D9E-8D68-49968D7D0903}"/>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5" name="íš1idè">
                  <a:extLst>
                    <a:ext uri="{FF2B5EF4-FFF2-40B4-BE49-F238E27FC236}">
                      <a16:creationId xmlns:a16="http://schemas.microsoft.com/office/drawing/2014/main" id="{D7BF4FBB-ECF1-43D4-8410-C32B78845DE1}"/>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6" name="ïšḷïḑê">
                  <a:extLst>
                    <a:ext uri="{FF2B5EF4-FFF2-40B4-BE49-F238E27FC236}">
                      <a16:creationId xmlns:a16="http://schemas.microsoft.com/office/drawing/2014/main" id="{85ED49CC-8B73-4B67-AC74-747783B4010A}"/>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7" name="ï$ḷiḓè">
                  <a:extLst>
                    <a:ext uri="{FF2B5EF4-FFF2-40B4-BE49-F238E27FC236}">
                      <a16:creationId xmlns:a16="http://schemas.microsoft.com/office/drawing/2014/main" id="{73793D64-78DA-4F1D-8F37-3D20A6213242}"/>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8" name="ïsḻîḑè">
                  <a:extLst>
                    <a:ext uri="{FF2B5EF4-FFF2-40B4-BE49-F238E27FC236}">
                      <a16:creationId xmlns:a16="http://schemas.microsoft.com/office/drawing/2014/main" id="{81CBB149-963B-49F2-BB71-462C3CCEF73E}"/>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9" name="ïşḷidè">
                  <a:extLst>
                    <a:ext uri="{FF2B5EF4-FFF2-40B4-BE49-F238E27FC236}">
                      <a16:creationId xmlns:a16="http://schemas.microsoft.com/office/drawing/2014/main" id="{72C7B484-9F12-4E12-ABAF-8896238A997D}"/>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0" name="iśļïďé">
                  <a:extLst>
                    <a:ext uri="{FF2B5EF4-FFF2-40B4-BE49-F238E27FC236}">
                      <a16:creationId xmlns:a16="http://schemas.microsoft.com/office/drawing/2014/main" id="{E2DAB96B-6BBE-4AAA-842D-2D4D0F17DB06}"/>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1" name="îṡḷiḍé">
                  <a:extLst>
                    <a:ext uri="{FF2B5EF4-FFF2-40B4-BE49-F238E27FC236}">
                      <a16:creationId xmlns:a16="http://schemas.microsoft.com/office/drawing/2014/main" id="{6552048E-7812-4469-BD67-0C20D8E165F6}"/>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2" name="íṣļíḋé">
                  <a:extLst>
                    <a:ext uri="{FF2B5EF4-FFF2-40B4-BE49-F238E27FC236}">
                      <a16:creationId xmlns:a16="http://schemas.microsoft.com/office/drawing/2014/main" id="{2B708F84-AC9B-4500-AEF7-3D0CCBB2DC8B}"/>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3" name="i$ļiďè">
                  <a:extLst>
                    <a:ext uri="{FF2B5EF4-FFF2-40B4-BE49-F238E27FC236}">
                      <a16:creationId xmlns:a16="http://schemas.microsoft.com/office/drawing/2014/main" id="{9CEA83E5-DDF6-4BEB-963F-14C1984DE7A6}"/>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4" name="ïšlîḋe">
                  <a:extLst>
                    <a:ext uri="{FF2B5EF4-FFF2-40B4-BE49-F238E27FC236}">
                      <a16:creationId xmlns:a16="http://schemas.microsoft.com/office/drawing/2014/main" id="{86424E2F-D9CC-440E-B19C-CC191FC8E791}"/>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5" name="îṣḻíḑè">
                  <a:extLst>
                    <a:ext uri="{FF2B5EF4-FFF2-40B4-BE49-F238E27FC236}">
                      <a16:creationId xmlns:a16="http://schemas.microsoft.com/office/drawing/2014/main" id="{002A4A05-01B6-4C4B-98BE-A30B05DD1077}"/>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6" name="islïḍè">
                  <a:extLst>
                    <a:ext uri="{FF2B5EF4-FFF2-40B4-BE49-F238E27FC236}">
                      <a16:creationId xmlns:a16="http://schemas.microsoft.com/office/drawing/2014/main" id="{775197BA-8683-4306-B3EC-15BE41C6D69F}"/>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7" name="îṧḷiḋê">
                  <a:extLst>
                    <a:ext uri="{FF2B5EF4-FFF2-40B4-BE49-F238E27FC236}">
                      <a16:creationId xmlns:a16="http://schemas.microsoft.com/office/drawing/2014/main" id="{298A0C83-4B07-478C-9122-492D77C8F867}"/>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8" name="ïṥļidê">
                  <a:extLst>
                    <a:ext uri="{FF2B5EF4-FFF2-40B4-BE49-F238E27FC236}">
                      <a16:creationId xmlns:a16="http://schemas.microsoft.com/office/drawing/2014/main" id="{38CEFA26-0992-40A6-B89F-1B0295075869}"/>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9" name="ï$ľíde">
                  <a:extLst>
                    <a:ext uri="{FF2B5EF4-FFF2-40B4-BE49-F238E27FC236}">
                      <a16:creationId xmlns:a16="http://schemas.microsoft.com/office/drawing/2014/main" id="{B7D3FA10-908A-49A0-AFAA-8B0C543FBAD2}"/>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0" name="íS1îḍê">
                  <a:extLst>
                    <a:ext uri="{FF2B5EF4-FFF2-40B4-BE49-F238E27FC236}">
                      <a16:creationId xmlns:a16="http://schemas.microsoft.com/office/drawing/2014/main" id="{6355B39C-2C46-4798-A968-1D1E1C7B8B27}"/>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1" name="ïṧ1íde">
                  <a:extLst>
                    <a:ext uri="{FF2B5EF4-FFF2-40B4-BE49-F238E27FC236}">
                      <a16:creationId xmlns:a16="http://schemas.microsoft.com/office/drawing/2014/main" id="{CE366E7F-4AF2-4C21-B123-FA05C0BD5E87}"/>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2" name="î$ḷiḍe">
                  <a:extLst>
                    <a:ext uri="{FF2B5EF4-FFF2-40B4-BE49-F238E27FC236}">
                      <a16:creationId xmlns:a16="http://schemas.microsoft.com/office/drawing/2014/main" id="{812575F5-6AFE-4DD1-B4C0-038F61B055FD}"/>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3" name="îṣļíḓé">
                  <a:extLst>
                    <a:ext uri="{FF2B5EF4-FFF2-40B4-BE49-F238E27FC236}">
                      <a16:creationId xmlns:a16="http://schemas.microsoft.com/office/drawing/2014/main" id="{72BA8BE4-3536-4601-BD44-CFC9BDB45ADB}"/>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4" name="îṥļiḓè">
                  <a:extLst>
                    <a:ext uri="{FF2B5EF4-FFF2-40B4-BE49-F238E27FC236}">
                      <a16:creationId xmlns:a16="http://schemas.microsoft.com/office/drawing/2014/main" id="{8CDD6C17-A8DD-4FD7-B8BA-69612FA55E1F}"/>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5" name="iş1iḍè">
                  <a:extLst>
                    <a:ext uri="{FF2B5EF4-FFF2-40B4-BE49-F238E27FC236}">
                      <a16:creationId xmlns:a16="http://schemas.microsoft.com/office/drawing/2014/main" id="{F6D6F81A-0DD6-4CE5-B005-302F40A5167C}"/>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6" name="işľïḍé">
                  <a:extLst>
                    <a:ext uri="{FF2B5EF4-FFF2-40B4-BE49-F238E27FC236}">
                      <a16:creationId xmlns:a16="http://schemas.microsoft.com/office/drawing/2014/main" id="{17EF474D-3A03-4DE6-9B74-8FEB3A608030}"/>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7" name="ïṣľíḑê">
                  <a:extLst>
                    <a:ext uri="{FF2B5EF4-FFF2-40B4-BE49-F238E27FC236}">
                      <a16:creationId xmlns:a16="http://schemas.microsoft.com/office/drawing/2014/main" id="{A9426BDD-B6F2-4AF4-80EA-F07B7AE26418}"/>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8" name="iṥḷiḑè">
                  <a:extLst>
                    <a:ext uri="{FF2B5EF4-FFF2-40B4-BE49-F238E27FC236}">
                      <a16:creationId xmlns:a16="http://schemas.microsoft.com/office/drawing/2014/main" id="{8C8BBA38-FA60-4395-93C4-EC7C4D3B3970}"/>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9" name="î$lídê">
                  <a:extLst>
                    <a:ext uri="{FF2B5EF4-FFF2-40B4-BE49-F238E27FC236}">
                      <a16:creationId xmlns:a16="http://schemas.microsoft.com/office/drawing/2014/main" id="{9E9441F3-BEC0-433A-BE15-75193A05F0E5}"/>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0" name="iṧ1ïḋe">
                  <a:extLst>
                    <a:ext uri="{FF2B5EF4-FFF2-40B4-BE49-F238E27FC236}">
                      <a16:creationId xmlns:a16="http://schemas.microsoft.com/office/drawing/2014/main" id="{9E04F293-3B7D-4E2D-A052-587620467D66}"/>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1" name="iṡḷídè">
                  <a:extLst>
                    <a:ext uri="{FF2B5EF4-FFF2-40B4-BE49-F238E27FC236}">
                      <a16:creationId xmlns:a16="http://schemas.microsoft.com/office/drawing/2014/main" id="{EF62BDCB-9288-4214-A446-2FE4A56CBF40}"/>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2" name="ïṧliḍe">
                  <a:extLst>
                    <a:ext uri="{FF2B5EF4-FFF2-40B4-BE49-F238E27FC236}">
                      <a16:creationId xmlns:a16="http://schemas.microsoft.com/office/drawing/2014/main" id="{DBCEA5DC-4227-4C92-AF77-A894399BCF08}"/>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3" name="íS1ïďe">
                  <a:extLst>
                    <a:ext uri="{FF2B5EF4-FFF2-40B4-BE49-F238E27FC236}">
                      <a16:creationId xmlns:a16="http://schemas.microsoft.com/office/drawing/2014/main" id="{CB10E917-3BA8-483D-BC72-E9742CEF99AA}"/>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4" name="îṧľîḑè">
                  <a:extLst>
                    <a:ext uri="{FF2B5EF4-FFF2-40B4-BE49-F238E27FC236}">
                      <a16:creationId xmlns:a16="http://schemas.microsoft.com/office/drawing/2014/main" id="{379D5F8B-EA0F-424D-8B17-266F81E89F06}"/>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625" name="íṣlíďê">
                <a:extLst>
                  <a:ext uri="{FF2B5EF4-FFF2-40B4-BE49-F238E27FC236}">
                    <a16:creationId xmlns:a16="http://schemas.microsoft.com/office/drawing/2014/main" id="{31A01301-D035-4991-A189-A0EA5627B6E1}"/>
                  </a:ext>
                </a:extLst>
              </p:cNvPr>
              <p:cNvSpPr txBox="1"/>
              <p:nvPr/>
            </p:nvSpPr>
            <p:spPr>
              <a:xfrm flipH="1">
                <a:off x="5008057" y="3969199"/>
                <a:ext cx="748923" cy="830997"/>
              </a:xfrm>
              <a:prstGeom prst="rect">
                <a:avLst/>
              </a:prstGeom>
              <a:noFill/>
            </p:spPr>
            <p:txBody>
              <a:bodyPr wrap="square" lIns="91440" tIns="45720" rIns="91440" bIns="45720" anchor="ctr">
                <a:normAutofit/>
              </a:bodyPr>
              <a:lstStyle/>
              <a:p>
                <a:pPr algn="ctr"/>
                <a:r>
                  <a:rPr lang="en-US" altLang="zh-CN" sz="4000" dirty="0">
                    <a:solidFill>
                      <a:schemeClr val="accent2"/>
                    </a:solidFill>
                    <a:latin typeface="Impact" panose="020B0806030902050204" pitchFamily="34" charset="0"/>
                  </a:rPr>
                  <a:t>03</a:t>
                </a:r>
              </a:p>
            </p:txBody>
          </p:sp>
          <p:grpSp>
            <p:nvGrpSpPr>
              <p:cNvPr id="626" name="îşḷïḑe">
                <a:extLst>
                  <a:ext uri="{FF2B5EF4-FFF2-40B4-BE49-F238E27FC236}">
                    <a16:creationId xmlns:a16="http://schemas.microsoft.com/office/drawing/2014/main" id="{52679D67-6AD0-4F50-B088-C4B0292AC1DE}"/>
                  </a:ext>
                </a:extLst>
              </p:cNvPr>
              <p:cNvGrpSpPr/>
              <p:nvPr/>
            </p:nvGrpSpPr>
            <p:grpSpPr>
              <a:xfrm flipH="1">
                <a:off x="4828972" y="3861654"/>
                <a:ext cx="1043902" cy="1046086"/>
                <a:chOff x="1801111" y="2332774"/>
                <a:chExt cx="2180165" cy="2184725"/>
              </a:xfrm>
              <a:solidFill>
                <a:schemeClr val="accent2"/>
              </a:solidFill>
            </p:grpSpPr>
            <p:sp>
              <p:nvSpPr>
                <p:cNvPr id="627" name="îŝļíḑè">
                  <a:extLst>
                    <a:ext uri="{FF2B5EF4-FFF2-40B4-BE49-F238E27FC236}">
                      <a16:creationId xmlns:a16="http://schemas.microsoft.com/office/drawing/2014/main" id="{2068E90E-810A-4E68-8BF3-DC53D92462E9}"/>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8" name="îşḻiḑê">
                  <a:extLst>
                    <a:ext uri="{FF2B5EF4-FFF2-40B4-BE49-F238E27FC236}">
                      <a16:creationId xmlns:a16="http://schemas.microsoft.com/office/drawing/2014/main" id="{8CE04921-3FAE-46F5-9FA5-60B4067846DC}"/>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9" name="išḻíḋê">
                  <a:extLst>
                    <a:ext uri="{FF2B5EF4-FFF2-40B4-BE49-F238E27FC236}">
                      <a16:creationId xmlns:a16="http://schemas.microsoft.com/office/drawing/2014/main" id="{A8F943FA-A6DE-4393-8F25-E50A44345D73}"/>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0" name="îşľíḓé">
                  <a:extLst>
                    <a:ext uri="{FF2B5EF4-FFF2-40B4-BE49-F238E27FC236}">
                      <a16:creationId xmlns:a16="http://schemas.microsoft.com/office/drawing/2014/main" id="{23BE6051-9A2F-4E13-85C8-7C3BB5C35889}"/>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1" name="iŝlîḋè">
                  <a:extLst>
                    <a:ext uri="{FF2B5EF4-FFF2-40B4-BE49-F238E27FC236}">
                      <a16:creationId xmlns:a16="http://schemas.microsoft.com/office/drawing/2014/main" id="{808491A4-8A67-48BC-A045-D4C279DD1EAB}"/>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2" name="ïṡļíḓe">
                  <a:extLst>
                    <a:ext uri="{FF2B5EF4-FFF2-40B4-BE49-F238E27FC236}">
                      <a16:creationId xmlns:a16="http://schemas.microsoft.com/office/drawing/2014/main" id="{503B0D28-A2DF-41F5-A358-0F2C99353CB2}"/>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3" name="íṣ1îde">
                  <a:extLst>
                    <a:ext uri="{FF2B5EF4-FFF2-40B4-BE49-F238E27FC236}">
                      <a16:creationId xmlns:a16="http://schemas.microsoft.com/office/drawing/2014/main" id="{D96D0954-28EB-49E6-979E-C87C619CA44A}"/>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4" name="íṡḷiḓê">
                  <a:extLst>
                    <a:ext uri="{FF2B5EF4-FFF2-40B4-BE49-F238E27FC236}">
                      <a16:creationId xmlns:a16="http://schemas.microsoft.com/office/drawing/2014/main" id="{D33535EF-774A-4538-B50A-0455F63F3DEA}"/>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5" name="iŝḻíḑé">
                  <a:extLst>
                    <a:ext uri="{FF2B5EF4-FFF2-40B4-BE49-F238E27FC236}">
                      <a16:creationId xmlns:a16="http://schemas.microsoft.com/office/drawing/2014/main" id="{3C98DB4C-41F8-4F3F-AA5A-674755ECEFD5}"/>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6" name="iSļíḑé">
                  <a:extLst>
                    <a:ext uri="{FF2B5EF4-FFF2-40B4-BE49-F238E27FC236}">
                      <a16:creationId xmlns:a16="http://schemas.microsoft.com/office/drawing/2014/main" id="{619F7DFC-5C39-4592-8BF5-D47281E8B859}"/>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7" name="íšľiḑe">
                  <a:extLst>
                    <a:ext uri="{FF2B5EF4-FFF2-40B4-BE49-F238E27FC236}">
                      <a16:creationId xmlns:a16="http://schemas.microsoft.com/office/drawing/2014/main" id="{D65CAB05-3BDD-494E-A1D7-79362D21C7CC}"/>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8" name="íś1íďê">
                  <a:extLst>
                    <a:ext uri="{FF2B5EF4-FFF2-40B4-BE49-F238E27FC236}">
                      <a16:creationId xmlns:a16="http://schemas.microsoft.com/office/drawing/2014/main" id="{E5FB28B4-5B6C-4020-8970-30C2BA17A52E}"/>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9" name="í$ľïḍé">
                  <a:extLst>
                    <a:ext uri="{FF2B5EF4-FFF2-40B4-BE49-F238E27FC236}">
                      <a16:creationId xmlns:a16="http://schemas.microsoft.com/office/drawing/2014/main" id="{57D68479-BA51-42F5-B489-04835D567936}"/>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0" name="íš1idè">
                  <a:extLst>
                    <a:ext uri="{FF2B5EF4-FFF2-40B4-BE49-F238E27FC236}">
                      <a16:creationId xmlns:a16="http://schemas.microsoft.com/office/drawing/2014/main" id="{ED34BD31-85C5-4D3A-9DD0-2CF9AFA9A0F6}"/>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1" name="ïšḷïḑê">
                  <a:extLst>
                    <a:ext uri="{FF2B5EF4-FFF2-40B4-BE49-F238E27FC236}">
                      <a16:creationId xmlns:a16="http://schemas.microsoft.com/office/drawing/2014/main" id="{47A78FAF-1592-4845-9BE7-2B03EBA4E805}"/>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2" name="ï$ḷiḓè">
                  <a:extLst>
                    <a:ext uri="{FF2B5EF4-FFF2-40B4-BE49-F238E27FC236}">
                      <a16:creationId xmlns:a16="http://schemas.microsoft.com/office/drawing/2014/main" id="{3FA40C5B-5753-41CB-96A1-CA52293DEA42}"/>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3" name="ïsḻîḑè">
                  <a:extLst>
                    <a:ext uri="{FF2B5EF4-FFF2-40B4-BE49-F238E27FC236}">
                      <a16:creationId xmlns:a16="http://schemas.microsoft.com/office/drawing/2014/main" id="{89789993-310A-43C0-A746-5F7552334A91}"/>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4" name="ïşḷidè">
                  <a:extLst>
                    <a:ext uri="{FF2B5EF4-FFF2-40B4-BE49-F238E27FC236}">
                      <a16:creationId xmlns:a16="http://schemas.microsoft.com/office/drawing/2014/main" id="{304436F7-1319-444B-A40D-73DD91CEB44F}"/>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5" name="iśļïďé">
                  <a:extLst>
                    <a:ext uri="{FF2B5EF4-FFF2-40B4-BE49-F238E27FC236}">
                      <a16:creationId xmlns:a16="http://schemas.microsoft.com/office/drawing/2014/main" id="{3F478EAA-1AF1-4153-993C-5CE7EE3CCEAA}"/>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6" name="îṡḷiḍé">
                  <a:extLst>
                    <a:ext uri="{FF2B5EF4-FFF2-40B4-BE49-F238E27FC236}">
                      <a16:creationId xmlns:a16="http://schemas.microsoft.com/office/drawing/2014/main" id="{ECD96813-CE94-4840-8342-A9FC4171E6CD}"/>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7" name="íṣļíḋé">
                  <a:extLst>
                    <a:ext uri="{FF2B5EF4-FFF2-40B4-BE49-F238E27FC236}">
                      <a16:creationId xmlns:a16="http://schemas.microsoft.com/office/drawing/2014/main" id="{A8375EF5-A72C-489B-8278-A26B2E4E11F8}"/>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8" name="i$ļiďè">
                  <a:extLst>
                    <a:ext uri="{FF2B5EF4-FFF2-40B4-BE49-F238E27FC236}">
                      <a16:creationId xmlns:a16="http://schemas.microsoft.com/office/drawing/2014/main" id="{7DA80716-2536-474C-AB00-B9133FC2A11E}"/>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9" name="ïšlîḋe">
                  <a:extLst>
                    <a:ext uri="{FF2B5EF4-FFF2-40B4-BE49-F238E27FC236}">
                      <a16:creationId xmlns:a16="http://schemas.microsoft.com/office/drawing/2014/main" id="{BC928778-2542-4A9B-8C9B-2F1291139CE2}"/>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0" name="îṣḻíḑè">
                  <a:extLst>
                    <a:ext uri="{FF2B5EF4-FFF2-40B4-BE49-F238E27FC236}">
                      <a16:creationId xmlns:a16="http://schemas.microsoft.com/office/drawing/2014/main" id="{53235ACC-09BA-4014-92AE-4BF3226FF540}"/>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1" name="islïḍè">
                  <a:extLst>
                    <a:ext uri="{FF2B5EF4-FFF2-40B4-BE49-F238E27FC236}">
                      <a16:creationId xmlns:a16="http://schemas.microsoft.com/office/drawing/2014/main" id="{275E4E43-9F2A-4263-8B83-02196543BBC8}"/>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2" name="îṧḷiḋê">
                  <a:extLst>
                    <a:ext uri="{FF2B5EF4-FFF2-40B4-BE49-F238E27FC236}">
                      <a16:creationId xmlns:a16="http://schemas.microsoft.com/office/drawing/2014/main" id="{7706F633-0467-4F11-B265-A57DB47B6ECB}"/>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3" name="ïṥļidê">
                  <a:extLst>
                    <a:ext uri="{FF2B5EF4-FFF2-40B4-BE49-F238E27FC236}">
                      <a16:creationId xmlns:a16="http://schemas.microsoft.com/office/drawing/2014/main" id="{E755CF6C-998D-4CDB-B8E4-A94078DC6D0D}"/>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4" name="ï$ľíde">
                  <a:extLst>
                    <a:ext uri="{FF2B5EF4-FFF2-40B4-BE49-F238E27FC236}">
                      <a16:creationId xmlns:a16="http://schemas.microsoft.com/office/drawing/2014/main" id="{211CBC9B-C3FC-4FA6-91E5-CDBDDD9CA9FB}"/>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5" name="íS1îḍê">
                  <a:extLst>
                    <a:ext uri="{FF2B5EF4-FFF2-40B4-BE49-F238E27FC236}">
                      <a16:creationId xmlns:a16="http://schemas.microsoft.com/office/drawing/2014/main" id="{3B6CA03D-A9AE-4AFF-BE67-5DF00138D5AE}"/>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6" name="ïṧ1íde">
                  <a:extLst>
                    <a:ext uri="{FF2B5EF4-FFF2-40B4-BE49-F238E27FC236}">
                      <a16:creationId xmlns:a16="http://schemas.microsoft.com/office/drawing/2014/main" id="{010DB9A4-6F56-4FAA-9414-A90C487F044D}"/>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7" name="î$ḷiḍe">
                  <a:extLst>
                    <a:ext uri="{FF2B5EF4-FFF2-40B4-BE49-F238E27FC236}">
                      <a16:creationId xmlns:a16="http://schemas.microsoft.com/office/drawing/2014/main" id="{301998FE-D0E2-4AD6-9EF9-77E9E52A1AE7}"/>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8" name="îṣļíḓé">
                  <a:extLst>
                    <a:ext uri="{FF2B5EF4-FFF2-40B4-BE49-F238E27FC236}">
                      <a16:creationId xmlns:a16="http://schemas.microsoft.com/office/drawing/2014/main" id="{02E2AADB-A7DF-47D3-9D84-835CE345B346}"/>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9" name="îṥļiḓè">
                  <a:extLst>
                    <a:ext uri="{FF2B5EF4-FFF2-40B4-BE49-F238E27FC236}">
                      <a16:creationId xmlns:a16="http://schemas.microsoft.com/office/drawing/2014/main" id="{9509B351-A875-40BD-A061-A3EC94A54942}"/>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0" name="iş1iḍè">
                  <a:extLst>
                    <a:ext uri="{FF2B5EF4-FFF2-40B4-BE49-F238E27FC236}">
                      <a16:creationId xmlns:a16="http://schemas.microsoft.com/office/drawing/2014/main" id="{EF7451FC-AC18-43B0-A47A-6E1945B8965E}"/>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1" name="işľïḍé">
                  <a:extLst>
                    <a:ext uri="{FF2B5EF4-FFF2-40B4-BE49-F238E27FC236}">
                      <a16:creationId xmlns:a16="http://schemas.microsoft.com/office/drawing/2014/main" id="{802F6CA9-1BB2-434C-B5A7-678B72E0D1E6}"/>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2" name="ïṣľíḑê">
                  <a:extLst>
                    <a:ext uri="{FF2B5EF4-FFF2-40B4-BE49-F238E27FC236}">
                      <a16:creationId xmlns:a16="http://schemas.microsoft.com/office/drawing/2014/main" id="{DDF56E42-41D2-4DEF-B3BC-8A6D193F5D49}"/>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3" name="iṥḷiḑè">
                  <a:extLst>
                    <a:ext uri="{FF2B5EF4-FFF2-40B4-BE49-F238E27FC236}">
                      <a16:creationId xmlns:a16="http://schemas.microsoft.com/office/drawing/2014/main" id="{008A2D4F-E9AE-47B7-9595-FBA4FF75ACE1}"/>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4" name="î$lídê">
                  <a:extLst>
                    <a:ext uri="{FF2B5EF4-FFF2-40B4-BE49-F238E27FC236}">
                      <a16:creationId xmlns:a16="http://schemas.microsoft.com/office/drawing/2014/main" id="{A9319B7D-88D0-4418-B769-E2F868F8B0DA}"/>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5" name="iṧ1ïḋe">
                  <a:extLst>
                    <a:ext uri="{FF2B5EF4-FFF2-40B4-BE49-F238E27FC236}">
                      <a16:creationId xmlns:a16="http://schemas.microsoft.com/office/drawing/2014/main" id="{2A79C8FD-4207-45EE-832A-1D3A4D4F00C5}"/>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6" name="iṡḷídè">
                  <a:extLst>
                    <a:ext uri="{FF2B5EF4-FFF2-40B4-BE49-F238E27FC236}">
                      <a16:creationId xmlns:a16="http://schemas.microsoft.com/office/drawing/2014/main" id="{A9E31333-B961-4A22-B456-515B9039CB07}"/>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7" name="ïṧliḍe">
                  <a:extLst>
                    <a:ext uri="{FF2B5EF4-FFF2-40B4-BE49-F238E27FC236}">
                      <a16:creationId xmlns:a16="http://schemas.microsoft.com/office/drawing/2014/main" id="{32093ACE-1CEF-4F12-BF6C-6E3D69AAB882}"/>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8" name="íS1ïďe">
                  <a:extLst>
                    <a:ext uri="{FF2B5EF4-FFF2-40B4-BE49-F238E27FC236}">
                      <a16:creationId xmlns:a16="http://schemas.microsoft.com/office/drawing/2014/main" id="{E73F9AF5-E507-4B4A-82EC-FA76E9BE870C}"/>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9" name="îṧľîḑè">
                  <a:extLst>
                    <a:ext uri="{FF2B5EF4-FFF2-40B4-BE49-F238E27FC236}">
                      <a16:creationId xmlns:a16="http://schemas.microsoft.com/office/drawing/2014/main" id="{42F777F2-520F-4FCF-A765-E0518DDBC346}"/>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grpSp>
      <p:grpSp>
        <p:nvGrpSpPr>
          <p:cNvPr id="12" name="组合 11">
            <a:extLst>
              <a:ext uri="{FF2B5EF4-FFF2-40B4-BE49-F238E27FC236}">
                <a16:creationId xmlns:a16="http://schemas.microsoft.com/office/drawing/2014/main" id="{4B57639E-BF88-4F2B-AB6C-ECA947A08CA7}"/>
              </a:ext>
            </a:extLst>
          </p:cNvPr>
          <p:cNvGrpSpPr/>
          <p:nvPr/>
        </p:nvGrpSpPr>
        <p:grpSpPr>
          <a:xfrm>
            <a:off x="8165510" y="3958814"/>
            <a:ext cx="3368143" cy="1274367"/>
            <a:chOff x="8165510" y="3958814"/>
            <a:chExt cx="3368143" cy="1274367"/>
          </a:xfrm>
        </p:grpSpPr>
        <p:grpSp>
          <p:nvGrpSpPr>
            <p:cNvPr id="17" name="组合 16">
              <a:extLst>
                <a:ext uri="{FF2B5EF4-FFF2-40B4-BE49-F238E27FC236}">
                  <a16:creationId xmlns:a16="http://schemas.microsoft.com/office/drawing/2014/main" id="{9521752B-868C-494D-B77A-FD897638FFCE}"/>
                </a:ext>
              </a:extLst>
            </p:cNvPr>
            <p:cNvGrpSpPr/>
            <p:nvPr/>
          </p:nvGrpSpPr>
          <p:grpSpPr>
            <a:xfrm>
              <a:off x="8272790" y="3958814"/>
              <a:ext cx="3260863" cy="1274367"/>
              <a:chOff x="7650620" y="3979940"/>
              <a:chExt cx="3260863" cy="1274367"/>
            </a:xfrm>
          </p:grpSpPr>
          <p:sp>
            <p:nvSpPr>
              <p:cNvPr id="167" name="îSľîḓê">
                <a:extLst>
                  <a:ext uri="{FF2B5EF4-FFF2-40B4-BE49-F238E27FC236}">
                    <a16:creationId xmlns:a16="http://schemas.microsoft.com/office/drawing/2014/main" id="{4287832C-1C9B-46C1-9BA3-18DD58825FCE}"/>
                  </a:ext>
                </a:extLst>
              </p:cNvPr>
              <p:cNvSpPr txBox="1"/>
              <p:nvPr/>
            </p:nvSpPr>
            <p:spPr>
              <a:xfrm>
                <a:off x="7650620" y="3979940"/>
                <a:ext cx="2843893" cy="368746"/>
              </a:xfrm>
              <a:prstGeom prst="rect">
                <a:avLst/>
              </a:prstGeom>
              <a:noFill/>
            </p:spPr>
            <p:txBody>
              <a:bodyPr wrap="square" lIns="91440" tIns="45720" rIns="91440" bIns="45720" anchor="b" anchorCtr="0">
                <a:normAutofit fontScale="92500" lnSpcReduction="20000"/>
              </a:bodyPr>
              <a:lstStyle/>
              <a:p>
                <a:r>
                  <a:rPr lang="zh-CN" altLang="en-US" sz="2400" b="1" dirty="0"/>
                  <a:t>请输入你的标题</a:t>
                </a:r>
              </a:p>
            </p:txBody>
          </p:sp>
          <p:sp>
            <p:nvSpPr>
              <p:cNvPr id="168" name="ïṡļíďe">
                <a:extLst>
                  <a:ext uri="{FF2B5EF4-FFF2-40B4-BE49-F238E27FC236}">
                    <a16:creationId xmlns:a16="http://schemas.microsoft.com/office/drawing/2014/main" id="{0D07648A-3419-46A7-BF84-E12252046A59}"/>
                  </a:ext>
                </a:extLst>
              </p:cNvPr>
              <p:cNvSpPr txBox="1"/>
              <p:nvPr/>
            </p:nvSpPr>
            <p:spPr>
              <a:xfrm>
                <a:off x="7650620" y="4348684"/>
                <a:ext cx="3260863" cy="905623"/>
              </a:xfrm>
              <a:prstGeom prst="rect">
                <a:avLst/>
              </a:prstGeom>
            </p:spPr>
            <p:txBody>
              <a:bodyPr vert="horz" wrap="square" lIns="91440" tIns="45720" rIns="91440" bIns="45720" anchor="t" anchorCtr="0">
                <a:noAutofit/>
              </a:bodyPr>
              <a:lstStyle/>
              <a:p>
                <a:pPr algn="just">
                  <a:lnSpc>
                    <a:spcPct val="130000"/>
                  </a:lnSpc>
                </a:pP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p:txBody>
          </p:sp>
        </p:grpSp>
        <p:cxnSp>
          <p:nvCxnSpPr>
            <p:cNvPr id="671" name="直接连接符 670">
              <a:extLst>
                <a:ext uri="{FF2B5EF4-FFF2-40B4-BE49-F238E27FC236}">
                  <a16:creationId xmlns:a16="http://schemas.microsoft.com/office/drawing/2014/main" id="{D111A873-368A-4C96-9D8C-432EB1475EC0}"/>
                </a:ext>
              </a:extLst>
            </p:cNvPr>
            <p:cNvCxnSpPr>
              <a:cxnSpLocks/>
            </p:cNvCxnSpPr>
            <p:nvPr/>
          </p:nvCxnSpPr>
          <p:spPr>
            <a:xfrm flipH="1">
              <a:off x="8165510" y="4142046"/>
              <a:ext cx="0" cy="1046087"/>
            </a:xfrm>
            <a:prstGeom prst="line">
              <a:avLst/>
            </a:prstGeom>
            <a:ln w="12700" cap="flat" cmpd="sng" algn="ctr">
              <a:solidFill>
                <a:schemeClr val="bg1">
                  <a:lumMod val="75000"/>
                </a:schemeClr>
              </a:solidFill>
              <a:prstDash val="solid"/>
              <a:miter lim="800000"/>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2" name="标题 1">
            <a:extLst>
              <a:ext uri="{FF2B5EF4-FFF2-40B4-BE49-F238E27FC236}">
                <a16:creationId xmlns:a16="http://schemas.microsoft.com/office/drawing/2014/main" id="{AA76F56A-6B8E-48E0-9ACD-CA422B649630}"/>
              </a:ext>
            </a:extLst>
          </p:cNvPr>
          <p:cNvSpPr>
            <a:spLocks noGrp="1"/>
          </p:cNvSpPr>
          <p:nvPr>
            <p:ph type="title"/>
          </p:nvPr>
        </p:nvSpPr>
        <p:spPr>
          <a:xfrm>
            <a:off x="1363494" y="452582"/>
            <a:ext cx="5189123" cy="576118"/>
          </a:xfrm>
        </p:spPr>
        <p:txBody>
          <a:bodyPr/>
          <a:lstStyle/>
          <a:p>
            <a:r>
              <a:rPr lang="zh-CN" altLang="en-US" dirty="0"/>
              <a:t>结论与展望</a:t>
            </a:r>
          </a:p>
        </p:txBody>
      </p:sp>
    </p:spTree>
    <p:extLst>
      <p:ext uri="{BB962C8B-B14F-4D97-AF65-F5344CB8AC3E}">
        <p14:creationId xmlns:p14="http://schemas.microsoft.com/office/powerpoint/2010/main" val="415961767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4" name="直接连接符 153">
            <a:extLst>
              <a:ext uri="{FF2B5EF4-FFF2-40B4-BE49-F238E27FC236}">
                <a16:creationId xmlns:a16="http://schemas.microsoft.com/office/drawing/2014/main" id="{B91198BD-E410-485B-B0B8-8D18D2470958}"/>
              </a:ext>
            </a:extLst>
          </p:cNvPr>
          <p:cNvCxnSpPr>
            <a:cxnSpLocks/>
          </p:cNvCxnSpPr>
          <p:nvPr/>
        </p:nvCxnSpPr>
        <p:spPr>
          <a:xfrm>
            <a:off x="1107494" y="2023679"/>
            <a:ext cx="1830915" cy="1"/>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152" name="íşľiďé">
            <a:extLst>
              <a:ext uri="{FF2B5EF4-FFF2-40B4-BE49-F238E27FC236}">
                <a16:creationId xmlns:a16="http://schemas.microsoft.com/office/drawing/2014/main" id="{137AF556-1EEC-4406-BC5C-508A91B32497}"/>
              </a:ext>
            </a:extLst>
          </p:cNvPr>
          <p:cNvSpPr/>
          <p:nvPr/>
        </p:nvSpPr>
        <p:spPr bwMode="auto">
          <a:xfrm>
            <a:off x="2772721" y="1841938"/>
            <a:ext cx="2378164" cy="402750"/>
          </a:xfrm>
          <a:prstGeom prst="roundRect">
            <a:avLst>
              <a:gd name="adj" fmla="val 14047"/>
            </a:avLst>
          </a:prstGeom>
          <a:solidFill>
            <a:schemeClr val="accent2"/>
          </a:solidFill>
          <a:ln w="38100">
            <a:noFill/>
          </a:ln>
          <a:extLst/>
        </p:spPr>
        <p:style>
          <a:lnRef idx="2">
            <a:schemeClr val="dk1"/>
          </a:lnRef>
          <a:fillRef idx="1">
            <a:schemeClr val="lt1"/>
          </a:fillRef>
          <a:effectRef idx="0">
            <a:schemeClr val="dk1"/>
          </a:effectRef>
          <a:fontRef idx="minor">
            <a:schemeClr val="dk1"/>
          </a:fontRef>
        </p:style>
        <p:txBody>
          <a:bodyPr wrap="square" lIns="91440" tIns="45720" rIns="91440" bIns="45720" rtlCol="0" anchor="ctr">
            <a:noAutofit/>
          </a:bodyPr>
          <a:lstStyle/>
          <a:p>
            <a:r>
              <a:rPr lang="zh-CN" altLang="en-US" sz="2400" dirty="0">
                <a:solidFill>
                  <a:schemeClr val="bg1"/>
                </a:solidFill>
              </a:rPr>
              <a:t>请输入你的标题</a:t>
            </a:r>
            <a:endParaRPr lang="en-US" altLang="zh-CN" sz="2400" dirty="0">
              <a:solidFill>
                <a:schemeClr val="bg1"/>
              </a:solidFill>
            </a:endParaRPr>
          </a:p>
        </p:txBody>
      </p:sp>
      <p:sp>
        <p:nvSpPr>
          <p:cNvPr id="153" name="îšliḓè">
            <a:extLst>
              <a:ext uri="{FF2B5EF4-FFF2-40B4-BE49-F238E27FC236}">
                <a16:creationId xmlns:a16="http://schemas.microsoft.com/office/drawing/2014/main" id="{84D5BDED-A3C4-4296-AADF-0947EF491D45}"/>
              </a:ext>
            </a:extLst>
          </p:cNvPr>
          <p:cNvSpPr/>
          <p:nvPr/>
        </p:nvSpPr>
        <p:spPr>
          <a:xfrm>
            <a:off x="2772722" y="2244690"/>
            <a:ext cx="3333488" cy="949357"/>
          </a:xfrm>
          <a:prstGeom prst="snip2SameRect">
            <a:avLst>
              <a:gd name="adj1" fmla="val 0"/>
              <a:gd name="adj2" fmla="val 0"/>
            </a:avLst>
          </a:prstGeom>
          <a:ln>
            <a:noFill/>
          </a:ln>
        </p:spPr>
        <p:txBody>
          <a:bodyPr wrap="square" lIns="0" tIns="45720" rIns="91440" bIns="45720" anchor="t">
            <a:noAutofit/>
          </a:bodyPr>
          <a:lstStyle/>
          <a:p>
            <a:pPr algn="just">
              <a:lnSpc>
                <a:spcPct val="130000"/>
              </a:lnSpc>
            </a:pP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a:t>
            </a:r>
            <a:r>
              <a:rPr lang="zh-CN" altLang="en-US" dirty="0">
                <a:latin typeface="微软雅黑" panose="020B0503020204020204" pitchFamily="34" charset="-122"/>
                <a:ea typeface="微软雅黑" panose="020B0503020204020204" pitchFamily="34" charset="-122"/>
                <a:sym typeface="微软雅黑" panose="020B0503020204020204" pitchFamily="34" charset="-122"/>
              </a:rPr>
              <a:t>。</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55" name="iṧḻíḑè">
            <a:extLst>
              <a:ext uri="{FF2B5EF4-FFF2-40B4-BE49-F238E27FC236}">
                <a16:creationId xmlns:a16="http://schemas.microsoft.com/office/drawing/2014/main" id="{C3B71793-6387-49A3-A4B0-B9A1D0680073}"/>
              </a:ext>
            </a:extLst>
          </p:cNvPr>
          <p:cNvSpPr/>
          <p:nvPr/>
        </p:nvSpPr>
        <p:spPr bwMode="auto">
          <a:xfrm>
            <a:off x="1051719" y="1958911"/>
            <a:ext cx="114857" cy="114857"/>
          </a:xfrm>
          <a:prstGeom prst="ellipse">
            <a:avLst/>
          </a:prstGeom>
          <a:solidFill>
            <a:schemeClr val="bg1"/>
          </a:solidFill>
          <a:ln w="19050">
            <a:noFill/>
            <a:round/>
            <a:headEnd/>
            <a:tailEnd/>
          </a:ln>
        </p:spPr>
        <p:txBody>
          <a:bodyPr anchor="ctr"/>
          <a:lstStyle/>
          <a:p>
            <a:pPr algn="ctr"/>
            <a:endParaRPr>
              <a:solidFill>
                <a:schemeClr val="bg1">
                  <a:lumMod val="50000"/>
                </a:schemeClr>
              </a:solidFill>
            </a:endParaRPr>
          </a:p>
        </p:txBody>
      </p:sp>
      <p:grpSp>
        <p:nvGrpSpPr>
          <p:cNvPr id="17" name="组合 16">
            <a:extLst>
              <a:ext uri="{FF2B5EF4-FFF2-40B4-BE49-F238E27FC236}">
                <a16:creationId xmlns:a16="http://schemas.microsoft.com/office/drawing/2014/main" id="{3E6C56B8-C9A4-429D-8EE8-66362D03543D}"/>
              </a:ext>
            </a:extLst>
          </p:cNvPr>
          <p:cNvGrpSpPr/>
          <p:nvPr/>
        </p:nvGrpSpPr>
        <p:grpSpPr>
          <a:xfrm>
            <a:off x="540069" y="4402215"/>
            <a:ext cx="4925585" cy="1352109"/>
            <a:chOff x="540069" y="4402215"/>
            <a:chExt cx="4925585" cy="1352109"/>
          </a:xfrm>
        </p:grpSpPr>
        <p:cxnSp>
          <p:nvCxnSpPr>
            <p:cNvPr id="162" name="直接连接符 161">
              <a:extLst>
                <a:ext uri="{FF2B5EF4-FFF2-40B4-BE49-F238E27FC236}">
                  <a16:creationId xmlns:a16="http://schemas.microsoft.com/office/drawing/2014/main" id="{23E9F3D1-7166-424A-AD98-CC854DD0B5EF}"/>
                </a:ext>
              </a:extLst>
            </p:cNvPr>
            <p:cNvCxnSpPr>
              <a:cxnSpLocks/>
              <a:endCxn id="163" idx="1"/>
            </p:cNvCxnSpPr>
            <p:nvPr/>
          </p:nvCxnSpPr>
          <p:spPr>
            <a:xfrm>
              <a:off x="543138" y="4583956"/>
              <a:ext cx="1589028" cy="1"/>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163" name="íşľiďé">
              <a:extLst>
                <a:ext uri="{FF2B5EF4-FFF2-40B4-BE49-F238E27FC236}">
                  <a16:creationId xmlns:a16="http://schemas.microsoft.com/office/drawing/2014/main" id="{74DD6108-78C8-41EF-8559-B89E36A941C2}"/>
                </a:ext>
              </a:extLst>
            </p:cNvPr>
            <p:cNvSpPr/>
            <p:nvPr/>
          </p:nvSpPr>
          <p:spPr bwMode="auto">
            <a:xfrm>
              <a:off x="2132166" y="4402215"/>
              <a:ext cx="2378164" cy="363483"/>
            </a:xfrm>
            <a:prstGeom prst="roundRect">
              <a:avLst>
                <a:gd name="adj" fmla="val 14047"/>
              </a:avLst>
            </a:prstGeom>
            <a:solidFill>
              <a:schemeClr val="accent1"/>
            </a:solidFill>
            <a:ln w="38100">
              <a:noFill/>
            </a:ln>
            <a:extLst/>
          </p:spPr>
          <p:style>
            <a:lnRef idx="2">
              <a:schemeClr val="dk1"/>
            </a:lnRef>
            <a:fillRef idx="1">
              <a:schemeClr val="lt1"/>
            </a:fillRef>
            <a:effectRef idx="0">
              <a:schemeClr val="dk1"/>
            </a:effectRef>
            <a:fontRef idx="minor">
              <a:schemeClr val="dk1"/>
            </a:fontRef>
          </p:style>
          <p:txBody>
            <a:bodyPr wrap="square" lIns="91440" tIns="45720" rIns="91440" bIns="45720" rtlCol="0" anchor="ctr">
              <a:noAutofit/>
            </a:bodyPr>
            <a:lstStyle/>
            <a:p>
              <a:r>
                <a:rPr lang="zh-CN" altLang="en-US" sz="2400" dirty="0">
                  <a:solidFill>
                    <a:schemeClr val="bg1"/>
                  </a:solidFill>
                </a:rPr>
                <a:t>请输入你的标题</a:t>
              </a:r>
              <a:endParaRPr lang="en-US" altLang="zh-CN" sz="2400" dirty="0">
                <a:solidFill>
                  <a:schemeClr val="bg1"/>
                </a:solidFill>
              </a:endParaRPr>
            </a:p>
          </p:txBody>
        </p:sp>
        <p:sp>
          <p:nvSpPr>
            <p:cNvPr id="164" name="îšliḓè">
              <a:extLst>
                <a:ext uri="{FF2B5EF4-FFF2-40B4-BE49-F238E27FC236}">
                  <a16:creationId xmlns:a16="http://schemas.microsoft.com/office/drawing/2014/main" id="{90C90A6C-7F0C-4295-A946-8C9FB99203B6}"/>
                </a:ext>
              </a:extLst>
            </p:cNvPr>
            <p:cNvSpPr/>
            <p:nvPr/>
          </p:nvSpPr>
          <p:spPr>
            <a:xfrm>
              <a:off x="2132166" y="4804967"/>
              <a:ext cx="3333488" cy="949357"/>
            </a:xfrm>
            <a:prstGeom prst="snip2SameRect">
              <a:avLst>
                <a:gd name="adj1" fmla="val 0"/>
                <a:gd name="adj2" fmla="val 0"/>
              </a:avLst>
            </a:prstGeom>
            <a:ln>
              <a:noFill/>
            </a:ln>
          </p:spPr>
          <p:txBody>
            <a:bodyPr wrap="square" lIns="0" tIns="45720" rIns="91440" bIns="45720" anchor="t">
              <a:noAutofit/>
            </a:bodyPr>
            <a:lstStyle/>
            <a:p>
              <a:pPr algn="just">
                <a:lnSpc>
                  <a:spcPct val="130000"/>
                </a:lnSpc>
              </a:pP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165" name="iṧḻíḑè">
              <a:extLst>
                <a:ext uri="{FF2B5EF4-FFF2-40B4-BE49-F238E27FC236}">
                  <a16:creationId xmlns:a16="http://schemas.microsoft.com/office/drawing/2014/main" id="{E3B3CD48-E2D6-4A53-BB33-8BC644078881}"/>
                </a:ext>
              </a:extLst>
            </p:cNvPr>
            <p:cNvSpPr/>
            <p:nvPr/>
          </p:nvSpPr>
          <p:spPr bwMode="auto">
            <a:xfrm>
              <a:off x="540069" y="4526527"/>
              <a:ext cx="114857" cy="114857"/>
            </a:xfrm>
            <a:prstGeom prst="ellipse">
              <a:avLst/>
            </a:prstGeom>
            <a:solidFill>
              <a:schemeClr val="bg1"/>
            </a:solidFill>
            <a:ln w="19050">
              <a:noFill/>
              <a:round/>
              <a:headEnd/>
              <a:tailEnd/>
            </a:ln>
          </p:spPr>
          <p:txBody>
            <a:bodyPr anchor="ctr"/>
            <a:lstStyle/>
            <a:p>
              <a:pPr algn="ctr"/>
              <a:endParaRPr>
                <a:solidFill>
                  <a:schemeClr val="bg1">
                    <a:lumMod val="50000"/>
                  </a:schemeClr>
                </a:solidFill>
              </a:endParaRPr>
            </a:p>
          </p:txBody>
        </p:sp>
      </p:grpSp>
      <p:grpSp>
        <p:nvGrpSpPr>
          <p:cNvPr id="21" name="组合 20">
            <a:extLst>
              <a:ext uri="{FF2B5EF4-FFF2-40B4-BE49-F238E27FC236}">
                <a16:creationId xmlns:a16="http://schemas.microsoft.com/office/drawing/2014/main" id="{0C0DE65E-4D9E-45FC-B967-A70F49C2E351}"/>
              </a:ext>
            </a:extLst>
          </p:cNvPr>
          <p:cNvGrpSpPr/>
          <p:nvPr/>
        </p:nvGrpSpPr>
        <p:grpSpPr>
          <a:xfrm>
            <a:off x="6844670" y="2391971"/>
            <a:ext cx="3705934" cy="2827723"/>
            <a:chOff x="6844670" y="2391971"/>
            <a:chExt cx="3705934" cy="2827723"/>
          </a:xfrm>
        </p:grpSpPr>
        <p:cxnSp>
          <p:nvCxnSpPr>
            <p:cNvPr id="167" name="直接连接符 166">
              <a:extLst>
                <a:ext uri="{FF2B5EF4-FFF2-40B4-BE49-F238E27FC236}">
                  <a16:creationId xmlns:a16="http://schemas.microsoft.com/office/drawing/2014/main" id="{3F167516-96C8-45B6-A34A-151AAAA7BAF1}"/>
                </a:ext>
              </a:extLst>
            </p:cNvPr>
            <p:cNvCxnSpPr>
              <a:cxnSpLocks/>
            </p:cNvCxnSpPr>
            <p:nvPr/>
          </p:nvCxnSpPr>
          <p:spPr>
            <a:xfrm>
              <a:off x="8684589" y="2530764"/>
              <a:ext cx="1866015" cy="0"/>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168" name="íşľiďé">
              <a:extLst>
                <a:ext uri="{FF2B5EF4-FFF2-40B4-BE49-F238E27FC236}">
                  <a16:creationId xmlns:a16="http://schemas.microsoft.com/office/drawing/2014/main" id="{2B4E3344-CDA8-4E02-9A6C-26393E11E622}"/>
                </a:ext>
              </a:extLst>
            </p:cNvPr>
            <p:cNvSpPr/>
            <p:nvPr/>
          </p:nvSpPr>
          <p:spPr bwMode="auto">
            <a:xfrm>
              <a:off x="6844670" y="2391971"/>
              <a:ext cx="2374027" cy="363483"/>
            </a:xfrm>
            <a:prstGeom prst="roundRect">
              <a:avLst>
                <a:gd name="adj" fmla="val 14047"/>
              </a:avLst>
            </a:prstGeom>
            <a:solidFill>
              <a:schemeClr val="accent1"/>
            </a:solidFill>
            <a:ln w="38100">
              <a:noFill/>
            </a:ln>
            <a:extLst/>
          </p:spPr>
          <p:style>
            <a:lnRef idx="2">
              <a:schemeClr val="dk1"/>
            </a:lnRef>
            <a:fillRef idx="1">
              <a:schemeClr val="lt1"/>
            </a:fillRef>
            <a:effectRef idx="0">
              <a:schemeClr val="dk1"/>
            </a:effectRef>
            <a:fontRef idx="minor">
              <a:schemeClr val="dk1"/>
            </a:fontRef>
          </p:style>
          <p:txBody>
            <a:bodyPr wrap="square" lIns="91440" tIns="45720" rIns="91440" bIns="45720" rtlCol="0" anchor="ctr">
              <a:noAutofit/>
            </a:bodyPr>
            <a:lstStyle/>
            <a:p>
              <a:r>
                <a:rPr lang="zh-CN" altLang="en-US" sz="2400" dirty="0">
                  <a:solidFill>
                    <a:schemeClr val="bg1"/>
                  </a:solidFill>
                </a:rPr>
                <a:t>请输入你的标题</a:t>
              </a:r>
              <a:endParaRPr lang="en-US" altLang="zh-CN" sz="2400" dirty="0">
                <a:solidFill>
                  <a:schemeClr val="bg1"/>
                </a:solidFill>
              </a:endParaRPr>
            </a:p>
          </p:txBody>
        </p:sp>
        <p:sp>
          <p:nvSpPr>
            <p:cNvPr id="169" name="îšliḓè">
              <a:extLst>
                <a:ext uri="{FF2B5EF4-FFF2-40B4-BE49-F238E27FC236}">
                  <a16:creationId xmlns:a16="http://schemas.microsoft.com/office/drawing/2014/main" id="{B9C095F0-052C-4CC0-84A7-EB3FC4971ED5}"/>
                </a:ext>
              </a:extLst>
            </p:cNvPr>
            <p:cNvSpPr/>
            <p:nvPr/>
          </p:nvSpPr>
          <p:spPr>
            <a:xfrm>
              <a:off x="6844671" y="2794723"/>
              <a:ext cx="3333488" cy="2424971"/>
            </a:xfrm>
            <a:prstGeom prst="snip2SameRect">
              <a:avLst>
                <a:gd name="adj1" fmla="val 0"/>
                <a:gd name="adj2" fmla="val 0"/>
              </a:avLst>
            </a:prstGeom>
            <a:ln>
              <a:noFill/>
            </a:ln>
          </p:spPr>
          <p:txBody>
            <a:bodyPr wrap="square" lIns="0" tIns="45720" rIns="91440" bIns="45720" anchor="t">
              <a:noAutofit/>
            </a:bodyPr>
            <a:lstStyle/>
            <a:p>
              <a:pPr algn="just">
                <a:lnSpc>
                  <a:spcPct val="130000"/>
                </a:lnSpc>
              </a:pP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视频提供了功能强大的方法帮助您证明您的观点。当您单击联机视频时，可以在想要添加的视频的嵌入</a:t>
              </a:r>
              <a:r>
                <a:rPr lang="zh-CN" altLang="en-US" dirty="0">
                  <a:latin typeface="微软雅黑" panose="020B0503020204020204" pitchFamily="34" charset="-122"/>
                  <a:ea typeface="微软雅黑" panose="020B0503020204020204" pitchFamily="34" charset="-122"/>
                  <a:sym typeface="微软雅黑" panose="020B0503020204020204" pitchFamily="34" charset="-122"/>
                </a:rPr>
                <a:t>。</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r>
                <a:rPr lang="zh-CN" altLang="en-US" dirty="0">
                  <a:latin typeface="微软雅黑" panose="020B0503020204020204" pitchFamily="34" charset="-122"/>
                  <a:ea typeface="微软雅黑" panose="020B0503020204020204" pitchFamily="34" charset="-122"/>
                  <a:sym typeface="微软雅黑" panose="020B0503020204020204" pitchFamily="34" charset="-122"/>
                </a:rPr>
                <a:t>。</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170" name="iṧḻíḑè">
            <a:extLst>
              <a:ext uri="{FF2B5EF4-FFF2-40B4-BE49-F238E27FC236}">
                <a16:creationId xmlns:a16="http://schemas.microsoft.com/office/drawing/2014/main" id="{4CB61122-051E-447C-968A-4CF56112AE22}"/>
              </a:ext>
            </a:extLst>
          </p:cNvPr>
          <p:cNvSpPr/>
          <p:nvPr/>
        </p:nvSpPr>
        <p:spPr bwMode="auto">
          <a:xfrm>
            <a:off x="5150885" y="1964805"/>
            <a:ext cx="114857" cy="114857"/>
          </a:xfrm>
          <a:prstGeom prst="ellipse">
            <a:avLst/>
          </a:prstGeom>
          <a:solidFill>
            <a:schemeClr val="bg1"/>
          </a:solidFill>
          <a:ln w="19050">
            <a:noFill/>
            <a:round/>
            <a:headEnd/>
            <a:tailEnd/>
          </a:ln>
        </p:spPr>
        <p:txBody>
          <a:bodyPr anchor="ctr"/>
          <a:lstStyle/>
          <a:p>
            <a:pPr algn="ctr"/>
            <a:endParaRPr>
              <a:solidFill>
                <a:schemeClr val="bg1">
                  <a:lumMod val="50000"/>
                </a:schemeClr>
              </a:solidFill>
            </a:endParaRPr>
          </a:p>
        </p:txBody>
      </p:sp>
      <p:sp>
        <p:nvSpPr>
          <p:cNvPr id="172" name="iṧḻíḑè">
            <a:extLst>
              <a:ext uri="{FF2B5EF4-FFF2-40B4-BE49-F238E27FC236}">
                <a16:creationId xmlns:a16="http://schemas.microsoft.com/office/drawing/2014/main" id="{311B7DDF-EB90-4486-BFA3-48BF51388D2D}"/>
              </a:ext>
            </a:extLst>
          </p:cNvPr>
          <p:cNvSpPr/>
          <p:nvPr/>
        </p:nvSpPr>
        <p:spPr bwMode="auto">
          <a:xfrm>
            <a:off x="10524409" y="2452834"/>
            <a:ext cx="114857" cy="114857"/>
          </a:xfrm>
          <a:prstGeom prst="ellipse">
            <a:avLst/>
          </a:prstGeom>
          <a:solidFill>
            <a:schemeClr val="bg1"/>
          </a:solidFill>
          <a:ln w="19050">
            <a:noFill/>
            <a:round/>
            <a:headEnd/>
            <a:tailEnd/>
          </a:ln>
        </p:spPr>
        <p:txBody>
          <a:bodyPr anchor="ctr"/>
          <a:lstStyle/>
          <a:p>
            <a:pPr algn="ctr"/>
            <a:endParaRPr>
              <a:solidFill>
                <a:schemeClr val="bg1">
                  <a:lumMod val="50000"/>
                </a:schemeClr>
              </a:solidFill>
            </a:endParaRPr>
          </a:p>
        </p:txBody>
      </p:sp>
      <p:sp>
        <p:nvSpPr>
          <p:cNvPr id="19" name="标题 1">
            <a:extLst>
              <a:ext uri="{FF2B5EF4-FFF2-40B4-BE49-F238E27FC236}">
                <a16:creationId xmlns:a16="http://schemas.microsoft.com/office/drawing/2014/main" id="{95B6D5AE-646B-41A7-8638-32D867F3F819}"/>
              </a:ext>
            </a:extLst>
          </p:cNvPr>
          <p:cNvSpPr>
            <a:spLocks noGrp="1"/>
          </p:cNvSpPr>
          <p:nvPr>
            <p:ph type="title"/>
          </p:nvPr>
        </p:nvSpPr>
        <p:spPr>
          <a:xfrm>
            <a:off x="1363494" y="452582"/>
            <a:ext cx="5189123" cy="576118"/>
          </a:xfrm>
        </p:spPr>
        <p:txBody>
          <a:bodyPr/>
          <a:lstStyle/>
          <a:p>
            <a:r>
              <a:rPr lang="zh-CN" altLang="en-US" dirty="0"/>
              <a:t>结论与展望</a:t>
            </a:r>
          </a:p>
        </p:txBody>
      </p:sp>
    </p:spTree>
    <p:extLst>
      <p:ext uri="{BB962C8B-B14F-4D97-AF65-F5344CB8AC3E}">
        <p14:creationId xmlns:p14="http://schemas.microsoft.com/office/powerpoint/2010/main" val="336848786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图片占位符 1">
            <a:extLst>
              <a:ext uri="{FF2B5EF4-FFF2-40B4-BE49-F238E27FC236}">
                <a16:creationId xmlns:a16="http://schemas.microsoft.com/office/drawing/2014/main" id="{38C01F03-C499-485F-8F95-015A4BB6D179}"/>
              </a:ext>
            </a:extLst>
          </p:cNvPr>
          <p:cNvSpPr>
            <a:spLocks noGrp="1"/>
          </p:cNvSpPr>
          <p:nvPr>
            <p:ph type="pic" sz="quarter" idx="10"/>
          </p:nvPr>
        </p:nvSpPr>
        <p:spPr/>
      </p:sp>
      <p:sp>
        <p:nvSpPr>
          <p:cNvPr id="4" name="işḷíďe">
            <a:extLst>
              <a:ext uri="{FF2B5EF4-FFF2-40B4-BE49-F238E27FC236}">
                <a16:creationId xmlns:a16="http://schemas.microsoft.com/office/drawing/2014/main" id="{8FE417CA-C3FE-453F-A4CE-A8CC0831F0DF}"/>
              </a:ext>
            </a:extLst>
          </p:cNvPr>
          <p:cNvSpPr/>
          <p:nvPr/>
        </p:nvSpPr>
        <p:spPr bwMode="auto">
          <a:xfrm>
            <a:off x="0" y="1028700"/>
            <a:ext cx="12192000" cy="2400300"/>
          </a:xfrm>
          <a:prstGeom prst="rect">
            <a:avLst/>
          </a:prstGeom>
          <a:blipFill dpi="0" rotWithShape="1">
            <a:blip r:embed="rId2"/>
            <a:srcRect/>
            <a:stretch>
              <a:fillRect/>
            </a:stretch>
          </a:blipFill>
          <a:ln w="12700" cap="flat" cmpd="sng" algn="ctr">
            <a:noFill/>
            <a:prstDash val="solid"/>
            <a:miter lim="800000"/>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5" name="îṡḷïḍê">
            <a:extLst>
              <a:ext uri="{FF2B5EF4-FFF2-40B4-BE49-F238E27FC236}">
                <a16:creationId xmlns:a16="http://schemas.microsoft.com/office/drawing/2014/main" id="{A8E21839-F9A1-4316-A46E-BEF228FFF58A}"/>
              </a:ext>
            </a:extLst>
          </p:cNvPr>
          <p:cNvSpPr/>
          <p:nvPr/>
        </p:nvSpPr>
        <p:spPr bwMode="auto">
          <a:xfrm>
            <a:off x="0" y="1028700"/>
            <a:ext cx="3737200" cy="2400300"/>
          </a:xfrm>
          <a:prstGeom prst="flowChartProcess">
            <a:avLst/>
          </a:prstGeom>
          <a:solidFill>
            <a:schemeClr val="accent1">
              <a:alpha val="63000"/>
            </a:schemeClr>
          </a:solidFill>
          <a:ln w="38100">
            <a:noFill/>
          </a:ln>
          <a:extLst/>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dirty="0">
              <a:solidFill>
                <a:schemeClr val="dk1"/>
              </a:solidFill>
            </a:endParaRPr>
          </a:p>
        </p:txBody>
      </p:sp>
      <p:grpSp>
        <p:nvGrpSpPr>
          <p:cNvPr id="13" name="组合 12">
            <a:extLst>
              <a:ext uri="{FF2B5EF4-FFF2-40B4-BE49-F238E27FC236}">
                <a16:creationId xmlns:a16="http://schemas.microsoft.com/office/drawing/2014/main" id="{A9A38A4B-BAF9-43B7-83C7-4373E2F6C003}"/>
              </a:ext>
            </a:extLst>
          </p:cNvPr>
          <p:cNvGrpSpPr/>
          <p:nvPr/>
        </p:nvGrpSpPr>
        <p:grpSpPr>
          <a:xfrm>
            <a:off x="669926" y="1488855"/>
            <a:ext cx="3067274" cy="1479990"/>
            <a:chOff x="669925" y="2016510"/>
            <a:chExt cx="3067274" cy="1479990"/>
          </a:xfrm>
        </p:grpSpPr>
        <p:sp>
          <p:nvSpPr>
            <p:cNvPr id="6" name="ïslîďe">
              <a:extLst>
                <a:ext uri="{FF2B5EF4-FFF2-40B4-BE49-F238E27FC236}">
                  <a16:creationId xmlns:a16="http://schemas.microsoft.com/office/drawing/2014/main" id="{0D2D9FFB-54BB-446A-AEED-33B8C8B9CA06}"/>
                </a:ext>
              </a:extLst>
            </p:cNvPr>
            <p:cNvSpPr txBox="1"/>
            <p:nvPr/>
          </p:nvSpPr>
          <p:spPr>
            <a:xfrm>
              <a:off x="669925" y="2016510"/>
              <a:ext cx="2722649" cy="834328"/>
            </a:xfrm>
            <a:prstGeom prst="rect">
              <a:avLst/>
            </a:prstGeom>
            <a:noFill/>
          </p:spPr>
          <p:txBody>
            <a:bodyPr wrap="none" lIns="0" tIns="46800" rIns="90000" bIns="46800" rtlCol="0" anchor="ctr" anchorCtr="0">
              <a:noAutofit/>
            </a:bodyPr>
            <a:lstStyle/>
            <a:p>
              <a:r>
                <a:rPr lang="en-US" altLang="zh-CN" sz="6000" b="1" dirty="0">
                  <a:solidFill>
                    <a:schemeClr val="bg1"/>
                  </a:solidFill>
                  <a:latin typeface="Impact" panose="020B0806030902050204" pitchFamily="34" charset="0"/>
                  <a:sym typeface="Impact" panose="020B0806030902050204" pitchFamily="34" charset="0"/>
                </a:rPr>
                <a:t>05</a:t>
              </a:r>
            </a:p>
          </p:txBody>
        </p:sp>
        <p:sp>
          <p:nvSpPr>
            <p:cNvPr id="7" name="işľiďè">
              <a:extLst>
                <a:ext uri="{FF2B5EF4-FFF2-40B4-BE49-F238E27FC236}">
                  <a16:creationId xmlns:a16="http://schemas.microsoft.com/office/drawing/2014/main" id="{EB4E2E70-FE27-462C-B2CD-1A346E193344}"/>
                </a:ext>
              </a:extLst>
            </p:cNvPr>
            <p:cNvSpPr txBox="1"/>
            <p:nvPr/>
          </p:nvSpPr>
          <p:spPr>
            <a:xfrm>
              <a:off x="669925" y="2662172"/>
              <a:ext cx="3067274" cy="834328"/>
            </a:xfrm>
            <a:prstGeom prst="rect">
              <a:avLst/>
            </a:prstGeom>
            <a:noFill/>
          </p:spPr>
          <p:txBody>
            <a:bodyPr wrap="square" lIns="0" tIns="46800" rIns="90000" bIns="46800" rtlCol="0">
              <a:noAutofit/>
            </a:bodyPr>
            <a:lstStyle/>
            <a:p>
              <a:pPr>
                <a:lnSpc>
                  <a:spcPct val="140000"/>
                </a:lnSpc>
              </a:pPr>
              <a:r>
                <a:rPr lang="zh-CN" altLang="en-US" sz="4000" dirty="0">
                  <a:solidFill>
                    <a:schemeClr val="bg1"/>
                  </a:solidFill>
                </a:rPr>
                <a:t>参考文献</a:t>
              </a:r>
              <a:endParaRPr lang="en-US" altLang="zh-CN" sz="4000" dirty="0">
                <a:solidFill>
                  <a:schemeClr val="bg1"/>
                </a:solidFill>
              </a:endParaRPr>
            </a:p>
          </p:txBody>
        </p:sp>
      </p:grpSp>
      <p:cxnSp>
        <p:nvCxnSpPr>
          <p:cNvPr id="8" name="直接连接符 7">
            <a:extLst>
              <a:ext uri="{FF2B5EF4-FFF2-40B4-BE49-F238E27FC236}">
                <a16:creationId xmlns:a16="http://schemas.microsoft.com/office/drawing/2014/main" id="{54ECE493-85AE-4D40-9541-42907EC10018}"/>
              </a:ext>
            </a:extLst>
          </p:cNvPr>
          <p:cNvCxnSpPr>
            <a:cxnSpLocks/>
          </p:cNvCxnSpPr>
          <p:nvPr/>
        </p:nvCxnSpPr>
        <p:spPr>
          <a:xfrm>
            <a:off x="3737200" y="3564000"/>
            <a:ext cx="0" cy="1971512"/>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70" name="ïSļiḓé">
            <a:extLst>
              <a:ext uri="{FF2B5EF4-FFF2-40B4-BE49-F238E27FC236}">
                <a16:creationId xmlns:a16="http://schemas.microsoft.com/office/drawing/2014/main" id="{27C9C69B-2DAD-4ED4-9388-0CEAE7B757C5}"/>
              </a:ext>
            </a:extLst>
          </p:cNvPr>
          <p:cNvGrpSpPr/>
          <p:nvPr/>
        </p:nvGrpSpPr>
        <p:grpSpPr>
          <a:xfrm>
            <a:off x="3845999" y="3722787"/>
            <a:ext cx="7687189" cy="1812725"/>
            <a:chOff x="670968" y="4330900"/>
            <a:chExt cx="6345000" cy="1812725"/>
          </a:xfrm>
        </p:grpSpPr>
        <p:sp>
          <p:nvSpPr>
            <p:cNvPr id="71" name="íṧ1íḑe">
              <a:extLst>
                <a:ext uri="{FF2B5EF4-FFF2-40B4-BE49-F238E27FC236}">
                  <a16:creationId xmlns:a16="http://schemas.microsoft.com/office/drawing/2014/main" id="{0FEFB0F5-646F-4F37-92C5-EB527AC69118}"/>
                </a:ext>
              </a:extLst>
            </p:cNvPr>
            <p:cNvSpPr txBox="1"/>
            <p:nvPr/>
          </p:nvSpPr>
          <p:spPr>
            <a:xfrm>
              <a:off x="670968" y="4330900"/>
              <a:ext cx="6345000" cy="588331"/>
            </a:xfrm>
            <a:prstGeom prst="rect">
              <a:avLst/>
            </a:prstGeom>
            <a:noFill/>
          </p:spPr>
          <p:txBody>
            <a:bodyPr wrap="none" lIns="90000" tIns="46800" rIns="90000" bIns="46800" rtlCol="0" anchor="ctr" anchorCtr="0">
              <a:normAutofit/>
            </a:bodyPr>
            <a:lstStyle/>
            <a:p>
              <a:r>
                <a:rPr lang="zh-CN" altLang="en-US" sz="2400" b="1" dirty="0">
                  <a:solidFill>
                    <a:schemeClr val="accent1"/>
                  </a:solidFill>
                </a:rPr>
                <a:t>请输入你的标题</a:t>
              </a:r>
              <a:endParaRPr lang="en-US" altLang="zh-CN" sz="2400" b="1" dirty="0">
                <a:solidFill>
                  <a:schemeClr val="accent1"/>
                </a:solidFill>
              </a:endParaRPr>
            </a:p>
          </p:txBody>
        </p:sp>
        <p:sp>
          <p:nvSpPr>
            <p:cNvPr id="72" name="ïṥḷîḍê">
              <a:extLst>
                <a:ext uri="{FF2B5EF4-FFF2-40B4-BE49-F238E27FC236}">
                  <a16:creationId xmlns:a16="http://schemas.microsoft.com/office/drawing/2014/main" id="{44D3BE82-D946-42E6-9360-21CCB50B9D2D}"/>
                </a:ext>
              </a:extLst>
            </p:cNvPr>
            <p:cNvSpPr txBox="1"/>
            <p:nvPr/>
          </p:nvSpPr>
          <p:spPr>
            <a:xfrm>
              <a:off x="670968" y="4919232"/>
              <a:ext cx="6344998" cy="1224393"/>
            </a:xfrm>
            <a:prstGeom prst="rect">
              <a:avLst/>
            </a:prstGeom>
            <a:noFill/>
          </p:spPr>
          <p:txBody>
            <a:bodyPr wrap="square" lIns="90000" tIns="46800" rIns="90000" bIns="46800" rtlCol="0">
              <a:noAutofit/>
            </a:bodyPr>
            <a:lstStyle/>
            <a:p>
              <a:pPr lvl="0" algn="just">
                <a:lnSpc>
                  <a:spcPct val="130000"/>
                </a:lnSpc>
              </a:pPr>
              <a:r>
                <a:rPr lang="zh-CN" altLang="zh-CN" dirty="0">
                  <a:solidFill>
                    <a:srgbClr val="000000"/>
                  </a:solidFill>
                </a:rPr>
                <a:t>视频提供了功能强大的方法帮助您证明您的观点。当您单击联机视频时，可以在想要添加的视频的嵌入代码中进行粘贴。您也可以键入一个关键字以联机搜索最适合您的文档的视频。</a:t>
              </a:r>
            </a:p>
          </p:txBody>
        </p:sp>
      </p:grpSp>
    </p:spTree>
    <p:extLst>
      <p:ext uri="{BB962C8B-B14F-4D97-AF65-F5344CB8AC3E}">
        <p14:creationId xmlns:p14="http://schemas.microsoft.com/office/powerpoint/2010/main" val="153531541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raduation-hat-front-view_27483">
            <a:extLst>
              <a:ext uri="{FF2B5EF4-FFF2-40B4-BE49-F238E27FC236}">
                <a16:creationId xmlns:a16="http://schemas.microsoft.com/office/drawing/2014/main" id="{0A8E261C-1329-4983-AB5B-57C0852C1DC6}"/>
              </a:ext>
            </a:extLst>
          </p:cNvPr>
          <p:cNvSpPr>
            <a:spLocks noChangeAspect="1"/>
          </p:cNvSpPr>
          <p:nvPr/>
        </p:nvSpPr>
        <p:spPr bwMode="auto">
          <a:xfrm>
            <a:off x="10764578" y="5507988"/>
            <a:ext cx="857958" cy="542130"/>
          </a:xfrm>
          <a:custGeom>
            <a:avLst/>
            <a:gdLst>
              <a:gd name="connsiteX0" fmla="*/ 104550 w 604718"/>
              <a:gd name="connsiteY0" fmla="*/ 208330 h 382112"/>
              <a:gd name="connsiteX1" fmla="*/ 156180 w 604718"/>
              <a:gd name="connsiteY1" fmla="*/ 208330 h 382112"/>
              <a:gd name="connsiteX2" fmla="*/ 261642 w 604718"/>
              <a:gd name="connsiteY2" fmla="*/ 248878 h 382112"/>
              <a:gd name="connsiteX3" fmla="*/ 298947 w 604718"/>
              <a:gd name="connsiteY3" fmla="*/ 255007 h 382112"/>
              <a:gd name="connsiteX4" fmla="*/ 340187 w 604718"/>
              <a:gd name="connsiteY4" fmla="*/ 247621 h 382112"/>
              <a:gd name="connsiteX5" fmla="*/ 433687 w 604718"/>
              <a:gd name="connsiteY5" fmla="*/ 208330 h 382112"/>
              <a:gd name="connsiteX6" fmla="*/ 490825 w 604718"/>
              <a:gd name="connsiteY6" fmla="*/ 208330 h 382112"/>
              <a:gd name="connsiteX7" fmla="*/ 490825 w 604718"/>
              <a:gd name="connsiteY7" fmla="*/ 271509 h 382112"/>
              <a:gd name="connsiteX8" fmla="*/ 458400 w 604718"/>
              <a:gd name="connsiteY8" fmla="*/ 320701 h 382112"/>
              <a:gd name="connsiteX9" fmla="*/ 329326 w 604718"/>
              <a:gd name="connsiteY9" fmla="*/ 376337 h 382112"/>
              <a:gd name="connsiteX10" fmla="*/ 264632 w 604718"/>
              <a:gd name="connsiteY10" fmla="*/ 376337 h 382112"/>
              <a:gd name="connsiteX11" fmla="*/ 136819 w 604718"/>
              <a:gd name="connsiteY11" fmla="*/ 320701 h 382112"/>
              <a:gd name="connsiteX12" fmla="*/ 104550 w 604718"/>
              <a:gd name="connsiteY12" fmla="*/ 271509 h 382112"/>
              <a:gd name="connsiteX13" fmla="*/ 300973 w 604718"/>
              <a:gd name="connsiteY13" fmla="*/ 5 h 382112"/>
              <a:gd name="connsiteX14" fmla="*/ 334162 w 604718"/>
              <a:gd name="connsiteY14" fmla="*/ 4701 h 382112"/>
              <a:gd name="connsiteX15" fmla="*/ 581267 w 604718"/>
              <a:gd name="connsiteY15" fmla="*/ 92552 h 382112"/>
              <a:gd name="connsiteX16" fmla="*/ 588822 w 604718"/>
              <a:gd name="connsiteY16" fmla="*/ 114398 h 382112"/>
              <a:gd name="connsiteX17" fmla="*/ 589136 w 604718"/>
              <a:gd name="connsiteY17" fmla="*/ 114398 h 382112"/>
              <a:gd name="connsiteX18" fmla="*/ 589136 w 604718"/>
              <a:gd name="connsiteY18" fmla="*/ 270771 h 382112"/>
              <a:gd name="connsiteX19" fmla="*/ 604718 w 604718"/>
              <a:gd name="connsiteY19" fmla="*/ 321376 h 382112"/>
              <a:gd name="connsiteX20" fmla="*/ 561278 w 604718"/>
              <a:gd name="connsiteY20" fmla="*/ 321376 h 382112"/>
              <a:gd name="connsiteX21" fmla="*/ 576388 w 604718"/>
              <a:gd name="connsiteY21" fmla="*/ 271242 h 382112"/>
              <a:gd name="connsiteX22" fmla="*/ 576388 w 604718"/>
              <a:gd name="connsiteY22" fmla="*/ 120370 h 382112"/>
              <a:gd name="connsiteX23" fmla="*/ 333376 w 604718"/>
              <a:gd name="connsiteY23" fmla="*/ 222680 h 382112"/>
              <a:gd name="connsiteX24" fmla="*/ 268058 w 604718"/>
              <a:gd name="connsiteY24" fmla="*/ 223780 h 382112"/>
              <a:gd name="connsiteX25" fmla="*/ 13556 w 604718"/>
              <a:gd name="connsiteY25" fmla="*/ 125870 h 382112"/>
              <a:gd name="connsiteX26" fmla="*/ 13714 w 604718"/>
              <a:gd name="connsiteY26" fmla="*/ 100882 h 382112"/>
              <a:gd name="connsiteX27" fmla="*/ 267901 w 604718"/>
              <a:gd name="connsiteY27" fmla="*/ 5329 h 382112"/>
              <a:gd name="connsiteX28" fmla="*/ 300973 w 604718"/>
              <a:gd name="connsiteY28" fmla="*/ 5 h 38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04718" h="382112">
                <a:moveTo>
                  <a:pt x="104550" y="208330"/>
                </a:moveTo>
                <a:lnTo>
                  <a:pt x="156180" y="208330"/>
                </a:lnTo>
                <a:lnTo>
                  <a:pt x="261642" y="248878"/>
                </a:lnTo>
                <a:cubicBezTo>
                  <a:pt x="274864" y="253907"/>
                  <a:pt x="289188" y="255007"/>
                  <a:pt x="298947" y="255007"/>
                </a:cubicBezTo>
                <a:cubicBezTo>
                  <a:pt x="314373" y="255007"/>
                  <a:pt x="329012" y="252493"/>
                  <a:pt x="340187" y="247621"/>
                </a:cubicBezTo>
                <a:lnTo>
                  <a:pt x="433687" y="208330"/>
                </a:lnTo>
                <a:lnTo>
                  <a:pt x="490825" y="208330"/>
                </a:lnTo>
                <a:lnTo>
                  <a:pt x="490825" y="271509"/>
                </a:lnTo>
                <a:cubicBezTo>
                  <a:pt x="490825" y="290998"/>
                  <a:pt x="476344" y="313000"/>
                  <a:pt x="458400" y="320701"/>
                </a:cubicBezTo>
                <a:lnTo>
                  <a:pt x="329326" y="376337"/>
                </a:lnTo>
                <a:cubicBezTo>
                  <a:pt x="311382" y="384038"/>
                  <a:pt x="282419" y="384038"/>
                  <a:pt x="264632" y="376337"/>
                </a:cubicBezTo>
                <a:lnTo>
                  <a:pt x="136819" y="320701"/>
                </a:lnTo>
                <a:cubicBezTo>
                  <a:pt x="119032" y="313000"/>
                  <a:pt x="104550" y="290998"/>
                  <a:pt x="104550" y="271509"/>
                </a:cubicBezTo>
                <a:close/>
                <a:moveTo>
                  <a:pt x="300973" y="5"/>
                </a:moveTo>
                <a:cubicBezTo>
                  <a:pt x="312954" y="-93"/>
                  <a:pt x="324955" y="1479"/>
                  <a:pt x="334162" y="4701"/>
                </a:cubicBezTo>
                <a:lnTo>
                  <a:pt x="581267" y="92552"/>
                </a:lnTo>
                <a:cubicBezTo>
                  <a:pt x="596849" y="98053"/>
                  <a:pt x="599210" y="107168"/>
                  <a:pt x="588822" y="114398"/>
                </a:cubicBezTo>
                <a:lnTo>
                  <a:pt x="589136" y="114398"/>
                </a:lnTo>
                <a:lnTo>
                  <a:pt x="589136" y="270771"/>
                </a:lnTo>
                <a:lnTo>
                  <a:pt x="604718" y="321376"/>
                </a:lnTo>
                <a:lnTo>
                  <a:pt x="561278" y="321376"/>
                </a:lnTo>
                <a:lnTo>
                  <a:pt x="576388" y="271242"/>
                </a:lnTo>
                <a:lnTo>
                  <a:pt x="576388" y="120370"/>
                </a:lnTo>
                <a:lnTo>
                  <a:pt x="333376" y="222680"/>
                </a:lnTo>
                <a:cubicBezTo>
                  <a:pt x="315433" y="230224"/>
                  <a:pt x="286158" y="230695"/>
                  <a:pt x="268058" y="223780"/>
                </a:cubicBezTo>
                <a:lnTo>
                  <a:pt x="13556" y="125870"/>
                </a:lnTo>
                <a:cubicBezTo>
                  <a:pt x="-4544" y="118798"/>
                  <a:pt x="-4544" y="107640"/>
                  <a:pt x="13714" y="100882"/>
                </a:cubicBezTo>
                <a:lnTo>
                  <a:pt x="267901" y="5329"/>
                </a:lnTo>
                <a:cubicBezTo>
                  <a:pt x="277030" y="1872"/>
                  <a:pt x="288991" y="104"/>
                  <a:pt x="300973" y="5"/>
                </a:cubicBezTo>
                <a:close/>
              </a:path>
            </a:pathLst>
          </a:custGeom>
          <a:solidFill>
            <a:schemeClr val="accent1">
              <a:lumMod val="20000"/>
              <a:lumOff val="80000"/>
              <a:alpha val="80000"/>
            </a:schemeClr>
          </a:solidFill>
          <a:ln>
            <a:noFill/>
          </a:ln>
        </p:spPr>
      </p:sp>
      <p:sp>
        <p:nvSpPr>
          <p:cNvPr id="27" name="标题 26">
            <a:extLst>
              <a:ext uri="{FF2B5EF4-FFF2-40B4-BE49-F238E27FC236}">
                <a16:creationId xmlns:a16="http://schemas.microsoft.com/office/drawing/2014/main" id="{6D4BE229-9016-4C10-92EE-F8388D84E6A6}"/>
              </a:ext>
            </a:extLst>
          </p:cNvPr>
          <p:cNvSpPr>
            <a:spLocks noGrp="1"/>
          </p:cNvSpPr>
          <p:nvPr>
            <p:ph type="title"/>
          </p:nvPr>
        </p:nvSpPr>
        <p:spPr>
          <a:xfrm>
            <a:off x="1363494" y="452582"/>
            <a:ext cx="7499950" cy="576118"/>
          </a:xfrm>
        </p:spPr>
        <p:txBody>
          <a:bodyPr/>
          <a:lstStyle/>
          <a:p>
            <a:r>
              <a:rPr lang="zh-CN" altLang="en-US" dirty="0"/>
              <a:t>参考文献</a:t>
            </a:r>
          </a:p>
        </p:txBody>
      </p:sp>
      <p:sp>
        <p:nvSpPr>
          <p:cNvPr id="26" name="文本占位符 25">
            <a:extLst>
              <a:ext uri="{FF2B5EF4-FFF2-40B4-BE49-F238E27FC236}">
                <a16:creationId xmlns:a16="http://schemas.microsoft.com/office/drawing/2014/main" id="{678A078A-38BD-4BD7-B2FD-53E6D2E21D4C}"/>
              </a:ext>
            </a:extLst>
          </p:cNvPr>
          <p:cNvSpPr>
            <a:spLocks noGrp="1"/>
          </p:cNvSpPr>
          <p:nvPr>
            <p:ph type="body" sz="quarter" idx="13"/>
          </p:nvPr>
        </p:nvSpPr>
        <p:spPr/>
        <p:txBody>
          <a:bodyPr/>
          <a:lstStyle/>
          <a:p>
            <a:r>
              <a:rPr lang="en-US" altLang="zh-CN" dirty="0"/>
              <a:t>[1]</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视频提供了功能强大的方法帮助您证明您的观点。当您单击联机视频时，可以在想要添加的视频的嵌入</a:t>
            </a:r>
            <a:r>
              <a:rPr lang="zh-CN" altLang="en-US" dirty="0">
                <a:latin typeface="微软雅黑" panose="020B0503020204020204" pitchFamily="34" charset="-122"/>
                <a:ea typeface="微软雅黑" panose="020B0503020204020204" pitchFamily="34" charset="-122"/>
                <a:sym typeface="微软雅黑" panose="020B0503020204020204" pitchFamily="34" charset="-122"/>
              </a:rPr>
              <a:t>。</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r>
              <a:rPr lang="zh-CN" altLang="en-US" dirty="0">
                <a:latin typeface="微软雅黑" panose="020B0503020204020204" pitchFamily="34" charset="-122"/>
                <a:ea typeface="微软雅黑" panose="020B0503020204020204" pitchFamily="34" charset="-122"/>
                <a:sym typeface="微软雅黑" panose="020B0503020204020204" pitchFamily="34" charset="-122"/>
              </a:rPr>
              <a:t>。</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a:p>
            <a:r>
              <a:rPr lang="en-US" altLang="zh-CN" dirty="0"/>
              <a:t>[2]</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视频提供了功能强大的方法帮助您证明您的观点。当您单击联机视频时，可以在想要添加的视频的嵌入</a:t>
            </a:r>
            <a:r>
              <a:rPr lang="zh-CN" altLang="en-US" dirty="0">
                <a:latin typeface="微软雅黑" panose="020B0503020204020204" pitchFamily="34" charset="-122"/>
                <a:ea typeface="微软雅黑" panose="020B0503020204020204" pitchFamily="34" charset="-122"/>
                <a:sym typeface="微软雅黑" panose="020B0503020204020204" pitchFamily="34" charset="-122"/>
              </a:rPr>
              <a:t>。</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r>
              <a:rPr lang="zh-CN" altLang="en-US" dirty="0">
                <a:latin typeface="微软雅黑" panose="020B0503020204020204" pitchFamily="34" charset="-122"/>
                <a:ea typeface="微软雅黑" panose="020B0503020204020204" pitchFamily="34" charset="-122"/>
                <a:sym typeface="微软雅黑" panose="020B0503020204020204" pitchFamily="34" charset="-122"/>
              </a:rPr>
              <a:t>。</a:t>
            </a:r>
            <a:r>
              <a:rPr lang="zh-CN" altLang="zh-CN" dirty="0">
                <a:latin typeface="微软雅黑" panose="020B0503020204020204" pitchFamily="34" charset="-122"/>
                <a:ea typeface="微软雅黑" panose="020B0503020204020204" pitchFamily="34" charset="-122"/>
                <a:sym typeface="微软雅黑" panose="020B0503020204020204" pitchFamily="34" charset="-122"/>
              </a:rPr>
              <a:t>视频提供了功能强大的方法帮助您证明您的观点。</a:t>
            </a:r>
            <a:endParaRPr lang="en-US" altLang="zh-CN" dirty="0">
              <a:latin typeface="微软雅黑" panose="020B0503020204020204" pitchFamily="34" charset="-122"/>
              <a:ea typeface="微软雅黑" panose="020B0503020204020204" pitchFamily="34" charset="-122"/>
              <a:sym typeface="微软雅黑" panose="020B0503020204020204" pitchFamily="34" charset="-122"/>
            </a:endParaRPr>
          </a:p>
          <a:p>
            <a:endParaRPr lang="zh-CN" altLang="en-US" dirty="0"/>
          </a:p>
        </p:txBody>
      </p:sp>
      <p:sp>
        <p:nvSpPr>
          <p:cNvPr id="4" name="graduation-hat-front-view_27483">
            <a:extLst>
              <a:ext uri="{FF2B5EF4-FFF2-40B4-BE49-F238E27FC236}">
                <a16:creationId xmlns:a16="http://schemas.microsoft.com/office/drawing/2014/main" id="{CDF7D5CF-480F-4B33-9860-A49B88CE3E2F}"/>
              </a:ext>
            </a:extLst>
          </p:cNvPr>
          <p:cNvSpPr>
            <a:spLocks noChangeAspect="1"/>
          </p:cNvSpPr>
          <p:nvPr/>
        </p:nvSpPr>
        <p:spPr bwMode="auto">
          <a:xfrm>
            <a:off x="10791650" y="5560867"/>
            <a:ext cx="803814" cy="507917"/>
          </a:xfrm>
          <a:custGeom>
            <a:avLst/>
            <a:gdLst>
              <a:gd name="connsiteX0" fmla="*/ 104550 w 604718"/>
              <a:gd name="connsiteY0" fmla="*/ 208330 h 382112"/>
              <a:gd name="connsiteX1" fmla="*/ 156180 w 604718"/>
              <a:gd name="connsiteY1" fmla="*/ 208330 h 382112"/>
              <a:gd name="connsiteX2" fmla="*/ 261642 w 604718"/>
              <a:gd name="connsiteY2" fmla="*/ 248878 h 382112"/>
              <a:gd name="connsiteX3" fmla="*/ 298947 w 604718"/>
              <a:gd name="connsiteY3" fmla="*/ 255007 h 382112"/>
              <a:gd name="connsiteX4" fmla="*/ 340187 w 604718"/>
              <a:gd name="connsiteY4" fmla="*/ 247621 h 382112"/>
              <a:gd name="connsiteX5" fmla="*/ 433687 w 604718"/>
              <a:gd name="connsiteY5" fmla="*/ 208330 h 382112"/>
              <a:gd name="connsiteX6" fmla="*/ 490825 w 604718"/>
              <a:gd name="connsiteY6" fmla="*/ 208330 h 382112"/>
              <a:gd name="connsiteX7" fmla="*/ 490825 w 604718"/>
              <a:gd name="connsiteY7" fmla="*/ 271509 h 382112"/>
              <a:gd name="connsiteX8" fmla="*/ 458400 w 604718"/>
              <a:gd name="connsiteY8" fmla="*/ 320701 h 382112"/>
              <a:gd name="connsiteX9" fmla="*/ 329326 w 604718"/>
              <a:gd name="connsiteY9" fmla="*/ 376337 h 382112"/>
              <a:gd name="connsiteX10" fmla="*/ 264632 w 604718"/>
              <a:gd name="connsiteY10" fmla="*/ 376337 h 382112"/>
              <a:gd name="connsiteX11" fmla="*/ 136819 w 604718"/>
              <a:gd name="connsiteY11" fmla="*/ 320701 h 382112"/>
              <a:gd name="connsiteX12" fmla="*/ 104550 w 604718"/>
              <a:gd name="connsiteY12" fmla="*/ 271509 h 382112"/>
              <a:gd name="connsiteX13" fmla="*/ 300973 w 604718"/>
              <a:gd name="connsiteY13" fmla="*/ 5 h 382112"/>
              <a:gd name="connsiteX14" fmla="*/ 334162 w 604718"/>
              <a:gd name="connsiteY14" fmla="*/ 4701 h 382112"/>
              <a:gd name="connsiteX15" fmla="*/ 581267 w 604718"/>
              <a:gd name="connsiteY15" fmla="*/ 92552 h 382112"/>
              <a:gd name="connsiteX16" fmla="*/ 588822 w 604718"/>
              <a:gd name="connsiteY16" fmla="*/ 114398 h 382112"/>
              <a:gd name="connsiteX17" fmla="*/ 589136 w 604718"/>
              <a:gd name="connsiteY17" fmla="*/ 114398 h 382112"/>
              <a:gd name="connsiteX18" fmla="*/ 589136 w 604718"/>
              <a:gd name="connsiteY18" fmla="*/ 270771 h 382112"/>
              <a:gd name="connsiteX19" fmla="*/ 604718 w 604718"/>
              <a:gd name="connsiteY19" fmla="*/ 321376 h 382112"/>
              <a:gd name="connsiteX20" fmla="*/ 561278 w 604718"/>
              <a:gd name="connsiteY20" fmla="*/ 321376 h 382112"/>
              <a:gd name="connsiteX21" fmla="*/ 576388 w 604718"/>
              <a:gd name="connsiteY21" fmla="*/ 271242 h 382112"/>
              <a:gd name="connsiteX22" fmla="*/ 576388 w 604718"/>
              <a:gd name="connsiteY22" fmla="*/ 120370 h 382112"/>
              <a:gd name="connsiteX23" fmla="*/ 333376 w 604718"/>
              <a:gd name="connsiteY23" fmla="*/ 222680 h 382112"/>
              <a:gd name="connsiteX24" fmla="*/ 268058 w 604718"/>
              <a:gd name="connsiteY24" fmla="*/ 223780 h 382112"/>
              <a:gd name="connsiteX25" fmla="*/ 13556 w 604718"/>
              <a:gd name="connsiteY25" fmla="*/ 125870 h 382112"/>
              <a:gd name="connsiteX26" fmla="*/ 13714 w 604718"/>
              <a:gd name="connsiteY26" fmla="*/ 100882 h 382112"/>
              <a:gd name="connsiteX27" fmla="*/ 267901 w 604718"/>
              <a:gd name="connsiteY27" fmla="*/ 5329 h 382112"/>
              <a:gd name="connsiteX28" fmla="*/ 300973 w 604718"/>
              <a:gd name="connsiteY28" fmla="*/ 5 h 38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04718" h="382112">
                <a:moveTo>
                  <a:pt x="104550" y="208330"/>
                </a:moveTo>
                <a:lnTo>
                  <a:pt x="156180" y="208330"/>
                </a:lnTo>
                <a:lnTo>
                  <a:pt x="261642" y="248878"/>
                </a:lnTo>
                <a:cubicBezTo>
                  <a:pt x="274864" y="253907"/>
                  <a:pt x="289188" y="255007"/>
                  <a:pt x="298947" y="255007"/>
                </a:cubicBezTo>
                <a:cubicBezTo>
                  <a:pt x="314373" y="255007"/>
                  <a:pt x="329012" y="252493"/>
                  <a:pt x="340187" y="247621"/>
                </a:cubicBezTo>
                <a:lnTo>
                  <a:pt x="433687" y="208330"/>
                </a:lnTo>
                <a:lnTo>
                  <a:pt x="490825" y="208330"/>
                </a:lnTo>
                <a:lnTo>
                  <a:pt x="490825" y="271509"/>
                </a:lnTo>
                <a:cubicBezTo>
                  <a:pt x="490825" y="290998"/>
                  <a:pt x="476344" y="313000"/>
                  <a:pt x="458400" y="320701"/>
                </a:cubicBezTo>
                <a:lnTo>
                  <a:pt x="329326" y="376337"/>
                </a:lnTo>
                <a:cubicBezTo>
                  <a:pt x="311382" y="384038"/>
                  <a:pt x="282419" y="384038"/>
                  <a:pt x="264632" y="376337"/>
                </a:cubicBezTo>
                <a:lnTo>
                  <a:pt x="136819" y="320701"/>
                </a:lnTo>
                <a:cubicBezTo>
                  <a:pt x="119032" y="313000"/>
                  <a:pt x="104550" y="290998"/>
                  <a:pt x="104550" y="271509"/>
                </a:cubicBezTo>
                <a:close/>
                <a:moveTo>
                  <a:pt x="300973" y="5"/>
                </a:moveTo>
                <a:cubicBezTo>
                  <a:pt x="312954" y="-93"/>
                  <a:pt x="324955" y="1479"/>
                  <a:pt x="334162" y="4701"/>
                </a:cubicBezTo>
                <a:lnTo>
                  <a:pt x="581267" y="92552"/>
                </a:lnTo>
                <a:cubicBezTo>
                  <a:pt x="596849" y="98053"/>
                  <a:pt x="599210" y="107168"/>
                  <a:pt x="588822" y="114398"/>
                </a:cubicBezTo>
                <a:lnTo>
                  <a:pt x="589136" y="114398"/>
                </a:lnTo>
                <a:lnTo>
                  <a:pt x="589136" y="270771"/>
                </a:lnTo>
                <a:lnTo>
                  <a:pt x="604718" y="321376"/>
                </a:lnTo>
                <a:lnTo>
                  <a:pt x="561278" y="321376"/>
                </a:lnTo>
                <a:lnTo>
                  <a:pt x="576388" y="271242"/>
                </a:lnTo>
                <a:lnTo>
                  <a:pt x="576388" y="120370"/>
                </a:lnTo>
                <a:lnTo>
                  <a:pt x="333376" y="222680"/>
                </a:lnTo>
                <a:cubicBezTo>
                  <a:pt x="315433" y="230224"/>
                  <a:pt x="286158" y="230695"/>
                  <a:pt x="268058" y="223780"/>
                </a:cubicBezTo>
                <a:lnTo>
                  <a:pt x="13556" y="125870"/>
                </a:lnTo>
                <a:cubicBezTo>
                  <a:pt x="-4544" y="118798"/>
                  <a:pt x="-4544" y="107640"/>
                  <a:pt x="13714" y="100882"/>
                </a:cubicBezTo>
                <a:lnTo>
                  <a:pt x="267901" y="5329"/>
                </a:lnTo>
                <a:cubicBezTo>
                  <a:pt x="277030" y="1872"/>
                  <a:pt x="288991" y="104"/>
                  <a:pt x="300973" y="5"/>
                </a:cubicBezTo>
                <a:close/>
              </a:path>
            </a:pathLst>
          </a:custGeom>
          <a:solidFill>
            <a:schemeClr val="accent1">
              <a:lumMod val="75000"/>
            </a:schemeClr>
          </a:solidFill>
          <a:ln>
            <a:noFill/>
          </a:ln>
        </p:spPr>
      </p:sp>
    </p:spTree>
    <p:extLst>
      <p:ext uri="{BB962C8B-B14F-4D97-AF65-F5344CB8AC3E}">
        <p14:creationId xmlns:p14="http://schemas.microsoft.com/office/powerpoint/2010/main" val="272230428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组合 32">
            <a:extLst>
              <a:ext uri="{FF2B5EF4-FFF2-40B4-BE49-F238E27FC236}">
                <a16:creationId xmlns:a16="http://schemas.microsoft.com/office/drawing/2014/main" id="{2F4A07C5-96A9-41D6-AC48-46FB6BEF5BA1}"/>
              </a:ext>
            </a:extLst>
          </p:cNvPr>
          <p:cNvGrpSpPr/>
          <p:nvPr/>
        </p:nvGrpSpPr>
        <p:grpSpPr>
          <a:xfrm>
            <a:off x="676960" y="4855730"/>
            <a:ext cx="3416542" cy="1233752"/>
            <a:chOff x="839358" y="4855730"/>
            <a:chExt cx="3416542" cy="1233752"/>
          </a:xfrm>
        </p:grpSpPr>
        <p:sp>
          <p:nvSpPr>
            <p:cNvPr id="34" name="ïṩļîḍe">
              <a:extLst>
                <a:ext uri="{FF2B5EF4-FFF2-40B4-BE49-F238E27FC236}">
                  <a16:creationId xmlns:a16="http://schemas.microsoft.com/office/drawing/2014/main" id="{68190392-A3E8-4A62-8991-D2D994EE9536}"/>
                </a:ext>
              </a:extLst>
            </p:cNvPr>
            <p:cNvSpPr/>
            <p:nvPr/>
          </p:nvSpPr>
          <p:spPr>
            <a:xfrm>
              <a:off x="839358" y="4948030"/>
              <a:ext cx="156106" cy="791947"/>
            </a:xfrm>
            <a:prstGeom prst="rect">
              <a:avLst/>
            </a:prstGeom>
            <a:solidFill>
              <a:schemeClr val="bg2"/>
            </a:solidFill>
            <a:ln w="12700" cap="flat" cmpd="sng" algn="ctr">
              <a:noFill/>
              <a:prstDash val="solid"/>
              <a:miter lim="800000"/>
            </a:ln>
            <a:effectLst/>
            <a:ex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lang="zh-CN" altLang="en-US"/>
            </a:p>
          </p:txBody>
        </p:sp>
        <p:sp>
          <p:nvSpPr>
            <p:cNvPr id="35" name="íṡḷiďe">
              <a:extLst>
                <a:ext uri="{FF2B5EF4-FFF2-40B4-BE49-F238E27FC236}">
                  <a16:creationId xmlns:a16="http://schemas.microsoft.com/office/drawing/2014/main" id="{6AF6E0D4-492A-4268-9965-E31402D3AEE4}"/>
                </a:ext>
              </a:extLst>
            </p:cNvPr>
            <p:cNvSpPr/>
            <p:nvPr/>
          </p:nvSpPr>
          <p:spPr bwMode="auto">
            <a:xfrm>
              <a:off x="1151570" y="5297535"/>
              <a:ext cx="3104330" cy="79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nSpc>
                  <a:spcPct val="120000"/>
                </a:lnSpc>
              </a:pPr>
              <a:r>
                <a:rPr lang="zh-CN" altLang="en-US" sz="1600" dirty="0"/>
                <a:t>输入你的介绍</a:t>
              </a:r>
              <a:r>
                <a:rPr lang="en-US" altLang="zh-CN" sz="1600" dirty="0"/>
                <a:t>……</a:t>
              </a:r>
            </a:p>
          </p:txBody>
        </p:sp>
        <p:sp>
          <p:nvSpPr>
            <p:cNvPr id="36" name="îṩľïďe">
              <a:extLst>
                <a:ext uri="{FF2B5EF4-FFF2-40B4-BE49-F238E27FC236}">
                  <a16:creationId xmlns:a16="http://schemas.microsoft.com/office/drawing/2014/main" id="{78B253D2-2DA6-43CC-B5D8-B233831C12AC}"/>
                </a:ext>
              </a:extLst>
            </p:cNvPr>
            <p:cNvSpPr txBox="1"/>
            <p:nvPr/>
          </p:nvSpPr>
          <p:spPr bwMode="auto">
            <a:xfrm>
              <a:off x="1151570" y="4855730"/>
              <a:ext cx="3104330"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zh-CN" altLang="en-US" b="1" dirty="0"/>
                <a:t>输入你的标题</a:t>
              </a:r>
              <a:endParaRPr lang="en-US" altLang="zh-CN" b="1" dirty="0"/>
            </a:p>
          </p:txBody>
        </p:sp>
      </p:grpSp>
      <p:grpSp>
        <p:nvGrpSpPr>
          <p:cNvPr id="37" name="组合 36">
            <a:extLst>
              <a:ext uri="{FF2B5EF4-FFF2-40B4-BE49-F238E27FC236}">
                <a16:creationId xmlns:a16="http://schemas.microsoft.com/office/drawing/2014/main" id="{AAD61E82-4406-44DD-AA75-CF22ECF23C07}"/>
              </a:ext>
            </a:extLst>
          </p:cNvPr>
          <p:cNvGrpSpPr/>
          <p:nvPr/>
        </p:nvGrpSpPr>
        <p:grpSpPr>
          <a:xfrm>
            <a:off x="4392511" y="4859497"/>
            <a:ext cx="3416542" cy="1233752"/>
            <a:chOff x="839358" y="4855730"/>
            <a:chExt cx="3416542" cy="1233752"/>
          </a:xfrm>
        </p:grpSpPr>
        <p:sp>
          <p:nvSpPr>
            <p:cNvPr id="38" name="ïṩļîḍe">
              <a:extLst>
                <a:ext uri="{FF2B5EF4-FFF2-40B4-BE49-F238E27FC236}">
                  <a16:creationId xmlns:a16="http://schemas.microsoft.com/office/drawing/2014/main" id="{3B13AE22-CDB1-404C-B39A-E54187EE31F6}"/>
                </a:ext>
              </a:extLst>
            </p:cNvPr>
            <p:cNvSpPr/>
            <p:nvPr/>
          </p:nvSpPr>
          <p:spPr>
            <a:xfrm>
              <a:off x="839358" y="4948030"/>
              <a:ext cx="156106" cy="791947"/>
            </a:xfrm>
            <a:prstGeom prst="rect">
              <a:avLst/>
            </a:prstGeom>
            <a:solidFill>
              <a:schemeClr val="bg2"/>
            </a:solidFill>
            <a:ln w="12700" cap="flat" cmpd="sng" algn="ctr">
              <a:noFill/>
              <a:prstDash val="solid"/>
              <a:miter lim="800000"/>
            </a:ln>
            <a:effectLst/>
            <a:ex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lang="zh-CN" altLang="en-US"/>
            </a:p>
          </p:txBody>
        </p:sp>
        <p:sp>
          <p:nvSpPr>
            <p:cNvPr id="39" name="íṡḷiďe">
              <a:extLst>
                <a:ext uri="{FF2B5EF4-FFF2-40B4-BE49-F238E27FC236}">
                  <a16:creationId xmlns:a16="http://schemas.microsoft.com/office/drawing/2014/main" id="{FF39F1E1-8C38-45D0-9DCE-8215A28FCF42}"/>
                </a:ext>
              </a:extLst>
            </p:cNvPr>
            <p:cNvSpPr/>
            <p:nvPr/>
          </p:nvSpPr>
          <p:spPr bwMode="auto">
            <a:xfrm>
              <a:off x="1151570" y="5297535"/>
              <a:ext cx="3104330" cy="79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lnSpc>
                  <a:spcPct val="120000"/>
                </a:lnSpc>
              </a:pPr>
              <a:r>
                <a:rPr lang="zh-CN" altLang="en-US" sz="1600" dirty="0">
                  <a:solidFill>
                    <a:srgbClr val="000000"/>
                  </a:solidFill>
                </a:rPr>
                <a:t>输入你的介绍</a:t>
              </a:r>
              <a:r>
                <a:rPr lang="en-US" altLang="zh-CN" sz="1600" dirty="0">
                  <a:solidFill>
                    <a:srgbClr val="000000"/>
                  </a:solidFill>
                </a:rPr>
                <a:t>……</a:t>
              </a:r>
            </a:p>
          </p:txBody>
        </p:sp>
        <p:sp>
          <p:nvSpPr>
            <p:cNvPr id="40" name="îṩľïďe">
              <a:extLst>
                <a:ext uri="{FF2B5EF4-FFF2-40B4-BE49-F238E27FC236}">
                  <a16:creationId xmlns:a16="http://schemas.microsoft.com/office/drawing/2014/main" id="{EF5D65E4-C6FC-43C4-AFA7-DDE22EF90EEE}"/>
                </a:ext>
              </a:extLst>
            </p:cNvPr>
            <p:cNvSpPr txBox="1"/>
            <p:nvPr/>
          </p:nvSpPr>
          <p:spPr bwMode="auto">
            <a:xfrm>
              <a:off x="1151570" y="4855730"/>
              <a:ext cx="3104330"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spcBef>
                  <a:spcPct val="0"/>
                </a:spcBef>
              </a:pPr>
              <a:r>
                <a:rPr lang="zh-CN" altLang="en-US" b="1" dirty="0"/>
                <a:t>输入你的标题</a:t>
              </a:r>
              <a:endParaRPr lang="en-US" altLang="zh-CN" b="1" dirty="0"/>
            </a:p>
          </p:txBody>
        </p:sp>
      </p:grpSp>
      <p:grpSp>
        <p:nvGrpSpPr>
          <p:cNvPr id="41" name="组合 40">
            <a:extLst>
              <a:ext uri="{FF2B5EF4-FFF2-40B4-BE49-F238E27FC236}">
                <a16:creationId xmlns:a16="http://schemas.microsoft.com/office/drawing/2014/main" id="{928A4C93-FAF6-44F4-841D-37EFA29BB7CA}"/>
              </a:ext>
            </a:extLst>
          </p:cNvPr>
          <p:cNvGrpSpPr/>
          <p:nvPr/>
        </p:nvGrpSpPr>
        <p:grpSpPr>
          <a:xfrm>
            <a:off x="8103946" y="4863264"/>
            <a:ext cx="3416542" cy="1233752"/>
            <a:chOff x="839358" y="4855730"/>
            <a:chExt cx="3416542" cy="1233752"/>
          </a:xfrm>
        </p:grpSpPr>
        <p:sp>
          <p:nvSpPr>
            <p:cNvPr id="42" name="ïṩļîḍe">
              <a:extLst>
                <a:ext uri="{FF2B5EF4-FFF2-40B4-BE49-F238E27FC236}">
                  <a16:creationId xmlns:a16="http://schemas.microsoft.com/office/drawing/2014/main" id="{6FBE6416-89F2-477B-A2F7-FF49A2790959}"/>
                </a:ext>
              </a:extLst>
            </p:cNvPr>
            <p:cNvSpPr/>
            <p:nvPr/>
          </p:nvSpPr>
          <p:spPr>
            <a:xfrm>
              <a:off x="839358" y="4948030"/>
              <a:ext cx="156106" cy="791947"/>
            </a:xfrm>
            <a:prstGeom prst="rect">
              <a:avLst/>
            </a:prstGeom>
            <a:solidFill>
              <a:schemeClr val="bg2"/>
            </a:solidFill>
            <a:ln w="12700" cap="flat" cmpd="sng" algn="ctr">
              <a:noFill/>
              <a:prstDash val="solid"/>
              <a:miter lim="800000"/>
            </a:ln>
            <a:effectLst/>
            <a:ex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lang="zh-CN" altLang="en-US"/>
            </a:p>
          </p:txBody>
        </p:sp>
        <p:sp>
          <p:nvSpPr>
            <p:cNvPr id="43" name="íṡḷiďe">
              <a:extLst>
                <a:ext uri="{FF2B5EF4-FFF2-40B4-BE49-F238E27FC236}">
                  <a16:creationId xmlns:a16="http://schemas.microsoft.com/office/drawing/2014/main" id="{7BAC71BB-056E-4383-8B51-233C59304FA4}"/>
                </a:ext>
              </a:extLst>
            </p:cNvPr>
            <p:cNvSpPr/>
            <p:nvPr/>
          </p:nvSpPr>
          <p:spPr bwMode="auto">
            <a:xfrm>
              <a:off x="1151570" y="5297535"/>
              <a:ext cx="3104330" cy="791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lvl="0" defTabSz="914400">
                <a:lnSpc>
                  <a:spcPct val="120000"/>
                </a:lnSpc>
              </a:pPr>
              <a:r>
                <a:rPr lang="zh-CN" altLang="en-US" sz="1600" dirty="0">
                  <a:solidFill>
                    <a:srgbClr val="000000"/>
                  </a:solidFill>
                </a:rPr>
                <a:t>输入你的介绍</a:t>
              </a:r>
              <a:r>
                <a:rPr lang="en-US" altLang="zh-CN" sz="1600" dirty="0">
                  <a:solidFill>
                    <a:srgbClr val="000000"/>
                  </a:solidFill>
                </a:rPr>
                <a:t>……</a:t>
              </a:r>
            </a:p>
          </p:txBody>
        </p:sp>
        <p:sp>
          <p:nvSpPr>
            <p:cNvPr id="44" name="îṩľïďe">
              <a:extLst>
                <a:ext uri="{FF2B5EF4-FFF2-40B4-BE49-F238E27FC236}">
                  <a16:creationId xmlns:a16="http://schemas.microsoft.com/office/drawing/2014/main" id="{FF48D42A-1CBA-4959-925C-51C780E77378}"/>
                </a:ext>
              </a:extLst>
            </p:cNvPr>
            <p:cNvSpPr txBox="1"/>
            <p:nvPr/>
          </p:nvSpPr>
          <p:spPr bwMode="auto">
            <a:xfrm>
              <a:off x="1151570" y="4855730"/>
              <a:ext cx="3104330"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spcBef>
                  <a:spcPct val="0"/>
                </a:spcBef>
              </a:pPr>
              <a:r>
                <a:rPr lang="zh-CN" altLang="en-US" b="1" dirty="0"/>
                <a:t>输入你的标题</a:t>
              </a:r>
              <a:endParaRPr lang="en-US" altLang="zh-CN" b="1" dirty="0"/>
            </a:p>
          </p:txBody>
        </p:sp>
      </p:grpSp>
      <p:sp>
        <p:nvSpPr>
          <p:cNvPr id="45" name="标题 44">
            <a:extLst>
              <a:ext uri="{FF2B5EF4-FFF2-40B4-BE49-F238E27FC236}">
                <a16:creationId xmlns:a16="http://schemas.microsoft.com/office/drawing/2014/main" id="{7D2DA0AE-808D-4833-98BC-61A6B4F1813F}"/>
              </a:ext>
            </a:extLst>
          </p:cNvPr>
          <p:cNvSpPr>
            <a:spLocks noGrp="1"/>
          </p:cNvSpPr>
          <p:nvPr>
            <p:ph type="title"/>
          </p:nvPr>
        </p:nvSpPr>
        <p:spPr>
          <a:xfrm>
            <a:off x="1363494" y="452582"/>
            <a:ext cx="7499950" cy="576118"/>
          </a:xfrm>
        </p:spPr>
        <p:txBody>
          <a:bodyPr/>
          <a:lstStyle/>
          <a:p>
            <a:r>
              <a:rPr lang="zh-CN" altLang="en-US" dirty="0"/>
              <a:t>调研照片</a:t>
            </a:r>
          </a:p>
        </p:txBody>
      </p:sp>
      <p:pic>
        <p:nvPicPr>
          <p:cNvPr id="50" name="图片占位符 49" descr="图片包含 植物&#10;&#10;自动生成的说明">
            <a:extLst>
              <a:ext uri="{FF2B5EF4-FFF2-40B4-BE49-F238E27FC236}">
                <a16:creationId xmlns:a16="http://schemas.microsoft.com/office/drawing/2014/main" id="{BA74FEE9-8BE4-474D-9670-EC84647D1CFE}"/>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8908" r="8908"/>
          <a:stretch>
            <a:fillRect/>
          </a:stretch>
        </p:blipFill>
        <p:spPr>
          <a:xfrm>
            <a:off x="676960" y="1717675"/>
            <a:ext cx="3405187" cy="3084513"/>
          </a:xfrm>
        </p:spPr>
      </p:pic>
      <p:pic>
        <p:nvPicPr>
          <p:cNvPr id="52" name="图片占位符 51" descr="图片包含 鸟, 水, 草, 户外&#10;&#10;自动生成的说明">
            <a:extLst>
              <a:ext uri="{FF2B5EF4-FFF2-40B4-BE49-F238E27FC236}">
                <a16:creationId xmlns:a16="http://schemas.microsoft.com/office/drawing/2014/main" id="{0D5F6986-6B5B-4592-88C9-8BCB04CAD2FD}"/>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13324" r="13324"/>
          <a:stretch>
            <a:fillRect/>
          </a:stretch>
        </p:blipFill>
        <p:spPr>
          <a:xfrm>
            <a:off x="4392511" y="1717675"/>
            <a:ext cx="3405187" cy="3084513"/>
          </a:xfrm>
        </p:spPr>
      </p:pic>
      <p:pic>
        <p:nvPicPr>
          <p:cNvPr id="54" name="图片占位符 53" descr="图片包含 草, 户外, 地面, 就坐&#10;&#10;自动生成的说明">
            <a:extLst>
              <a:ext uri="{FF2B5EF4-FFF2-40B4-BE49-F238E27FC236}">
                <a16:creationId xmlns:a16="http://schemas.microsoft.com/office/drawing/2014/main" id="{2159F90B-B52F-45A5-BF6D-0519026A1D15}"/>
              </a:ext>
            </a:extLst>
          </p:cNvPr>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l="13140" r="13140"/>
          <a:stretch>
            <a:fillRect/>
          </a:stretch>
        </p:blipFill>
        <p:spPr>
          <a:xfrm>
            <a:off x="8103946" y="1717675"/>
            <a:ext cx="3405187" cy="3084513"/>
          </a:xfrm>
        </p:spPr>
      </p:pic>
      <p:sp>
        <p:nvSpPr>
          <p:cNvPr id="30" name="íş1ïḓé">
            <a:extLst>
              <a:ext uri="{FF2B5EF4-FFF2-40B4-BE49-F238E27FC236}">
                <a16:creationId xmlns:a16="http://schemas.microsoft.com/office/drawing/2014/main" id="{764B7320-3C1A-46B4-851B-EE803AE2E9D9}"/>
              </a:ext>
            </a:extLst>
          </p:cNvPr>
          <p:cNvSpPr/>
          <p:nvPr/>
        </p:nvSpPr>
        <p:spPr>
          <a:xfrm>
            <a:off x="1998553" y="1323474"/>
            <a:ext cx="762000" cy="762000"/>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r>
              <a:rPr lang="en-US" altLang="zh-CN" dirty="0"/>
              <a:t>01</a:t>
            </a:r>
            <a:endParaRPr lang="zh-CN" altLang="en-US" dirty="0"/>
          </a:p>
        </p:txBody>
      </p:sp>
      <p:sp>
        <p:nvSpPr>
          <p:cNvPr id="31" name="iṡlîḍè">
            <a:extLst>
              <a:ext uri="{FF2B5EF4-FFF2-40B4-BE49-F238E27FC236}">
                <a16:creationId xmlns:a16="http://schemas.microsoft.com/office/drawing/2014/main" id="{276CFB11-EF9B-4C8A-8F3F-BD2538011FA4}"/>
              </a:ext>
            </a:extLst>
          </p:cNvPr>
          <p:cNvSpPr/>
          <p:nvPr/>
        </p:nvSpPr>
        <p:spPr>
          <a:xfrm>
            <a:off x="5714104" y="1323474"/>
            <a:ext cx="762000" cy="762000"/>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r>
              <a:rPr lang="en-US" altLang="zh-CN" dirty="0"/>
              <a:t>02</a:t>
            </a:r>
            <a:endParaRPr lang="zh-CN" altLang="en-US" dirty="0"/>
          </a:p>
        </p:txBody>
      </p:sp>
      <p:sp>
        <p:nvSpPr>
          <p:cNvPr id="32" name="ïslïḍe">
            <a:extLst>
              <a:ext uri="{FF2B5EF4-FFF2-40B4-BE49-F238E27FC236}">
                <a16:creationId xmlns:a16="http://schemas.microsoft.com/office/drawing/2014/main" id="{B41F20D4-B0B6-4946-BC6C-1A306E9BAFF5}"/>
              </a:ext>
            </a:extLst>
          </p:cNvPr>
          <p:cNvSpPr/>
          <p:nvPr/>
        </p:nvSpPr>
        <p:spPr>
          <a:xfrm>
            <a:off x="9429655" y="1323474"/>
            <a:ext cx="762000" cy="762000"/>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r>
              <a:rPr lang="en-US" altLang="zh-CN" dirty="0"/>
              <a:t>03</a:t>
            </a:r>
            <a:endParaRPr lang="zh-CN" altLang="en-US" dirty="0"/>
          </a:p>
        </p:txBody>
      </p:sp>
    </p:spTree>
    <p:extLst>
      <p:ext uri="{BB962C8B-B14F-4D97-AF65-F5344CB8AC3E}">
        <p14:creationId xmlns:p14="http://schemas.microsoft.com/office/powerpoint/2010/main" val="7385190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文本占位符 2">
            <a:extLst>
              <a:ext uri="{FF2B5EF4-FFF2-40B4-BE49-F238E27FC236}">
                <a16:creationId xmlns:a16="http://schemas.microsoft.com/office/drawing/2014/main" id="{A10C5EBD-EA78-4C37-B0FE-FCE6AD1E7961}"/>
              </a:ext>
            </a:extLst>
          </p:cNvPr>
          <p:cNvSpPr txBox="1">
            <a:spLocks/>
          </p:cNvSpPr>
          <p:nvPr/>
        </p:nvSpPr>
        <p:spPr>
          <a:xfrm>
            <a:off x="1071366" y="3025264"/>
            <a:ext cx="3577148" cy="807473"/>
          </a:xfrm>
          <a:prstGeom prst="rect">
            <a:avLst/>
          </a:prstGeom>
        </p:spPr>
        <p:txBody>
          <a:bodyPr lIns="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zh-CN" altLang="en-US" sz="3600" dirty="0">
                <a:solidFill>
                  <a:schemeClr val="bg1"/>
                </a:solidFill>
              </a:rPr>
              <a:t>请老师批评指正！</a:t>
            </a:r>
          </a:p>
        </p:txBody>
      </p:sp>
      <p:sp>
        <p:nvSpPr>
          <p:cNvPr id="68" name="文本占位符 2">
            <a:extLst>
              <a:ext uri="{FF2B5EF4-FFF2-40B4-BE49-F238E27FC236}">
                <a16:creationId xmlns:a16="http://schemas.microsoft.com/office/drawing/2014/main" id="{20EB1B85-71F8-42F1-ABD1-A3D423B446A2}"/>
              </a:ext>
            </a:extLst>
          </p:cNvPr>
          <p:cNvSpPr txBox="1">
            <a:spLocks/>
          </p:cNvSpPr>
          <p:nvPr/>
        </p:nvSpPr>
        <p:spPr>
          <a:xfrm>
            <a:off x="7587584" y="3025264"/>
            <a:ext cx="3577148" cy="807473"/>
          </a:xfrm>
          <a:prstGeom prst="rect">
            <a:avLst/>
          </a:prstGeom>
        </p:spPr>
        <p:txBody>
          <a:bodyPr lIns="0" rIns="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Font typeface="Arial" panose="020B0604020202020204" pitchFamily="34" charset="0"/>
              <a:buNone/>
            </a:pPr>
            <a:r>
              <a:rPr lang="zh-CN" altLang="en-US" sz="4000" dirty="0">
                <a:solidFill>
                  <a:schemeClr val="bg1"/>
                </a:solidFill>
              </a:rPr>
              <a:t>感谢您的倾听</a:t>
            </a:r>
          </a:p>
        </p:txBody>
      </p:sp>
      <p:sp>
        <p:nvSpPr>
          <p:cNvPr id="69" name="文本框 68">
            <a:extLst>
              <a:ext uri="{FF2B5EF4-FFF2-40B4-BE49-F238E27FC236}">
                <a16:creationId xmlns:a16="http://schemas.microsoft.com/office/drawing/2014/main" id="{14918F82-2BEC-4F8A-8232-834B1AEAA377}"/>
              </a:ext>
            </a:extLst>
          </p:cNvPr>
          <p:cNvSpPr txBox="1"/>
          <p:nvPr/>
        </p:nvSpPr>
        <p:spPr>
          <a:xfrm>
            <a:off x="1071366" y="3666913"/>
            <a:ext cx="2279651" cy="307777"/>
          </a:xfrm>
          <a:prstGeom prst="rect">
            <a:avLst/>
          </a:prstGeom>
          <a:noFill/>
        </p:spPr>
        <p:txBody>
          <a:bodyPr wrap="square" lIns="0" rtlCol="0">
            <a:spAutoFit/>
          </a:bodyPr>
          <a:lstStyle/>
          <a:p>
            <a:r>
              <a:rPr lang="en-US" altLang="zh-CN" sz="1400" dirty="0">
                <a:solidFill>
                  <a:schemeClr val="bg1"/>
                </a:solidFill>
                <a:cs typeface="+mn-ea"/>
                <a:sym typeface="+mn-lt"/>
              </a:rPr>
              <a:t>Thanks for listening!</a:t>
            </a:r>
          </a:p>
        </p:txBody>
      </p:sp>
      <p:sp>
        <p:nvSpPr>
          <p:cNvPr id="70" name="文本框 69">
            <a:extLst>
              <a:ext uri="{FF2B5EF4-FFF2-40B4-BE49-F238E27FC236}">
                <a16:creationId xmlns:a16="http://schemas.microsoft.com/office/drawing/2014/main" id="{91DB72A2-BB59-4304-88FA-1381C318E1F4}"/>
              </a:ext>
            </a:extLst>
          </p:cNvPr>
          <p:cNvSpPr txBox="1"/>
          <p:nvPr/>
        </p:nvSpPr>
        <p:spPr>
          <a:xfrm>
            <a:off x="8885081" y="3706125"/>
            <a:ext cx="2279651" cy="307777"/>
          </a:xfrm>
          <a:prstGeom prst="rect">
            <a:avLst/>
          </a:prstGeom>
          <a:noFill/>
        </p:spPr>
        <p:txBody>
          <a:bodyPr wrap="square" lIns="0" rtlCol="0">
            <a:spAutoFit/>
          </a:bodyPr>
          <a:lstStyle/>
          <a:p>
            <a:pPr algn="r"/>
            <a:r>
              <a:rPr lang="en-US" altLang="zh-CN" sz="1400" dirty="0">
                <a:solidFill>
                  <a:schemeClr val="bg1"/>
                </a:solidFill>
                <a:cs typeface="+mn-ea"/>
                <a:sym typeface="+mn-lt"/>
              </a:rPr>
              <a:t>Lorem ipsum dolor sit </a:t>
            </a:r>
            <a:r>
              <a:rPr lang="en-US" altLang="zh-CN" sz="1400" dirty="0" err="1">
                <a:solidFill>
                  <a:schemeClr val="bg1"/>
                </a:solidFill>
                <a:cs typeface="+mn-ea"/>
                <a:sym typeface="+mn-lt"/>
              </a:rPr>
              <a:t>amet</a:t>
            </a:r>
            <a:endParaRPr lang="en-US" altLang="zh-CN" sz="1400" dirty="0">
              <a:solidFill>
                <a:schemeClr val="bg1"/>
              </a:solidFill>
              <a:cs typeface="+mn-ea"/>
              <a:sym typeface="+mn-lt"/>
            </a:endParaRPr>
          </a:p>
        </p:txBody>
      </p:sp>
    </p:spTree>
    <p:extLst>
      <p:ext uri="{BB962C8B-B14F-4D97-AF65-F5344CB8AC3E}">
        <p14:creationId xmlns:p14="http://schemas.microsoft.com/office/powerpoint/2010/main" val="207778995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6" name="组合 15"/>
          <p:cNvGrpSpPr/>
          <p:nvPr/>
        </p:nvGrpSpPr>
        <p:grpSpPr>
          <a:xfrm>
            <a:off x="1022809" y="2128458"/>
            <a:ext cx="4460537" cy="691252"/>
            <a:chOff x="1101012" y="2911151"/>
            <a:chExt cx="9573211" cy="1483567"/>
          </a:xfrm>
        </p:grpSpPr>
        <p:sp>
          <p:nvSpPr>
            <p:cNvPr id="2" name="椭圆 1"/>
            <p:cNvSpPr/>
            <p:nvPr/>
          </p:nvSpPr>
          <p:spPr>
            <a:xfrm>
              <a:off x="5551715" y="3069771"/>
              <a:ext cx="643813" cy="6438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p:cNvSpPr/>
            <p:nvPr/>
          </p:nvSpPr>
          <p:spPr>
            <a:xfrm>
              <a:off x="6447454" y="3069771"/>
              <a:ext cx="643813" cy="6438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7343193" y="3069771"/>
              <a:ext cx="643813" cy="6438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8238932" y="3069771"/>
              <a:ext cx="643813" cy="6438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9134671" y="3069771"/>
              <a:ext cx="643813" cy="6438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10030410" y="3069771"/>
              <a:ext cx="643813" cy="6438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1101012" y="3069771"/>
              <a:ext cx="643813" cy="643813"/>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1996751" y="3069771"/>
              <a:ext cx="643813" cy="64381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2892490" y="3069771"/>
              <a:ext cx="643813" cy="64381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p:cNvSpPr/>
            <p:nvPr/>
          </p:nvSpPr>
          <p:spPr>
            <a:xfrm>
              <a:off x="3788229" y="3069771"/>
              <a:ext cx="643813" cy="64381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4982546" y="2911151"/>
              <a:ext cx="0" cy="1483567"/>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18" name="文本框 17"/>
          <p:cNvSpPr txBox="1"/>
          <p:nvPr/>
        </p:nvSpPr>
        <p:spPr>
          <a:xfrm>
            <a:off x="669927" y="1512847"/>
            <a:ext cx="5852173" cy="338554"/>
          </a:xfrm>
          <a:prstGeom prst="rect">
            <a:avLst/>
          </a:prstGeom>
          <a:noFill/>
        </p:spPr>
        <p:txBody>
          <a:bodyPr wrap="square" rtlCol="0">
            <a:spAutoFit/>
          </a:bodyPr>
          <a:lstStyle/>
          <a:p>
            <a:r>
              <a:rPr lang="zh-CN" altLang="en-US" sz="1600" dirty="0"/>
              <a:t>主题色彩 </a:t>
            </a:r>
            <a:r>
              <a:rPr lang="en-US" altLang="zh-CN" sz="1600" dirty="0"/>
              <a:t>THEME COLORS</a:t>
            </a:r>
            <a:endParaRPr lang="zh-CN" altLang="en-US" sz="1600" dirty="0"/>
          </a:p>
        </p:txBody>
      </p:sp>
      <p:cxnSp>
        <p:nvCxnSpPr>
          <p:cNvPr id="20" name="直接连接符 19"/>
          <p:cNvCxnSpPr/>
          <p:nvPr/>
        </p:nvCxnSpPr>
        <p:spPr>
          <a:xfrm>
            <a:off x="669926" y="1843079"/>
            <a:ext cx="5852175"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1" name="文本框 20"/>
          <p:cNvSpPr txBox="1"/>
          <p:nvPr/>
        </p:nvSpPr>
        <p:spPr>
          <a:xfrm>
            <a:off x="669927" y="2689502"/>
            <a:ext cx="2161443" cy="276999"/>
          </a:xfrm>
          <a:prstGeom prst="rect">
            <a:avLst/>
          </a:prstGeom>
          <a:noFill/>
        </p:spPr>
        <p:txBody>
          <a:bodyPr wrap="square" rtlCol="0">
            <a:spAutoFit/>
          </a:bodyPr>
          <a:lstStyle/>
          <a:p>
            <a:pPr algn="ctr"/>
            <a:r>
              <a:rPr lang="zh-CN" altLang="en-US" sz="1200" dirty="0">
                <a:solidFill>
                  <a:schemeClr val="tx1">
                    <a:lumMod val="50000"/>
                    <a:lumOff val="50000"/>
                  </a:schemeClr>
                </a:solidFill>
              </a:rPr>
              <a:t>文字</a:t>
            </a:r>
            <a:r>
              <a:rPr lang="en-US" altLang="zh-CN" sz="1200">
                <a:solidFill>
                  <a:schemeClr val="tx1">
                    <a:lumMod val="50000"/>
                    <a:lumOff val="50000"/>
                  </a:schemeClr>
                </a:solidFill>
              </a:rPr>
              <a:t>/</a:t>
            </a:r>
            <a:r>
              <a:rPr lang="zh-CN" altLang="en-US" sz="1200">
                <a:solidFill>
                  <a:schemeClr val="tx1">
                    <a:lumMod val="50000"/>
                    <a:lumOff val="50000"/>
                  </a:schemeClr>
                </a:solidFill>
              </a:rPr>
              <a:t>背景 </a:t>
            </a:r>
            <a:r>
              <a:rPr lang="en-US" altLang="zh-CN" sz="1200">
                <a:solidFill>
                  <a:schemeClr val="tx1">
                    <a:lumMod val="50000"/>
                    <a:lumOff val="50000"/>
                  </a:schemeClr>
                </a:solidFill>
              </a:rPr>
              <a:t>Text/Background</a:t>
            </a:r>
            <a:endParaRPr lang="zh-CN" altLang="en-US" sz="1200" dirty="0">
              <a:solidFill>
                <a:schemeClr val="tx1">
                  <a:lumMod val="50000"/>
                  <a:lumOff val="50000"/>
                </a:schemeClr>
              </a:solidFill>
            </a:endParaRPr>
          </a:p>
        </p:txBody>
      </p:sp>
      <p:sp>
        <p:nvSpPr>
          <p:cNvPr id="22" name="文本框 21"/>
          <p:cNvSpPr txBox="1"/>
          <p:nvPr/>
        </p:nvSpPr>
        <p:spPr>
          <a:xfrm>
            <a:off x="2841869" y="2689502"/>
            <a:ext cx="2876627" cy="276999"/>
          </a:xfrm>
          <a:prstGeom prst="rect">
            <a:avLst/>
          </a:prstGeom>
          <a:noFill/>
        </p:spPr>
        <p:txBody>
          <a:bodyPr wrap="square" rtlCol="0">
            <a:spAutoFit/>
          </a:bodyPr>
          <a:lstStyle/>
          <a:p>
            <a:pPr algn="ctr"/>
            <a:r>
              <a:rPr lang="zh-CN" altLang="en-US" sz="1200">
                <a:solidFill>
                  <a:schemeClr val="tx1">
                    <a:lumMod val="50000"/>
                    <a:lumOff val="50000"/>
                  </a:schemeClr>
                </a:solidFill>
              </a:rPr>
              <a:t>填充色 </a:t>
            </a:r>
            <a:r>
              <a:rPr lang="en-US" altLang="zh-CN" sz="1200">
                <a:solidFill>
                  <a:schemeClr val="tx1">
                    <a:lumMod val="50000"/>
                    <a:lumOff val="50000"/>
                  </a:schemeClr>
                </a:solidFill>
              </a:rPr>
              <a:t>Accents</a:t>
            </a:r>
            <a:endParaRPr lang="zh-CN" altLang="en-US" sz="1200" dirty="0">
              <a:solidFill>
                <a:schemeClr val="tx1">
                  <a:lumMod val="50000"/>
                  <a:lumOff val="50000"/>
                </a:schemeClr>
              </a:solidFill>
            </a:endParaRPr>
          </a:p>
        </p:txBody>
      </p:sp>
      <p:sp>
        <p:nvSpPr>
          <p:cNvPr id="25" name="文本框 24"/>
          <p:cNvSpPr txBox="1"/>
          <p:nvPr/>
        </p:nvSpPr>
        <p:spPr>
          <a:xfrm>
            <a:off x="669927" y="3943131"/>
            <a:ext cx="5852173" cy="338554"/>
          </a:xfrm>
          <a:prstGeom prst="rect">
            <a:avLst/>
          </a:prstGeom>
          <a:noFill/>
        </p:spPr>
        <p:txBody>
          <a:bodyPr wrap="square" rtlCol="0">
            <a:spAutoFit/>
          </a:bodyPr>
          <a:lstStyle/>
          <a:p>
            <a:r>
              <a:rPr lang="zh-CN" altLang="en-US" sz="1600" dirty="0"/>
              <a:t>主题字体 </a:t>
            </a:r>
            <a:r>
              <a:rPr lang="en-US" altLang="zh-CN" sz="1600" dirty="0"/>
              <a:t>THEME FONTS</a:t>
            </a:r>
            <a:endParaRPr lang="zh-CN" altLang="en-US" sz="1600" dirty="0"/>
          </a:p>
        </p:txBody>
      </p:sp>
      <p:cxnSp>
        <p:nvCxnSpPr>
          <p:cNvPr id="26" name="直接连接符 25"/>
          <p:cNvCxnSpPr/>
          <p:nvPr/>
        </p:nvCxnSpPr>
        <p:spPr>
          <a:xfrm>
            <a:off x="669926" y="4273363"/>
            <a:ext cx="5852175"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7" name="矩形 26"/>
          <p:cNvSpPr/>
          <p:nvPr/>
        </p:nvSpPr>
        <p:spPr>
          <a:xfrm>
            <a:off x="669928" y="4407101"/>
            <a:ext cx="5048569" cy="8345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zh-CN" altLang="en-US" sz="1200" dirty="0">
                <a:solidFill>
                  <a:schemeClr val="tx1">
                    <a:lumMod val="50000"/>
                    <a:lumOff val="50000"/>
                  </a:schemeClr>
                </a:solidFill>
              </a:rPr>
              <a:t>中文字体：微软雅黑</a:t>
            </a:r>
            <a:endParaRPr lang="en-US" altLang="zh-CN" sz="1200" dirty="0">
              <a:solidFill>
                <a:schemeClr val="tx1">
                  <a:lumMod val="50000"/>
                  <a:lumOff val="50000"/>
                </a:schemeClr>
              </a:solidFill>
            </a:endParaRPr>
          </a:p>
          <a:p>
            <a:endParaRPr lang="en-US" altLang="zh-CN" sz="1200" dirty="0">
              <a:solidFill>
                <a:schemeClr val="tx1">
                  <a:lumMod val="50000"/>
                  <a:lumOff val="50000"/>
                </a:schemeClr>
              </a:solidFill>
            </a:endParaRPr>
          </a:p>
          <a:p>
            <a:r>
              <a:rPr lang="zh-CN" altLang="en-US" sz="1200" dirty="0">
                <a:solidFill>
                  <a:schemeClr val="tx1">
                    <a:lumMod val="50000"/>
                    <a:lumOff val="50000"/>
                  </a:schemeClr>
                </a:solidFill>
              </a:rPr>
              <a:t>英文字体：</a:t>
            </a:r>
            <a:r>
              <a:rPr lang="en-US" altLang="zh-CN" sz="1200" dirty="0">
                <a:solidFill>
                  <a:schemeClr val="tx1">
                    <a:lumMod val="50000"/>
                    <a:lumOff val="50000"/>
                  </a:schemeClr>
                </a:solidFill>
              </a:rPr>
              <a:t>Arial  Impact</a:t>
            </a:r>
            <a:endParaRPr lang="zh-CN" altLang="en-US" sz="1200" dirty="0">
              <a:solidFill>
                <a:schemeClr val="tx1">
                  <a:lumMod val="50000"/>
                  <a:lumOff val="50000"/>
                </a:schemeClr>
              </a:solidFill>
            </a:endParaRPr>
          </a:p>
        </p:txBody>
      </p:sp>
      <p:sp>
        <p:nvSpPr>
          <p:cNvPr id="32" name="文本框 31"/>
          <p:cNvSpPr txBox="1"/>
          <p:nvPr/>
        </p:nvSpPr>
        <p:spPr>
          <a:xfrm>
            <a:off x="7070727" y="1512847"/>
            <a:ext cx="4449763" cy="338554"/>
          </a:xfrm>
          <a:prstGeom prst="rect">
            <a:avLst/>
          </a:prstGeom>
          <a:noFill/>
        </p:spPr>
        <p:txBody>
          <a:bodyPr wrap="square" rtlCol="0">
            <a:spAutoFit/>
          </a:bodyPr>
          <a:lstStyle/>
          <a:p>
            <a:r>
              <a:rPr lang="zh-CN" altLang="en-US" sz="1600" dirty="0"/>
              <a:t>预设参考线（</a:t>
            </a:r>
            <a:r>
              <a:rPr lang="en-US" altLang="zh-CN" sz="1600" dirty="0"/>
              <a:t>2013</a:t>
            </a:r>
            <a:r>
              <a:rPr lang="zh-CN" altLang="en-US" sz="1600" dirty="0"/>
              <a:t>版本及以上）</a:t>
            </a:r>
            <a:r>
              <a:rPr lang="en-US" altLang="zh-CN" sz="1600" dirty="0"/>
              <a:t> GUIDES</a:t>
            </a:r>
            <a:endParaRPr lang="zh-CN" altLang="en-US" sz="1600" dirty="0"/>
          </a:p>
        </p:txBody>
      </p:sp>
      <p:cxnSp>
        <p:nvCxnSpPr>
          <p:cNvPr id="33" name="直接连接符 32"/>
          <p:cNvCxnSpPr/>
          <p:nvPr/>
        </p:nvCxnSpPr>
        <p:spPr>
          <a:xfrm>
            <a:off x="7070725" y="1843079"/>
            <a:ext cx="4449763"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50" name="组合 49"/>
          <p:cNvGrpSpPr/>
          <p:nvPr/>
        </p:nvGrpSpPr>
        <p:grpSpPr>
          <a:xfrm>
            <a:off x="6979298" y="2204128"/>
            <a:ext cx="4541191" cy="3084493"/>
            <a:chOff x="6979298" y="2204127"/>
            <a:chExt cx="4541190" cy="3084493"/>
          </a:xfrm>
        </p:grpSpPr>
        <p:sp>
          <p:nvSpPr>
            <p:cNvPr id="35" name="矩形 34"/>
            <p:cNvSpPr/>
            <p:nvPr/>
          </p:nvSpPr>
          <p:spPr>
            <a:xfrm>
              <a:off x="7070725" y="2240059"/>
              <a:ext cx="4449762" cy="250299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a:solidFill>
                  <a:schemeClr val="tx1">
                    <a:lumMod val="50000"/>
                    <a:lumOff val="50000"/>
                  </a:schemeClr>
                </a:solidFill>
              </a:endParaRPr>
            </a:p>
          </p:txBody>
        </p:sp>
        <p:cxnSp>
          <p:nvCxnSpPr>
            <p:cNvPr id="37" name="直接连接符 36"/>
            <p:cNvCxnSpPr/>
            <p:nvPr/>
          </p:nvCxnSpPr>
          <p:spPr>
            <a:xfrm>
              <a:off x="7333861" y="2204127"/>
              <a:ext cx="0" cy="2731767"/>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11280709" y="2204127"/>
              <a:ext cx="0" cy="2731767"/>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a:off x="6979298" y="2667246"/>
              <a:ext cx="4541190"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a:xfrm>
              <a:off x="6979298" y="2746562"/>
              <a:ext cx="4541190"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直接连接符 41"/>
            <p:cNvCxnSpPr/>
            <p:nvPr/>
          </p:nvCxnSpPr>
          <p:spPr>
            <a:xfrm>
              <a:off x="6979298" y="4443008"/>
              <a:ext cx="4541190"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a:off x="6979298" y="4517653"/>
              <a:ext cx="4541190"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7333860" y="2741891"/>
              <a:ext cx="3946848" cy="1701117"/>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7" name="矩形 46"/>
            <p:cNvSpPr/>
            <p:nvPr/>
          </p:nvSpPr>
          <p:spPr>
            <a:xfrm>
              <a:off x="7070725" y="4822365"/>
              <a:ext cx="4449763" cy="4662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en-US" altLang="zh-CN" sz="1100" dirty="0">
                  <a:solidFill>
                    <a:schemeClr val="tx1">
                      <a:lumMod val="50000"/>
                      <a:lumOff val="50000"/>
                    </a:schemeClr>
                  </a:solidFill>
                </a:rPr>
                <a:t>ALT+F9 </a:t>
              </a:r>
              <a:r>
                <a:rPr lang="zh-CN" altLang="en-US" sz="1100" dirty="0">
                  <a:solidFill>
                    <a:schemeClr val="tx1">
                      <a:lumMod val="50000"/>
                      <a:lumOff val="50000"/>
                    </a:schemeClr>
                  </a:solidFill>
                </a:rPr>
                <a:t>开启和查看本主题预设的</a:t>
              </a:r>
              <a:r>
                <a:rPr lang="zh-CN" altLang="en-US" sz="1100">
                  <a:solidFill>
                    <a:schemeClr val="tx1">
                      <a:lumMod val="50000"/>
                      <a:lumOff val="50000"/>
                    </a:schemeClr>
                  </a:solidFill>
                </a:rPr>
                <a:t>参考线</a:t>
              </a:r>
              <a:endParaRPr lang="en-US" altLang="zh-CN" sz="1100">
                <a:solidFill>
                  <a:schemeClr val="tx1">
                    <a:lumMod val="50000"/>
                    <a:lumOff val="50000"/>
                  </a:schemeClr>
                </a:solidFill>
              </a:endParaRPr>
            </a:p>
            <a:p>
              <a:r>
                <a:rPr lang="en-US" altLang="zh-CN" sz="1000">
                  <a:solidFill>
                    <a:schemeClr val="tx1">
                      <a:lumMod val="50000"/>
                      <a:lumOff val="50000"/>
                    </a:schemeClr>
                  </a:solidFill>
                </a:rPr>
                <a:t>Use Alt + F9 to</a:t>
              </a:r>
              <a:r>
                <a:rPr lang="zh-CN" altLang="en-US" sz="1000">
                  <a:solidFill>
                    <a:schemeClr val="tx1">
                      <a:lumMod val="50000"/>
                      <a:lumOff val="50000"/>
                    </a:schemeClr>
                  </a:solidFill>
                </a:rPr>
                <a:t> </a:t>
              </a:r>
              <a:r>
                <a:rPr lang="en-US" altLang="zh-CN" sz="1000">
                  <a:solidFill>
                    <a:schemeClr val="tx1">
                      <a:lumMod val="50000"/>
                      <a:lumOff val="50000"/>
                    </a:schemeClr>
                  </a:solidFill>
                </a:rPr>
                <a:t>display/hidden guides.</a:t>
              </a:r>
              <a:endParaRPr lang="en-US" altLang="zh-CN" sz="1000" dirty="0">
                <a:solidFill>
                  <a:schemeClr val="tx1">
                    <a:lumMod val="50000"/>
                    <a:lumOff val="50000"/>
                  </a:schemeClr>
                </a:solidFill>
              </a:endParaRPr>
            </a:p>
            <a:p>
              <a:endParaRPr lang="zh-CN" altLang="en-US" sz="1100" dirty="0">
                <a:solidFill>
                  <a:srgbClr val="CC4A4A"/>
                </a:solidFill>
              </a:endParaRPr>
            </a:p>
          </p:txBody>
        </p:sp>
      </p:grpSp>
      <p:sp>
        <p:nvSpPr>
          <p:cNvPr id="39" name="文本框 38"/>
          <p:cNvSpPr txBox="1"/>
          <p:nvPr/>
        </p:nvSpPr>
        <p:spPr>
          <a:xfrm>
            <a:off x="669927" y="3104921"/>
            <a:ext cx="5852173"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zh-CN"/>
            </a:defPPr>
            <a:lvl1pPr>
              <a:defRPr sz="1200">
                <a:solidFill>
                  <a:schemeClr val="tx1">
                    <a:lumMod val="50000"/>
                    <a:lumOff val="50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sz="1000" dirty="0">
                <a:solidFill>
                  <a:srgbClr val="CC4A4A"/>
                </a:solidFill>
              </a:rPr>
              <a:t>*可以通过</a:t>
            </a:r>
            <a:r>
              <a:rPr lang="en-US" altLang="zh-CN" sz="1000" dirty="0">
                <a:solidFill>
                  <a:srgbClr val="CC4A4A"/>
                </a:solidFill>
              </a:rPr>
              <a:t>iSlide 【</a:t>
            </a:r>
            <a:r>
              <a:rPr lang="zh-CN" altLang="en-US" sz="1000" dirty="0">
                <a:solidFill>
                  <a:srgbClr val="CC4A4A"/>
                </a:solidFill>
              </a:rPr>
              <a:t>色彩库</a:t>
            </a:r>
            <a:r>
              <a:rPr lang="en-US" altLang="zh-CN" sz="1000" dirty="0">
                <a:solidFill>
                  <a:srgbClr val="CC4A4A"/>
                </a:solidFill>
              </a:rPr>
              <a:t>】</a:t>
            </a:r>
            <a:r>
              <a:rPr lang="zh-CN" altLang="en-US" sz="1000" dirty="0">
                <a:solidFill>
                  <a:srgbClr val="CC4A4A"/>
                </a:solidFill>
              </a:rPr>
              <a:t>功能，快速应用</a:t>
            </a:r>
            <a:r>
              <a:rPr lang="zh-CN" altLang="en-US" sz="1000">
                <a:solidFill>
                  <a:srgbClr val="CC4A4A"/>
                </a:solidFill>
              </a:rPr>
              <a:t>更多色彩</a:t>
            </a:r>
            <a:endParaRPr lang="en-US" altLang="zh-CN" sz="1000">
              <a:solidFill>
                <a:srgbClr val="CC4A4A"/>
              </a:solidFill>
            </a:endParaRPr>
          </a:p>
          <a:p>
            <a:r>
              <a:rPr lang="en-US" altLang="zh-CN" sz="1000">
                <a:solidFill>
                  <a:srgbClr val="CC4A4A"/>
                </a:solidFill>
              </a:rPr>
              <a:t> Use Color Library to apply theme colors.</a:t>
            </a:r>
            <a:endParaRPr lang="zh-CN" altLang="en-US" sz="1000" dirty="0">
              <a:solidFill>
                <a:srgbClr val="CC4A4A"/>
              </a:solidFill>
            </a:endParaRPr>
          </a:p>
        </p:txBody>
      </p:sp>
      <p:sp>
        <p:nvSpPr>
          <p:cNvPr id="44" name="文本框 43"/>
          <p:cNvSpPr txBox="1"/>
          <p:nvPr/>
        </p:nvSpPr>
        <p:spPr>
          <a:xfrm>
            <a:off x="669927" y="5304239"/>
            <a:ext cx="5852173"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zh-CN"/>
            </a:defPPr>
            <a:lvl1pPr>
              <a:defRPr sz="1200">
                <a:solidFill>
                  <a:schemeClr val="tx1">
                    <a:lumMod val="50000"/>
                    <a:lumOff val="50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sz="1000" dirty="0">
                <a:solidFill>
                  <a:srgbClr val="CC4A4A"/>
                </a:solidFill>
              </a:rPr>
              <a:t>*可以在</a:t>
            </a:r>
            <a:r>
              <a:rPr lang="en-US" altLang="zh-CN" sz="1000" dirty="0">
                <a:solidFill>
                  <a:srgbClr val="CC4A4A"/>
                </a:solidFill>
              </a:rPr>
              <a:t>【</a:t>
            </a:r>
            <a:r>
              <a:rPr lang="zh-CN" altLang="en-US" sz="1000" dirty="0">
                <a:solidFill>
                  <a:srgbClr val="CC4A4A"/>
                </a:solidFill>
              </a:rPr>
              <a:t>设计</a:t>
            </a:r>
            <a:r>
              <a:rPr lang="en-US" altLang="zh-CN" sz="1000" dirty="0">
                <a:solidFill>
                  <a:srgbClr val="CC4A4A"/>
                </a:solidFill>
              </a:rPr>
              <a:t>】</a:t>
            </a:r>
            <a:r>
              <a:rPr lang="zh-CN" altLang="en-US" sz="1000" dirty="0">
                <a:solidFill>
                  <a:srgbClr val="CC4A4A"/>
                </a:solidFill>
              </a:rPr>
              <a:t>菜单</a:t>
            </a:r>
            <a:r>
              <a:rPr lang="en-US" altLang="zh-CN" sz="1000" dirty="0">
                <a:solidFill>
                  <a:srgbClr val="CC4A4A"/>
                </a:solidFill>
              </a:rPr>
              <a:t>【</a:t>
            </a:r>
            <a:r>
              <a:rPr lang="zh-CN" altLang="en-US" sz="1000" dirty="0">
                <a:solidFill>
                  <a:srgbClr val="CC4A4A"/>
                </a:solidFill>
              </a:rPr>
              <a:t>字体</a:t>
            </a:r>
            <a:r>
              <a:rPr lang="en-US" altLang="zh-CN" sz="1000" dirty="0">
                <a:solidFill>
                  <a:srgbClr val="CC4A4A"/>
                </a:solidFill>
              </a:rPr>
              <a:t>】</a:t>
            </a:r>
            <a:r>
              <a:rPr lang="zh-CN" altLang="en-US" sz="1000" dirty="0">
                <a:solidFill>
                  <a:srgbClr val="CC4A4A"/>
                </a:solidFill>
              </a:rPr>
              <a:t>中改变，或应用</a:t>
            </a:r>
            <a:r>
              <a:rPr lang="en-US" altLang="zh-CN" sz="1000" dirty="0">
                <a:solidFill>
                  <a:srgbClr val="CC4A4A"/>
                </a:solidFill>
              </a:rPr>
              <a:t>iSlide【</a:t>
            </a:r>
            <a:r>
              <a:rPr lang="zh-CN" altLang="en-US" sz="1000" dirty="0">
                <a:solidFill>
                  <a:srgbClr val="CC4A4A"/>
                </a:solidFill>
              </a:rPr>
              <a:t>统一字体</a:t>
            </a:r>
            <a:r>
              <a:rPr lang="en-US" altLang="zh-CN" sz="1000" dirty="0">
                <a:solidFill>
                  <a:srgbClr val="CC4A4A"/>
                </a:solidFill>
              </a:rPr>
              <a:t>】</a:t>
            </a:r>
            <a:r>
              <a:rPr lang="zh-CN" altLang="en-US" sz="1000" dirty="0">
                <a:solidFill>
                  <a:srgbClr val="CC4A4A"/>
                </a:solidFill>
              </a:rPr>
              <a:t>功能</a:t>
            </a:r>
            <a:r>
              <a:rPr lang="zh-CN" altLang="en-US" sz="1000">
                <a:solidFill>
                  <a:srgbClr val="CC4A4A"/>
                </a:solidFill>
              </a:rPr>
              <a:t>改变设置。</a:t>
            </a:r>
            <a:endParaRPr lang="en-US" altLang="zh-CN" sz="1000">
              <a:solidFill>
                <a:srgbClr val="CC4A4A"/>
              </a:solidFill>
            </a:endParaRPr>
          </a:p>
          <a:p>
            <a:r>
              <a:rPr lang="en-US" altLang="zh-CN" sz="1000">
                <a:solidFill>
                  <a:srgbClr val="CC4A4A"/>
                </a:solidFill>
              </a:rPr>
              <a:t> Use Design, Variants, Fonts to change theme fonts, or just use Uniform Fonts in</a:t>
            </a:r>
            <a:r>
              <a:rPr lang="zh-CN" altLang="en-US" sz="1000">
                <a:solidFill>
                  <a:srgbClr val="CC4A4A"/>
                </a:solidFill>
              </a:rPr>
              <a:t> </a:t>
            </a:r>
            <a:r>
              <a:rPr lang="en-US" altLang="zh-CN" sz="1000">
                <a:solidFill>
                  <a:srgbClr val="CC4A4A"/>
                </a:solidFill>
              </a:rPr>
              <a:t>iSlide.</a:t>
            </a:r>
            <a:endParaRPr lang="zh-CN" altLang="en-US" sz="1000" dirty="0">
              <a:solidFill>
                <a:srgbClr val="CC4A4A"/>
              </a:solidFill>
            </a:endParaRPr>
          </a:p>
        </p:txBody>
      </p:sp>
      <p:sp>
        <p:nvSpPr>
          <p:cNvPr id="45" name="矩形 354">
            <a:extLst>
              <a:ext uri="{FF2B5EF4-FFF2-40B4-BE49-F238E27FC236}">
                <a16:creationId xmlns:a16="http://schemas.microsoft.com/office/drawing/2014/main" id="{7F5B46B9-6DA9-43A1-B6EB-AFAA02758115}"/>
              </a:ext>
            </a:extLst>
          </p:cNvPr>
          <p:cNvSpPr/>
          <p:nvPr/>
        </p:nvSpPr>
        <p:spPr>
          <a:xfrm>
            <a:off x="8979613" y="1"/>
            <a:ext cx="2540875" cy="1023807"/>
          </a:xfrm>
          <a:prstGeom prst="rect">
            <a:avLst/>
          </a:prstGeom>
          <a:solidFill>
            <a:schemeClr val="bg1">
              <a:lumMod val="95000"/>
            </a:schemeClr>
          </a:solidFill>
          <a:ln w="12700">
            <a:solidFill>
              <a:srgbClr val="CC4A4A"/>
            </a:solidFill>
            <a:prstDash val="sysDash"/>
          </a:ln>
        </p:spPr>
        <p:txBody>
          <a:bodyPr wrap="square" lIns="91440" tIns="91440" rIns="91440" bIns="91440" rtlCol="0" anchor="ctr">
            <a:noAutofit/>
          </a:bodyPr>
          <a:lstStyle/>
          <a:p>
            <a:pPr>
              <a:lnSpc>
                <a:spcPct val="120000"/>
              </a:lnSpc>
            </a:pPr>
            <a:r>
              <a:rPr lang="en-US" altLang="zh-CN" sz="1051" b="1" dirty="0">
                <a:solidFill>
                  <a:srgbClr val="5F5F5F"/>
                </a:solidFill>
              </a:rPr>
              <a:t>Note:</a:t>
            </a:r>
          </a:p>
          <a:p>
            <a:pPr>
              <a:lnSpc>
                <a:spcPct val="120000"/>
              </a:lnSpc>
            </a:pPr>
            <a:r>
              <a:rPr lang="zh-CN" altLang="en-US" sz="1051" dirty="0">
                <a:solidFill>
                  <a:srgbClr val="5F5F5F"/>
                </a:solidFill>
              </a:rPr>
              <a:t>本页为主题使用说明页，使用时请删除本页内容。</a:t>
            </a:r>
            <a:endParaRPr lang="en-US" altLang="zh-CN" sz="1051" dirty="0">
              <a:solidFill>
                <a:srgbClr val="5F5F5F"/>
              </a:solidFill>
            </a:endParaRPr>
          </a:p>
          <a:p>
            <a:pPr>
              <a:lnSpc>
                <a:spcPct val="120000"/>
              </a:lnSpc>
            </a:pPr>
            <a:r>
              <a:rPr lang="en-US" altLang="zh-CN" sz="1051" dirty="0">
                <a:solidFill>
                  <a:srgbClr val="5F5F5F"/>
                </a:solidFill>
              </a:rPr>
              <a:t>This is a instruction for theme, please delete this slide before </a:t>
            </a:r>
            <a:r>
              <a:rPr lang="en-US" altLang="zh-CN" sz="1051" dirty="0" err="1">
                <a:solidFill>
                  <a:srgbClr val="5F5F5F"/>
                </a:solidFill>
              </a:rPr>
              <a:t>presentaion</a:t>
            </a:r>
            <a:r>
              <a:rPr lang="en-US" altLang="zh-CN" sz="1051" dirty="0">
                <a:solidFill>
                  <a:srgbClr val="5F5F5F"/>
                </a:solidFill>
              </a:rPr>
              <a:t>.</a:t>
            </a:r>
            <a:endParaRPr lang="zh-CN" altLang="en-US" sz="1051" dirty="0">
              <a:solidFill>
                <a:srgbClr val="5F5F5F"/>
              </a:solidFill>
            </a:endParaRPr>
          </a:p>
        </p:txBody>
      </p:sp>
      <p:sp>
        <p:nvSpPr>
          <p:cNvPr id="6" name="Rectangle 5">
            <a:extLst>
              <a:ext uri="{FF2B5EF4-FFF2-40B4-BE49-F238E27FC236}">
                <a16:creationId xmlns:a16="http://schemas.microsoft.com/office/drawing/2014/main" id="{821214C4-3D8B-473D-9D9C-F2F23FBFB600}"/>
              </a:ext>
            </a:extLst>
          </p:cNvPr>
          <p:cNvSpPr/>
          <p:nvPr/>
        </p:nvSpPr>
        <p:spPr>
          <a:xfrm>
            <a:off x="7070726" y="5304238"/>
            <a:ext cx="4301177" cy="400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zh-CN" altLang="en-US" sz="1000">
                <a:solidFill>
                  <a:srgbClr val="CC4A4A"/>
                </a:solidFill>
              </a:rPr>
              <a:t>*可以通过</a:t>
            </a:r>
            <a:r>
              <a:rPr lang="en-US" altLang="zh-CN" sz="1000">
                <a:solidFill>
                  <a:srgbClr val="CC4A4A"/>
                </a:solidFill>
              </a:rPr>
              <a:t>iSlide 【</a:t>
            </a:r>
            <a:r>
              <a:rPr lang="zh-CN" altLang="en-US" sz="1000">
                <a:solidFill>
                  <a:srgbClr val="CC4A4A"/>
                </a:solidFill>
              </a:rPr>
              <a:t>一键优化</a:t>
            </a:r>
            <a:r>
              <a:rPr lang="en-US" altLang="zh-CN" sz="1000">
                <a:solidFill>
                  <a:srgbClr val="CC4A4A"/>
                </a:solidFill>
              </a:rPr>
              <a:t>】</a:t>
            </a:r>
            <a:r>
              <a:rPr lang="zh-CN" altLang="en-US" sz="1000">
                <a:solidFill>
                  <a:srgbClr val="CC4A4A"/>
                </a:solidFill>
              </a:rPr>
              <a:t>（智能参考线）功能，应用更多预设参考线。</a:t>
            </a:r>
            <a:endParaRPr lang="en-US" altLang="zh-CN" sz="1000">
              <a:solidFill>
                <a:srgbClr val="CC4A4A"/>
              </a:solidFill>
            </a:endParaRPr>
          </a:p>
          <a:p>
            <a:r>
              <a:rPr lang="en-US" altLang="zh-CN" sz="1000">
                <a:solidFill>
                  <a:srgbClr val="CC4A4A"/>
                </a:solidFill>
              </a:rPr>
              <a:t> Use Uniform Guides in iSlide to apply guides with presets.</a:t>
            </a:r>
          </a:p>
        </p:txBody>
      </p:sp>
      <p:sp>
        <p:nvSpPr>
          <p:cNvPr id="48" name="标题 1">
            <a:extLst>
              <a:ext uri="{FF2B5EF4-FFF2-40B4-BE49-F238E27FC236}">
                <a16:creationId xmlns:a16="http://schemas.microsoft.com/office/drawing/2014/main" id="{A063C456-63D9-49D6-A680-AB5AA5CB4C15}"/>
              </a:ext>
            </a:extLst>
          </p:cNvPr>
          <p:cNvSpPr txBox="1">
            <a:spLocks/>
          </p:cNvSpPr>
          <p:nvPr/>
        </p:nvSpPr>
        <p:spPr>
          <a:xfrm>
            <a:off x="695323" y="4046"/>
            <a:ext cx="10825164" cy="1013353"/>
          </a:xfrm>
          <a:prstGeom prst="rect">
            <a:avLst/>
          </a:prstGeom>
        </p:spPr>
        <p:txBody>
          <a:bodyPr vert="horz" lIns="91440" tIns="45720" rIns="91440" bIns="45720" rtlCol="0" anchor="b">
            <a:normAutofit/>
          </a:bodyPr>
          <a:lstStyle>
            <a:lvl1pPr algn="l" defTabSz="914377" rtl="0" eaLnBrk="1" latinLnBrk="0" hangingPunct="1">
              <a:lnSpc>
                <a:spcPct val="90000"/>
              </a:lnSpc>
              <a:spcBef>
                <a:spcPct val="0"/>
              </a:spcBef>
              <a:buNone/>
              <a:defRPr sz="4400" kern="1200">
                <a:solidFill>
                  <a:schemeClr val="tx1"/>
                </a:solidFill>
                <a:latin typeface="+mj-lt"/>
                <a:ea typeface="+mj-ea"/>
                <a:cs typeface="+mj-cs"/>
              </a:defRPr>
            </a:lvl1pPr>
          </a:lstStyle>
          <a:p>
            <a:pPr defTabSz="914332"/>
            <a:r>
              <a:rPr lang="zh-CN" altLang="en-US" sz="2800" b="1"/>
              <a:t>主题模板的标准 </a:t>
            </a:r>
            <a:r>
              <a:rPr lang="en-US" altLang="zh-CN" sz="2800" b="1"/>
              <a:t>How to use this template</a:t>
            </a:r>
            <a:endParaRPr lang="zh-CN" altLang="en-US" sz="2800" b="1" dirty="0"/>
          </a:p>
        </p:txBody>
      </p:sp>
      <p:sp>
        <p:nvSpPr>
          <p:cNvPr id="49" name="직사각형 45">
            <a:extLst>
              <a:ext uri="{FF2B5EF4-FFF2-40B4-BE49-F238E27FC236}">
                <a16:creationId xmlns:a16="http://schemas.microsoft.com/office/drawing/2014/main" id="{70537D41-1690-44B4-875B-3E6C18A46109}"/>
              </a:ext>
            </a:extLst>
          </p:cNvPr>
          <p:cNvSpPr/>
          <p:nvPr/>
        </p:nvSpPr>
        <p:spPr>
          <a:xfrm>
            <a:off x="695325" y="1028700"/>
            <a:ext cx="10825163" cy="876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Tree>
    <p:custDataLst>
      <p:tags r:id="rId1"/>
    </p:custDataLst>
    <p:extLst>
      <p:ext uri="{BB962C8B-B14F-4D97-AF65-F5344CB8AC3E}">
        <p14:creationId xmlns:p14="http://schemas.microsoft.com/office/powerpoint/2010/main" val="545778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占位符 12" descr="图片包含 户外, 草, 建筑物, 天空&#10;&#10;自动生成的说明">
            <a:extLst>
              <a:ext uri="{FF2B5EF4-FFF2-40B4-BE49-F238E27FC236}">
                <a16:creationId xmlns:a16="http://schemas.microsoft.com/office/drawing/2014/main" id="{3B566EF6-5884-4C8F-82F7-794DD266217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3232" b="13232"/>
          <a:stretch>
            <a:fillRect/>
          </a:stretch>
        </p:blipFill>
        <p:spPr/>
      </p:pic>
      <p:sp>
        <p:nvSpPr>
          <p:cNvPr id="16" name="îṡḷïḍê">
            <a:extLst>
              <a:ext uri="{FF2B5EF4-FFF2-40B4-BE49-F238E27FC236}">
                <a16:creationId xmlns:a16="http://schemas.microsoft.com/office/drawing/2014/main" id="{EF577FE1-5915-408B-9A59-EBCD718F7574}"/>
              </a:ext>
            </a:extLst>
          </p:cNvPr>
          <p:cNvSpPr/>
          <p:nvPr/>
        </p:nvSpPr>
        <p:spPr bwMode="auto">
          <a:xfrm>
            <a:off x="0" y="1028700"/>
            <a:ext cx="3737200" cy="2400300"/>
          </a:xfrm>
          <a:prstGeom prst="flowChartProcess">
            <a:avLst/>
          </a:prstGeom>
          <a:solidFill>
            <a:schemeClr val="accent1">
              <a:alpha val="63000"/>
            </a:schemeClr>
          </a:solidFill>
          <a:ln w="38100">
            <a:noFill/>
          </a:ln>
          <a:extLst/>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dirty="0">
              <a:solidFill>
                <a:schemeClr val="dk1"/>
              </a:solidFill>
            </a:endParaRPr>
          </a:p>
        </p:txBody>
      </p:sp>
      <p:sp>
        <p:nvSpPr>
          <p:cNvPr id="14" name="文本占位符 13">
            <a:extLst>
              <a:ext uri="{FF2B5EF4-FFF2-40B4-BE49-F238E27FC236}">
                <a16:creationId xmlns:a16="http://schemas.microsoft.com/office/drawing/2014/main" id="{23BEF254-E04B-48ED-AE36-81A7FBCAEFAD}"/>
              </a:ext>
            </a:extLst>
          </p:cNvPr>
          <p:cNvSpPr>
            <a:spLocks noGrp="1"/>
          </p:cNvSpPr>
          <p:nvPr>
            <p:ph type="body" sz="quarter" idx="11"/>
          </p:nvPr>
        </p:nvSpPr>
        <p:spPr/>
        <p:txBody>
          <a:bodyPr/>
          <a:lstStyle/>
          <a:p>
            <a:r>
              <a:rPr lang="zh-CN" altLang="en-US" dirty="0"/>
              <a:t>小标题</a:t>
            </a:r>
            <a:endParaRPr lang="en-US" altLang="zh-CN" dirty="0"/>
          </a:p>
        </p:txBody>
      </p:sp>
      <p:sp>
        <p:nvSpPr>
          <p:cNvPr id="15" name="文本占位符 14">
            <a:extLst>
              <a:ext uri="{FF2B5EF4-FFF2-40B4-BE49-F238E27FC236}">
                <a16:creationId xmlns:a16="http://schemas.microsoft.com/office/drawing/2014/main" id="{11AD19F4-71D8-488D-A37F-3740EB0F7CA4}"/>
              </a:ext>
            </a:extLst>
          </p:cNvPr>
          <p:cNvSpPr>
            <a:spLocks noGrp="1"/>
          </p:cNvSpPr>
          <p:nvPr>
            <p:ph type="body" sz="quarter" idx="12"/>
          </p:nvPr>
        </p:nvSpPr>
        <p:spPr>
          <a:xfrm>
            <a:off x="3846513" y="4325938"/>
            <a:ext cx="7686660" cy="1209675"/>
          </a:xfrm>
        </p:spPr>
        <p:txBody>
          <a:bodyPr/>
          <a:lstStyle/>
          <a:p>
            <a:pPr lvl="0" algn="just">
              <a:lnSpc>
                <a:spcPct val="130000"/>
              </a:lnSpc>
              <a:spcBef>
                <a:spcPts val="0"/>
              </a:spcBef>
            </a:pPr>
            <a:r>
              <a:rPr lang="zh-CN" altLang="zh-CN" dirty="0"/>
              <a:t>视频提供了功能强大的方法帮助您证明您的观点。当您单击联机视频时，可以在想要添加的视频的嵌入代码中进行粘贴。您也可以键入一个关键字以联机搜索最适合您的文档的视频。</a:t>
            </a:r>
          </a:p>
          <a:p>
            <a:endParaRPr lang="zh-CN" altLang="en-US" dirty="0"/>
          </a:p>
        </p:txBody>
      </p:sp>
      <p:sp>
        <p:nvSpPr>
          <p:cNvPr id="10" name="ïslîďe">
            <a:extLst>
              <a:ext uri="{FF2B5EF4-FFF2-40B4-BE49-F238E27FC236}">
                <a16:creationId xmlns:a16="http://schemas.microsoft.com/office/drawing/2014/main" id="{B8870177-CFAA-4C38-A82C-1DE6E6B010EB}"/>
              </a:ext>
            </a:extLst>
          </p:cNvPr>
          <p:cNvSpPr txBox="1"/>
          <p:nvPr/>
        </p:nvSpPr>
        <p:spPr>
          <a:xfrm>
            <a:off x="669926" y="1488855"/>
            <a:ext cx="2722649" cy="834328"/>
          </a:xfrm>
          <a:prstGeom prst="rect">
            <a:avLst/>
          </a:prstGeom>
          <a:noFill/>
        </p:spPr>
        <p:txBody>
          <a:bodyPr wrap="none" lIns="0" tIns="46800" rIns="90000" bIns="46800" rtlCol="0" anchor="ctr" anchorCtr="0">
            <a:noAutofit/>
          </a:bodyPr>
          <a:lstStyle/>
          <a:p>
            <a:r>
              <a:rPr lang="en-US" altLang="zh-CN" sz="6000" b="1" dirty="0">
                <a:solidFill>
                  <a:schemeClr val="bg1"/>
                </a:solidFill>
                <a:latin typeface="Impact" panose="020B0806030902050204" pitchFamily="34" charset="0"/>
                <a:sym typeface="Impact" panose="020B0806030902050204" pitchFamily="34" charset="0"/>
              </a:rPr>
              <a:t>01</a:t>
            </a:r>
          </a:p>
        </p:txBody>
      </p:sp>
      <p:sp>
        <p:nvSpPr>
          <p:cNvPr id="11" name="işľiďè">
            <a:extLst>
              <a:ext uri="{FF2B5EF4-FFF2-40B4-BE49-F238E27FC236}">
                <a16:creationId xmlns:a16="http://schemas.microsoft.com/office/drawing/2014/main" id="{CF08C5E3-5083-4AA3-976A-B4C03EB70556}"/>
              </a:ext>
            </a:extLst>
          </p:cNvPr>
          <p:cNvSpPr txBox="1"/>
          <p:nvPr/>
        </p:nvSpPr>
        <p:spPr>
          <a:xfrm>
            <a:off x="669926" y="2134517"/>
            <a:ext cx="3067274" cy="834328"/>
          </a:xfrm>
          <a:prstGeom prst="rect">
            <a:avLst/>
          </a:prstGeom>
          <a:noFill/>
        </p:spPr>
        <p:txBody>
          <a:bodyPr wrap="square" lIns="0" tIns="46800" rIns="90000" bIns="46800" rtlCol="0">
            <a:noAutofit/>
          </a:bodyPr>
          <a:lstStyle/>
          <a:p>
            <a:pPr>
              <a:lnSpc>
                <a:spcPct val="140000"/>
              </a:lnSpc>
            </a:pPr>
            <a:r>
              <a:rPr lang="zh-CN" altLang="en-US" sz="4000" dirty="0">
                <a:solidFill>
                  <a:schemeClr val="bg1"/>
                </a:solidFill>
              </a:rPr>
              <a:t>问题的提出</a:t>
            </a:r>
            <a:endParaRPr lang="en-US" altLang="zh-CN" sz="4000" dirty="0">
              <a:solidFill>
                <a:schemeClr val="bg1"/>
              </a:solidFill>
            </a:endParaRPr>
          </a:p>
        </p:txBody>
      </p:sp>
    </p:spTree>
    <p:extLst>
      <p:ext uri="{BB962C8B-B14F-4D97-AF65-F5344CB8AC3E}">
        <p14:creationId xmlns:p14="http://schemas.microsoft.com/office/powerpoint/2010/main" val="319705298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矩形 89">
            <a:extLst>
              <a:ext uri="{FF2B5EF4-FFF2-40B4-BE49-F238E27FC236}">
                <a16:creationId xmlns:a16="http://schemas.microsoft.com/office/drawing/2014/main" id="{D3D9D268-F11F-4BD9-AD16-EECA6E99D887}"/>
              </a:ext>
            </a:extLst>
          </p:cNvPr>
          <p:cNvSpPr/>
          <p:nvPr/>
        </p:nvSpPr>
        <p:spPr>
          <a:xfrm>
            <a:off x="8870912" y="0"/>
            <a:ext cx="3315862" cy="68580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91" name="直接连接符 90">
            <a:extLst>
              <a:ext uri="{FF2B5EF4-FFF2-40B4-BE49-F238E27FC236}">
                <a16:creationId xmlns:a16="http://schemas.microsoft.com/office/drawing/2014/main" id="{05EE5A09-DACF-4969-9037-95728A8498A9}"/>
              </a:ext>
            </a:extLst>
          </p:cNvPr>
          <p:cNvCxnSpPr/>
          <p:nvPr/>
        </p:nvCxnSpPr>
        <p:spPr>
          <a:xfrm>
            <a:off x="9461500" y="749300"/>
            <a:ext cx="2057400" cy="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92" name="矩形 91">
            <a:extLst>
              <a:ext uri="{FF2B5EF4-FFF2-40B4-BE49-F238E27FC236}">
                <a16:creationId xmlns:a16="http://schemas.microsoft.com/office/drawing/2014/main" id="{35CB1297-7D23-404E-8E8B-C156E91651D3}"/>
              </a:ext>
            </a:extLst>
          </p:cNvPr>
          <p:cNvSpPr/>
          <p:nvPr/>
        </p:nvSpPr>
        <p:spPr>
          <a:xfrm>
            <a:off x="9679721" y="887740"/>
            <a:ext cx="1620958" cy="523220"/>
          </a:xfrm>
          <a:prstGeom prst="rect">
            <a:avLst/>
          </a:prstGeom>
        </p:spPr>
        <p:txBody>
          <a:bodyPr wrap="square">
            <a:spAutoFit/>
          </a:bodyPr>
          <a:lstStyle/>
          <a:p>
            <a:pPr algn="ctr"/>
            <a:r>
              <a:rPr lang="zh-CN" altLang="en-US" sz="2800" b="1" dirty="0">
                <a:solidFill>
                  <a:srgbClr val="303030"/>
                </a:solidFill>
                <a:latin typeface="微软雅黑" panose="020B0503020204020204" pitchFamily="34" charset="-122"/>
                <a:ea typeface="微软雅黑" panose="020B0503020204020204" pitchFamily="34" charset="-122"/>
              </a:rPr>
              <a:t>章节数字</a:t>
            </a:r>
          </a:p>
        </p:txBody>
      </p:sp>
      <p:cxnSp>
        <p:nvCxnSpPr>
          <p:cNvPr id="93" name="直接连接符 92">
            <a:extLst>
              <a:ext uri="{FF2B5EF4-FFF2-40B4-BE49-F238E27FC236}">
                <a16:creationId xmlns:a16="http://schemas.microsoft.com/office/drawing/2014/main" id="{259C5D7C-B3FF-491D-8DA7-925E8BD55C5F}"/>
              </a:ext>
            </a:extLst>
          </p:cNvPr>
          <p:cNvCxnSpPr/>
          <p:nvPr/>
        </p:nvCxnSpPr>
        <p:spPr>
          <a:xfrm>
            <a:off x="9461500" y="1549400"/>
            <a:ext cx="2057400" cy="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grpSp>
        <p:nvGrpSpPr>
          <p:cNvPr id="95" name="îşḷïḑe">
            <a:extLst>
              <a:ext uri="{FF2B5EF4-FFF2-40B4-BE49-F238E27FC236}">
                <a16:creationId xmlns:a16="http://schemas.microsoft.com/office/drawing/2014/main" id="{0B98CB66-CD1D-48FA-ACCC-1E7DCC8ABB49}"/>
              </a:ext>
            </a:extLst>
          </p:cNvPr>
          <p:cNvGrpSpPr/>
          <p:nvPr/>
        </p:nvGrpSpPr>
        <p:grpSpPr>
          <a:xfrm>
            <a:off x="9094133" y="2294448"/>
            <a:ext cx="2621723" cy="2627206"/>
            <a:chOff x="1801111" y="2332774"/>
            <a:chExt cx="2180165" cy="2184725"/>
          </a:xfrm>
          <a:solidFill>
            <a:schemeClr val="accent1"/>
          </a:solidFill>
        </p:grpSpPr>
        <p:sp>
          <p:nvSpPr>
            <p:cNvPr id="96" name="îŝļíḑè">
              <a:extLst>
                <a:ext uri="{FF2B5EF4-FFF2-40B4-BE49-F238E27FC236}">
                  <a16:creationId xmlns:a16="http://schemas.microsoft.com/office/drawing/2014/main" id="{370D8142-A16A-46CD-882E-E6C23025D2FA}"/>
                </a:ext>
              </a:extLst>
            </p:cNvPr>
            <p:cNvSpPr/>
            <p:nvPr/>
          </p:nvSpPr>
          <p:spPr bwMode="auto">
            <a:xfrm>
              <a:off x="2038285" y="2914300"/>
              <a:ext cx="212088" cy="202966"/>
            </a:xfrm>
            <a:custGeom>
              <a:avLst/>
              <a:gdLst>
                <a:gd name="T0" fmla="*/ 10 w 45"/>
                <a:gd name="T1" fmla="*/ 27 h 43"/>
                <a:gd name="T2" fmla="*/ 13 w 45"/>
                <a:gd name="T3" fmla="*/ 21 h 43"/>
                <a:gd name="T4" fmla="*/ 16 w 45"/>
                <a:gd name="T5" fmla="*/ 18 h 43"/>
                <a:gd name="T6" fmla="*/ 14 w 45"/>
                <a:gd name="T7" fmla="*/ 21 h 43"/>
                <a:gd name="T8" fmla="*/ 21 w 45"/>
                <a:gd name="T9" fmla="*/ 26 h 43"/>
                <a:gd name="T10" fmla="*/ 16 w 45"/>
                <a:gd name="T11" fmla="*/ 28 h 43"/>
                <a:gd name="T12" fmla="*/ 18 w 45"/>
                <a:gd name="T13" fmla="*/ 37 h 43"/>
                <a:gd name="T14" fmla="*/ 22 w 45"/>
                <a:gd name="T15" fmla="*/ 33 h 43"/>
                <a:gd name="T16" fmla="*/ 21 w 45"/>
                <a:gd name="T17" fmla="*/ 31 h 43"/>
                <a:gd name="T18" fmla="*/ 24 w 45"/>
                <a:gd name="T19" fmla="*/ 30 h 43"/>
                <a:gd name="T20" fmla="*/ 22 w 45"/>
                <a:gd name="T21" fmla="*/ 25 h 43"/>
                <a:gd name="T22" fmla="*/ 25 w 45"/>
                <a:gd name="T23" fmla="*/ 41 h 43"/>
                <a:gd name="T24" fmla="*/ 28 w 45"/>
                <a:gd name="T25" fmla="*/ 43 h 43"/>
                <a:gd name="T26" fmla="*/ 29 w 45"/>
                <a:gd name="T27" fmla="*/ 29 h 43"/>
                <a:gd name="T28" fmla="*/ 31 w 45"/>
                <a:gd name="T29" fmla="*/ 34 h 43"/>
                <a:gd name="T30" fmla="*/ 35 w 45"/>
                <a:gd name="T31" fmla="*/ 32 h 43"/>
                <a:gd name="T32" fmla="*/ 45 w 45"/>
                <a:gd name="T33" fmla="*/ 37 h 43"/>
                <a:gd name="T34" fmla="*/ 35 w 45"/>
                <a:gd name="T35" fmla="*/ 27 h 43"/>
                <a:gd name="T36" fmla="*/ 34 w 45"/>
                <a:gd name="T37" fmla="*/ 18 h 43"/>
                <a:gd name="T38" fmla="*/ 30 w 45"/>
                <a:gd name="T39" fmla="*/ 20 h 43"/>
                <a:gd name="T40" fmla="*/ 28 w 45"/>
                <a:gd name="T41" fmla="*/ 11 h 43"/>
                <a:gd name="T42" fmla="*/ 26 w 45"/>
                <a:gd name="T43" fmla="*/ 21 h 43"/>
                <a:gd name="T44" fmla="*/ 23 w 45"/>
                <a:gd name="T45" fmla="*/ 9 h 43"/>
                <a:gd name="T46" fmla="*/ 22 w 45"/>
                <a:gd name="T47" fmla="*/ 4 h 43"/>
                <a:gd name="T48" fmla="*/ 18 w 45"/>
                <a:gd name="T49" fmla="*/ 9 h 43"/>
                <a:gd name="T50" fmla="*/ 18 w 45"/>
                <a:gd name="T51" fmla="*/ 19 h 43"/>
                <a:gd name="T52" fmla="*/ 13 w 45"/>
                <a:gd name="T53" fmla="*/ 9 h 43"/>
                <a:gd name="T54" fmla="*/ 14 w 45"/>
                <a:gd name="T55" fmla="*/ 1 h 43"/>
                <a:gd name="T56" fmla="*/ 5 w 45"/>
                <a:gd name="T57" fmla="*/ 6 h 43"/>
                <a:gd name="T58" fmla="*/ 11 w 45"/>
                <a:gd name="T59" fmla="*/ 13 h 43"/>
                <a:gd name="T60" fmla="*/ 5 w 45"/>
                <a:gd name="T61" fmla="*/ 16 h 43"/>
                <a:gd name="T62" fmla="*/ 10 w 45"/>
                <a:gd name="T63" fmla="*/ 22 h 43"/>
                <a:gd name="T64" fmla="*/ 10 w 45"/>
                <a:gd name="T65" fmla="*/ 5 h 43"/>
                <a:gd name="T66" fmla="*/ 12 w 45"/>
                <a:gd name="T67" fmla="*/ 6 h 43"/>
                <a:gd name="T68" fmla="*/ 12 w 45"/>
                <a:gd name="T69" fmla="*/ 7 h 43"/>
                <a:gd name="T70" fmla="*/ 19 w 45"/>
                <a:gd name="T71" fmla="*/ 11 h 43"/>
                <a:gd name="T72" fmla="*/ 20 w 45"/>
                <a:gd name="T73" fmla="*/ 17 h 43"/>
                <a:gd name="T74" fmla="*/ 19 w 45"/>
                <a:gd name="T75" fmla="*/ 11 h 43"/>
                <a:gd name="T76" fmla="*/ 22 w 45"/>
                <a:gd name="T77" fmla="*/ 14 h 43"/>
                <a:gd name="T78" fmla="*/ 25 w 45"/>
                <a:gd name="T79" fmla="*/ 24 h 43"/>
                <a:gd name="T80" fmla="*/ 21 w 45"/>
                <a:gd name="T81" fmla="*/ 20 h 43"/>
                <a:gd name="T82" fmla="*/ 26 w 45"/>
                <a:gd name="T83" fmla="*/ 22 h 43"/>
                <a:gd name="T84" fmla="*/ 28 w 45"/>
                <a:gd name="T85" fmla="*/ 25 h 43"/>
                <a:gd name="T86" fmla="*/ 26 w 45"/>
                <a:gd name="T87" fmla="*/ 24 h 43"/>
                <a:gd name="T88" fmla="*/ 29 w 45"/>
                <a:gd name="T89" fmla="*/ 22 h 43"/>
                <a:gd name="T90" fmla="*/ 30 w 45"/>
                <a:gd name="T91" fmla="*/ 27 h 43"/>
                <a:gd name="T92" fmla="*/ 29 w 45"/>
                <a:gd name="T93" fmla="*/ 22 h 43"/>
                <a:gd name="T94" fmla="*/ 33 w 45"/>
                <a:gd name="T95" fmla="*/ 21 h 43"/>
                <a:gd name="T96" fmla="*/ 33 w 45"/>
                <a:gd name="T97" fmla="*/ 28 h 43"/>
                <a:gd name="T98" fmla="*/ 31 w 45"/>
                <a:gd name="T99" fmla="*/ 25 h 43"/>
                <a:gd name="T100" fmla="*/ 29 w 45"/>
                <a:gd name="T101" fmla="*/ 19 h 43"/>
                <a:gd name="T102" fmla="*/ 29 w 45"/>
                <a:gd name="T103" fmla="*/ 20 h 43"/>
                <a:gd name="T104" fmla="*/ 29 w 45"/>
                <a:gd name="T10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 h="43">
                  <a:moveTo>
                    <a:pt x="10" y="22"/>
                  </a:moveTo>
                  <a:cubicBezTo>
                    <a:pt x="10" y="25"/>
                    <a:pt x="10" y="27"/>
                    <a:pt x="10" y="27"/>
                  </a:cubicBezTo>
                  <a:cubicBezTo>
                    <a:pt x="12" y="27"/>
                    <a:pt x="13" y="26"/>
                    <a:pt x="14" y="23"/>
                  </a:cubicBezTo>
                  <a:cubicBezTo>
                    <a:pt x="14" y="22"/>
                    <a:pt x="13" y="21"/>
                    <a:pt x="13" y="21"/>
                  </a:cubicBezTo>
                  <a:cubicBezTo>
                    <a:pt x="13" y="19"/>
                    <a:pt x="13" y="16"/>
                    <a:pt x="13" y="14"/>
                  </a:cubicBezTo>
                  <a:cubicBezTo>
                    <a:pt x="14" y="15"/>
                    <a:pt x="16" y="17"/>
                    <a:pt x="16" y="18"/>
                  </a:cubicBezTo>
                  <a:cubicBezTo>
                    <a:pt x="16" y="18"/>
                    <a:pt x="16" y="18"/>
                    <a:pt x="16" y="19"/>
                  </a:cubicBezTo>
                  <a:cubicBezTo>
                    <a:pt x="14" y="19"/>
                    <a:pt x="13" y="20"/>
                    <a:pt x="14" y="21"/>
                  </a:cubicBezTo>
                  <a:cubicBezTo>
                    <a:pt x="14" y="21"/>
                    <a:pt x="14" y="22"/>
                    <a:pt x="15" y="22"/>
                  </a:cubicBezTo>
                  <a:cubicBezTo>
                    <a:pt x="17" y="23"/>
                    <a:pt x="19" y="24"/>
                    <a:pt x="21" y="26"/>
                  </a:cubicBezTo>
                  <a:cubicBezTo>
                    <a:pt x="22" y="27"/>
                    <a:pt x="21" y="27"/>
                    <a:pt x="19" y="27"/>
                  </a:cubicBezTo>
                  <a:cubicBezTo>
                    <a:pt x="17" y="27"/>
                    <a:pt x="17" y="28"/>
                    <a:pt x="16" y="28"/>
                  </a:cubicBezTo>
                  <a:cubicBezTo>
                    <a:pt x="16" y="29"/>
                    <a:pt x="16" y="30"/>
                    <a:pt x="18" y="31"/>
                  </a:cubicBezTo>
                  <a:cubicBezTo>
                    <a:pt x="18" y="33"/>
                    <a:pt x="18" y="35"/>
                    <a:pt x="18" y="37"/>
                  </a:cubicBezTo>
                  <a:cubicBezTo>
                    <a:pt x="19" y="38"/>
                    <a:pt x="19" y="38"/>
                    <a:pt x="20" y="37"/>
                  </a:cubicBezTo>
                  <a:cubicBezTo>
                    <a:pt x="22" y="36"/>
                    <a:pt x="22" y="34"/>
                    <a:pt x="22" y="33"/>
                  </a:cubicBezTo>
                  <a:cubicBezTo>
                    <a:pt x="21" y="33"/>
                    <a:pt x="21" y="32"/>
                    <a:pt x="20" y="32"/>
                  </a:cubicBezTo>
                  <a:cubicBezTo>
                    <a:pt x="20" y="31"/>
                    <a:pt x="21" y="31"/>
                    <a:pt x="21" y="31"/>
                  </a:cubicBezTo>
                  <a:cubicBezTo>
                    <a:pt x="21" y="31"/>
                    <a:pt x="22" y="31"/>
                    <a:pt x="23" y="31"/>
                  </a:cubicBezTo>
                  <a:cubicBezTo>
                    <a:pt x="23" y="31"/>
                    <a:pt x="24" y="31"/>
                    <a:pt x="24" y="30"/>
                  </a:cubicBezTo>
                  <a:cubicBezTo>
                    <a:pt x="24" y="29"/>
                    <a:pt x="23" y="27"/>
                    <a:pt x="22" y="26"/>
                  </a:cubicBezTo>
                  <a:cubicBezTo>
                    <a:pt x="22" y="26"/>
                    <a:pt x="22" y="26"/>
                    <a:pt x="22" y="25"/>
                  </a:cubicBezTo>
                  <a:cubicBezTo>
                    <a:pt x="24" y="26"/>
                    <a:pt x="26" y="27"/>
                    <a:pt x="27" y="28"/>
                  </a:cubicBezTo>
                  <a:cubicBezTo>
                    <a:pt x="27" y="33"/>
                    <a:pt x="26" y="37"/>
                    <a:pt x="25" y="41"/>
                  </a:cubicBezTo>
                  <a:cubicBezTo>
                    <a:pt x="25" y="42"/>
                    <a:pt x="25" y="42"/>
                    <a:pt x="25" y="43"/>
                  </a:cubicBezTo>
                  <a:cubicBezTo>
                    <a:pt x="26" y="43"/>
                    <a:pt x="27" y="43"/>
                    <a:pt x="28" y="43"/>
                  </a:cubicBezTo>
                  <a:cubicBezTo>
                    <a:pt x="29" y="42"/>
                    <a:pt x="30" y="42"/>
                    <a:pt x="30" y="40"/>
                  </a:cubicBezTo>
                  <a:cubicBezTo>
                    <a:pt x="29" y="36"/>
                    <a:pt x="29" y="33"/>
                    <a:pt x="29" y="29"/>
                  </a:cubicBezTo>
                  <a:cubicBezTo>
                    <a:pt x="30" y="29"/>
                    <a:pt x="31" y="30"/>
                    <a:pt x="32" y="31"/>
                  </a:cubicBezTo>
                  <a:cubicBezTo>
                    <a:pt x="31" y="32"/>
                    <a:pt x="31" y="33"/>
                    <a:pt x="31" y="34"/>
                  </a:cubicBezTo>
                  <a:cubicBezTo>
                    <a:pt x="32" y="35"/>
                    <a:pt x="33" y="36"/>
                    <a:pt x="33" y="36"/>
                  </a:cubicBezTo>
                  <a:cubicBezTo>
                    <a:pt x="34" y="35"/>
                    <a:pt x="34" y="33"/>
                    <a:pt x="35" y="32"/>
                  </a:cubicBezTo>
                  <a:cubicBezTo>
                    <a:pt x="35" y="32"/>
                    <a:pt x="35" y="32"/>
                    <a:pt x="35" y="32"/>
                  </a:cubicBezTo>
                  <a:cubicBezTo>
                    <a:pt x="38" y="34"/>
                    <a:pt x="43" y="37"/>
                    <a:pt x="45" y="37"/>
                  </a:cubicBezTo>
                  <a:cubicBezTo>
                    <a:pt x="45" y="34"/>
                    <a:pt x="40" y="31"/>
                    <a:pt x="35" y="29"/>
                  </a:cubicBezTo>
                  <a:cubicBezTo>
                    <a:pt x="35" y="28"/>
                    <a:pt x="35" y="28"/>
                    <a:pt x="35" y="27"/>
                  </a:cubicBezTo>
                  <a:cubicBezTo>
                    <a:pt x="36" y="24"/>
                    <a:pt x="36" y="22"/>
                    <a:pt x="36" y="19"/>
                  </a:cubicBezTo>
                  <a:cubicBezTo>
                    <a:pt x="35" y="18"/>
                    <a:pt x="35" y="18"/>
                    <a:pt x="34" y="18"/>
                  </a:cubicBezTo>
                  <a:cubicBezTo>
                    <a:pt x="33" y="19"/>
                    <a:pt x="31" y="19"/>
                    <a:pt x="31" y="20"/>
                  </a:cubicBezTo>
                  <a:cubicBezTo>
                    <a:pt x="31" y="20"/>
                    <a:pt x="30" y="20"/>
                    <a:pt x="30" y="20"/>
                  </a:cubicBezTo>
                  <a:cubicBezTo>
                    <a:pt x="29" y="18"/>
                    <a:pt x="31" y="13"/>
                    <a:pt x="30" y="11"/>
                  </a:cubicBezTo>
                  <a:cubicBezTo>
                    <a:pt x="29" y="10"/>
                    <a:pt x="28" y="11"/>
                    <a:pt x="28" y="11"/>
                  </a:cubicBezTo>
                  <a:cubicBezTo>
                    <a:pt x="27" y="13"/>
                    <a:pt x="27" y="16"/>
                    <a:pt x="27" y="20"/>
                  </a:cubicBezTo>
                  <a:cubicBezTo>
                    <a:pt x="27" y="21"/>
                    <a:pt x="26" y="22"/>
                    <a:pt x="26" y="21"/>
                  </a:cubicBezTo>
                  <a:cubicBezTo>
                    <a:pt x="26" y="18"/>
                    <a:pt x="25" y="15"/>
                    <a:pt x="23" y="13"/>
                  </a:cubicBezTo>
                  <a:cubicBezTo>
                    <a:pt x="23" y="11"/>
                    <a:pt x="23" y="10"/>
                    <a:pt x="23" y="9"/>
                  </a:cubicBezTo>
                  <a:cubicBezTo>
                    <a:pt x="25" y="6"/>
                    <a:pt x="25" y="5"/>
                    <a:pt x="24" y="4"/>
                  </a:cubicBezTo>
                  <a:cubicBezTo>
                    <a:pt x="23" y="4"/>
                    <a:pt x="23" y="4"/>
                    <a:pt x="22" y="4"/>
                  </a:cubicBezTo>
                  <a:cubicBezTo>
                    <a:pt x="21" y="5"/>
                    <a:pt x="22" y="6"/>
                    <a:pt x="21" y="7"/>
                  </a:cubicBezTo>
                  <a:cubicBezTo>
                    <a:pt x="20" y="7"/>
                    <a:pt x="19" y="8"/>
                    <a:pt x="18" y="9"/>
                  </a:cubicBezTo>
                  <a:cubicBezTo>
                    <a:pt x="17" y="12"/>
                    <a:pt x="17" y="15"/>
                    <a:pt x="18" y="18"/>
                  </a:cubicBezTo>
                  <a:cubicBezTo>
                    <a:pt x="19" y="19"/>
                    <a:pt x="18" y="19"/>
                    <a:pt x="18" y="19"/>
                  </a:cubicBezTo>
                  <a:cubicBezTo>
                    <a:pt x="17" y="16"/>
                    <a:pt x="16" y="13"/>
                    <a:pt x="16" y="12"/>
                  </a:cubicBezTo>
                  <a:cubicBezTo>
                    <a:pt x="15" y="11"/>
                    <a:pt x="14" y="10"/>
                    <a:pt x="13" y="9"/>
                  </a:cubicBezTo>
                  <a:cubicBezTo>
                    <a:pt x="13" y="7"/>
                    <a:pt x="15" y="5"/>
                    <a:pt x="15" y="3"/>
                  </a:cubicBezTo>
                  <a:cubicBezTo>
                    <a:pt x="16" y="0"/>
                    <a:pt x="15" y="0"/>
                    <a:pt x="14" y="1"/>
                  </a:cubicBezTo>
                  <a:cubicBezTo>
                    <a:pt x="12" y="1"/>
                    <a:pt x="13" y="2"/>
                    <a:pt x="9" y="5"/>
                  </a:cubicBezTo>
                  <a:cubicBezTo>
                    <a:pt x="6" y="5"/>
                    <a:pt x="5" y="6"/>
                    <a:pt x="5" y="6"/>
                  </a:cubicBezTo>
                  <a:cubicBezTo>
                    <a:pt x="4" y="7"/>
                    <a:pt x="5" y="8"/>
                    <a:pt x="5" y="8"/>
                  </a:cubicBezTo>
                  <a:cubicBezTo>
                    <a:pt x="7" y="10"/>
                    <a:pt x="9" y="11"/>
                    <a:pt x="11" y="13"/>
                  </a:cubicBezTo>
                  <a:cubicBezTo>
                    <a:pt x="12" y="13"/>
                    <a:pt x="11" y="18"/>
                    <a:pt x="11" y="19"/>
                  </a:cubicBezTo>
                  <a:cubicBezTo>
                    <a:pt x="10" y="18"/>
                    <a:pt x="8" y="16"/>
                    <a:pt x="5" y="16"/>
                  </a:cubicBezTo>
                  <a:cubicBezTo>
                    <a:pt x="3" y="16"/>
                    <a:pt x="1" y="17"/>
                    <a:pt x="0" y="20"/>
                  </a:cubicBezTo>
                  <a:cubicBezTo>
                    <a:pt x="3" y="21"/>
                    <a:pt x="7" y="21"/>
                    <a:pt x="10" y="22"/>
                  </a:cubicBezTo>
                  <a:close/>
                  <a:moveTo>
                    <a:pt x="10" y="6"/>
                  </a:moveTo>
                  <a:cubicBezTo>
                    <a:pt x="10" y="5"/>
                    <a:pt x="10" y="5"/>
                    <a:pt x="10" y="5"/>
                  </a:cubicBezTo>
                  <a:cubicBezTo>
                    <a:pt x="10" y="5"/>
                    <a:pt x="11" y="5"/>
                    <a:pt x="12" y="5"/>
                  </a:cubicBezTo>
                  <a:cubicBezTo>
                    <a:pt x="12" y="5"/>
                    <a:pt x="12" y="5"/>
                    <a:pt x="12" y="6"/>
                  </a:cubicBezTo>
                  <a:cubicBezTo>
                    <a:pt x="13" y="6"/>
                    <a:pt x="13" y="6"/>
                    <a:pt x="13" y="7"/>
                  </a:cubicBezTo>
                  <a:cubicBezTo>
                    <a:pt x="12" y="7"/>
                    <a:pt x="12" y="7"/>
                    <a:pt x="12" y="7"/>
                  </a:cubicBezTo>
                  <a:cubicBezTo>
                    <a:pt x="11" y="7"/>
                    <a:pt x="10" y="6"/>
                    <a:pt x="10" y="6"/>
                  </a:cubicBezTo>
                  <a:close/>
                  <a:moveTo>
                    <a:pt x="19" y="11"/>
                  </a:moveTo>
                  <a:cubicBezTo>
                    <a:pt x="19" y="11"/>
                    <a:pt x="20" y="11"/>
                    <a:pt x="20" y="11"/>
                  </a:cubicBezTo>
                  <a:cubicBezTo>
                    <a:pt x="21" y="14"/>
                    <a:pt x="20" y="16"/>
                    <a:pt x="20" y="17"/>
                  </a:cubicBezTo>
                  <a:cubicBezTo>
                    <a:pt x="19" y="17"/>
                    <a:pt x="19" y="15"/>
                    <a:pt x="18" y="13"/>
                  </a:cubicBezTo>
                  <a:cubicBezTo>
                    <a:pt x="19" y="13"/>
                    <a:pt x="19" y="12"/>
                    <a:pt x="19" y="11"/>
                  </a:cubicBezTo>
                  <a:close/>
                  <a:moveTo>
                    <a:pt x="22" y="15"/>
                  </a:moveTo>
                  <a:cubicBezTo>
                    <a:pt x="22" y="14"/>
                    <a:pt x="22" y="14"/>
                    <a:pt x="22" y="14"/>
                  </a:cubicBezTo>
                  <a:cubicBezTo>
                    <a:pt x="23" y="15"/>
                    <a:pt x="24" y="17"/>
                    <a:pt x="25" y="23"/>
                  </a:cubicBezTo>
                  <a:cubicBezTo>
                    <a:pt x="25" y="23"/>
                    <a:pt x="25" y="24"/>
                    <a:pt x="25" y="24"/>
                  </a:cubicBezTo>
                  <a:cubicBezTo>
                    <a:pt x="24" y="23"/>
                    <a:pt x="23" y="22"/>
                    <a:pt x="22" y="21"/>
                  </a:cubicBezTo>
                  <a:cubicBezTo>
                    <a:pt x="21" y="21"/>
                    <a:pt x="21" y="21"/>
                    <a:pt x="21" y="20"/>
                  </a:cubicBezTo>
                  <a:cubicBezTo>
                    <a:pt x="21" y="18"/>
                    <a:pt x="21" y="15"/>
                    <a:pt x="22" y="15"/>
                  </a:cubicBezTo>
                  <a:close/>
                  <a:moveTo>
                    <a:pt x="26" y="22"/>
                  </a:moveTo>
                  <a:cubicBezTo>
                    <a:pt x="27" y="22"/>
                    <a:pt x="27" y="22"/>
                    <a:pt x="27" y="22"/>
                  </a:cubicBezTo>
                  <a:cubicBezTo>
                    <a:pt x="28" y="23"/>
                    <a:pt x="28" y="24"/>
                    <a:pt x="28" y="25"/>
                  </a:cubicBezTo>
                  <a:cubicBezTo>
                    <a:pt x="27" y="25"/>
                    <a:pt x="27" y="25"/>
                    <a:pt x="27" y="25"/>
                  </a:cubicBezTo>
                  <a:cubicBezTo>
                    <a:pt x="27" y="25"/>
                    <a:pt x="26" y="24"/>
                    <a:pt x="26" y="24"/>
                  </a:cubicBezTo>
                  <a:cubicBezTo>
                    <a:pt x="26" y="23"/>
                    <a:pt x="26" y="23"/>
                    <a:pt x="26" y="22"/>
                  </a:cubicBezTo>
                  <a:close/>
                  <a:moveTo>
                    <a:pt x="29" y="22"/>
                  </a:moveTo>
                  <a:cubicBezTo>
                    <a:pt x="29" y="22"/>
                    <a:pt x="29" y="22"/>
                    <a:pt x="30" y="23"/>
                  </a:cubicBezTo>
                  <a:cubicBezTo>
                    <a:pt x="30" y="24"/>
                    <a:pt x="30" y="25"/>
                    <a:pt x="30" y="27"/>
                  </a:cubicBezTo>
                  <a:cubicBezTo>
                    <a:pt x="29" y="26"/>
                    <a:pt x="29" y="26"/>
                    <a:pt x="29" y="26"/>
                  </a:cubicBezTo>
                  <a:cubicBezTo>
                    <a:pt x="29" y="24"/>
                    <a:pt x="29" y="23"/>
                    <a:pt x="29" y="22"/>
                  </a:cubicBezTo>
                  <a:close/>
                  <a:moveTo>
                    <a:pt x="31" y="22"/>
                  </a:moveTo>
                  <a:cubicBezTo>
                    <a:pt x="32" y="21"/>
                    <a:pt x="32" y="21"/>
                    <a:pt x="33" y="21"/>
                  </a:cubicBezTo>
                  <a:cubicBezTo>
                    <a:pt x="33" y="22"/>
                    <a:pt x="34" y="22"/>
                    <a:pt x="34" y="23"/>
                  </a:cubicBezTo>
                  <a:cubicBezTo>
                    <a:pt x="34" y="24"/>
                    <a:pt x="33" y="26"/>
                    <a:pt x="33" y="28"/>
                  </a:cubicBezTo>
                  <a:cubicBezTo>
                    <a:pt x="33" y="28"/>
                    <a:pt x="32" y="27"/>
                    <a:pt x="32" y="27"/>
                  </a:cubicBezTo>
                  <a:cubicBezTo>
                    <a:pt x="31" y="26"/>
                    <a:pt x="31" y="25"/>
                    <a:pt x="31" y="25"/>
                  </a:cubicBezTo>
                  <a:cubicBezTo>
                    <a:pt x="31" y="24"/>
                    <a:pt x="31" y="23"/>
                    <a:pt x="31" y="22"/>
                  </a:cubicBezTo>
                  <a:close/>
                  <a:moveTo>
                    <a:pt x="29" y="19"/>
                  </a:move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şḻiḑê">
              <a:extLst>
                <a:ext uri="{FF2B5EF4-FFF2-40B4-BE49-F238E27FC236}">
                  <a16:creationId xmlns:a16="http://schemas.microsoft.com/office/drawing/2014/main" id="{F2F168F8-E838-4D15-A233-8053B6C4149B}"/>
                </a:ext>
              </a:extLst>
            </p:cNvPr>
            <p:cNvSpPr/>
            <p:nvPr/>
          </p:nvSpPr>
          <p:spPr bwMode="auto">
            <a:xfrm>
              <a:off x="2311946" y="2665724"/>
              <a:ext cx="166478" cy="196124"/>
            </a:xfrm>
            <a:custGeom>
              <a:avLst/>
              <a:gdLst>
                <a:gd name="T0" fmla="*/ 2 w 35"/>
                <a:gd name="T1" fmla="*/ 4 h 41"/>
                <a:gd name="T2" fmla="*/ 10 w 35"/>
                <a:gd name="T3" fmla="*/ 14 h 41"/>
                <a:gd name="T4" fmla="*/ 7 w 35"/>
                <a:gd name="T5" fmla="*/ 21 h 41"/>
                <a:gd name="T6" fmla="*/ 13 w 35"/>
                <a:gd name="T7" fmla="*/ 19 h 41"/>
                <a:gd name="T8" fmla="*/ 13 w 35"/>
                <a:gd name="T9" fmla="*/ 24 h 41"/>
                <a:gd name="T10" fmla="*/ 12 w 35"/>
                <a:gd name="T11" fmla="*/ 27 h 41"/>
                <a:gd name="T12" fmla="*/ 12 w 35"/>
                <a:gd name="T13" fmla="*/ 39 h 41"/>
                <a:gd name="T14" fmla="*/ 15 w 35"/>
                <a:gd name="T15" fmla="*/ 37 h 41"/>
                <a:gd name="T16" fmla="*/ 13 w 35"/>
                <a:gd name="T17" fmla="*/ 31 h 41"/>
                <a:gd name="T18" fmla="*/ 16 w 35"/>
                <a:gd name="T19" fmla="*/ 27 h 41"/>
                <a:gd name="T20" fmla="*/ 19 w 35"/>
                <a:gd name="T21" fmla="*/ 18 h 41"/>
                <a:gd name="T22" fmla="*/ 19 w 35"/>
                <a:gd name="T23" fmla="*/ 25 h 41"/>
                <a:gd name="T24" fmla="*/ 21 w 35"/>
                <a:gd name="T25" fmla="*/ 28 h 41"/>
                <a:gd name="T26" fmla="*/ 23 w 35"/>
                <a:gd name="T27" fmla="*/ 32 h 41"/>
                <a:gd name="T28" fmla="*/ 26 w 35"/>
                <a:gd name="T29" fmla="*/ 32 h 41"/>
                <a:gd name="T30" fmla="*/ 27 w 35"/>
                <a:gd name="T31" fmla="*/ 30 h 41"/>
                <a:gd name="T32" fmla="*/ 33 w 35"/>
                <a:gd name="T33" fmla="*/ 27 h 41"/>
                <a:gd name="T34" fmla="*/ 34 w 35"/>
                <a:gd name="T35" fmla="*/ 23 h 41"/>
                <a:gd name="T36" fmla="*/ 20 w 35"/>
                <a:gd name="T37" fmla="*/ 6 h 41"/>
                <a:gd name="T38" fmla="*/ 14 w 35"/>
                <a:gd name="T39" fmla="*/ 10 h 41"/>
                <a:gd name="T40" fmla="*/ 13 w 35"/>
                <a:gd name="T41" fmla="*/ 3 h 41"/>
                <a:gd name="T42" fmla="*/ 12 w 35"/>
                <a:gd name="T43" fmla="*/ 8 h 41"/>
                <a:gd name="T44" fmla="*/ 4 w 35"/>
                <a:gd name="T45" fmla="*/ 0 h 41"/>
                <a:gd name="T46" fmla="*/ 15 w 35"/>
                <a:gd name="T47" fmla="*/ 25 h 41"/>
                <a:gd name="T48" fmla="*/ 19 w 35"/>
                <a:gd name="T49" fmla="*/ 15 h 41"/>
                <a:gd name="T50" fmla="*/ 21 w 35"/>
                <a:gd name="T51" fmla="*/ 15 h 41"/>
                <a:gd name="T52" fmla="*/ 21 w 35"/>
                <a:gd name="T53" fmla="*/ 17 h 41"/>
                <a:gd name="T54" fmla="*/ 23 w 35"/>
                <a:gd name="T55" fmla="*/ 21 h 41"/>
                <a:gd name="T56" fmla="*/ 23 w 35"/>
                <a:gd name="T57" fmla="*/ 25 h 41"/>
                <a:gd name="T58" fmla="*/ 25 w 35"/>
                <a:gd name="T59" fmla="*/ 23 h 41"/>
                <a:gd name="T60" fmla="*/ 26 w 35"/>
                <a:gd name="T61" fmla="*/ 25 h 41"/>
                <a:gd name="T62" fmla="*/ 31 w 35"/>
                <a:gd name="T63" fmla="*/ 24 h 41"/>
                <a:gd name="T64" fmla="*/ 24 w 35"/>
                <a:gd name="T65" fmla="*/ 13 h 41"/>
                <a:gd name="T66" fmla="*/ 15 w 35"/>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1">
                  <a:moveTo>
                    <a:pt x="1" y="2"/>
                  </a:moveTo>
                  <a:cubicBezTo>
                    <a:pt x="1" y="3"/>
                    <a:pt x="2" y="3"/>
                    <a:pt x="2" y="4"/>
                  </a:cubicBezTo>
                  <a:cubicBezTo>
                    <a:pt x="4" y="5"/>
                    <a:pt x="7" y="9"/>
                    <a:pt x="9" y="12"/>
                  </a:cubicBezTo>
                  <a:cubicBezTo>
                    <a:pt x="10" y="12"/>
                    <a:pt x="10" y="13"/>
                    <a:pt x="10" y="14"/>
                  </a:cubicBezTo>
                  <a:cubicBezTo>
                    <a:pt x="9" y="16"/>
                    <a:pt x="7" y="18"/>
                    <a:pt x="6" y="20"/>
                  </a:cubicBezTo>
                  <a:cubicBezTo>
                    <a:pt x="5" y="21"/>
                    <a:pt x="6" y="22"/>
                    <a:pt x="7" y="21"/>
                  </a:cubicBezTo>
                  <a:cubicBezTo>
                    <a:pt x="9" y="20"/>
                    <a:pt x="11" y="19"/>
                    <a:pt x="12" y="17"/>
                  </a:cubicBezTo>
                  <a:cubicBezTo>
                    <a:pt x="13" y="18"/>
                    <a:pt x="13" y="18"/>
                    <a:pt x="13" y="19"/>
                  </a:cubicBezTo>
                  <a:cubicBezTo>
                    <a:pt x="13" y="20"/>
                    <a:pt x="14" y="21"/>
                    <a:pt x="14" y="22"/>
                  </a:cubicBezTo>
                  <a:cubicBezTo>
                    <a:pt x="14" y="22"/>
                    <a:pt x="13" y="24"/>
                    <a:pt x="13" y="24"/>
                  </a:cubicBezTo>
                  <a:cubicBezTo>
                    <a:pt x="13" y="25"/>
                    <a:pt x="12" y="25"/>
                    <a:pt x="12" y="26"/>
                  </a:cubicBezTo>
                  <a:cubicBezTo>
                    <a:pt x="11" y="26"/>
                    <a:pt x="12" y="27"/>
                    <a:pt x="12" y="27"/>
                  </a:cubicBezTo>
                  <a:cubicBezTo>
                    <a:pt x="12" y="28"/>
                    <a:pt x="11" y="30"/>
                    <a:pt x="10" y="32"/>
                  </a:cubicBezTo>
                  <a:cubicBezTo>
                    <a:pt x="11" y="35"/>
                    <a:pt x="12" y="37"/>
                    <a:pt x="12" y="39"/>
                  </a:cubicBezTo>
                  <a:cubicBezTo>
                    <a:pt x="14" y="41"/>
                    <a:pt x="15" y="41"/>
                    <a:pt x="16" y="40"/>
                  </a:cubicBezTo>
                  <a:cubicBezTo>
                    <a:pt x="17" y="39"/>
                    <a:pt x="16" y="38"/>
                    <a:pt x="15" y="37"/>
                  </a:cubicBezTo>
                  <a:cubicBezTo>
                    <a:pt x="14" y="35"/>
                    <a:pt x="12" y="35"/>
                    <a:pt x="12" y="32"/>
                  </a:cubicBezTo>
                  <a:cubicBezTo>
                    <a:pt x="11" y="32"/>
                    <a:pt x="12" y="31"/>
                    <a:pt x="13" y="31"/>
                  </a:cubicBezTo>
                  <a:cubicBezTo>
                    <a:pt x="13" y="29"/>
                    <a:pt x="14" y="28"/>
                    <a:pt x="15" y="27"/>
                  </a:cubicBezTo>
                  <a:cubicBezTo>
                    <a:pt x="15" y="27"/>
                    <a:pt x="16" y="27"/>
                    <a:pt x="16" y="27"/>
                  </a:cubicBezTo>
                  <a:cubicBezTo>
                    <a:pt x="17" y="27"/>
                    <a:pt x="18" y="25"/>
                    <a:pt x="17" y="24"/>
                  </a:cubicBezTo>
                  <a:cubicBezTo>
                    <a:pt x="17" y="21"/>
                    <a:pt x="18" y="18"/>
                    <a:pt x="19" y="18"/>
                  </a:cubicBezTo>
                  <a:cubicBezTo>
                    <a:pt x="19" y="19"/>
                    <a:pt x="19" y="21"/>
                    <a:pt x="20" y="23"/>
                  </a:cubicBezTo>
                  <a:cubicBezTo>
                    <a:pt x="20" y="24"/>
                    <a:pt x="19" y="24"/>
                    <a:pt x="19" y="25"/>
                  </a:cubicBezTo>
                  <a:cubicBezTo>
                    <a:pt x="19" y="26"/>
                    <a:pt x="19" y="28"/>
                    <a:pt x="19" y="28"/>
                  </a:cubicBezTo>
                  <a:cubicBezTo>
                    <a:pt x="20" y="28"/>
                    <a:pt x="21" y="28"/>
                    <a:pt x="21" y="28"/>
                  </a:cubicBezTo>
                  <a:cubicBezTo>
                    <a:pt x="21" y="28"/>
                    <a:pt x="21" y="29"/>
                    <a:pt x="21" y="31"/>
                  </a:cubicBezTo>
                  <a:cubicBezTo>
                    <a:pt x="21" y="32"/>
                    <a:pt x="22" y="33"/>
                    <a:pt x="23" y="32"/>
                  </a:cubicBezTo>
                  <a:cubicBezTo>
                    <a:pt x="24" y="32"/>
                    <a:pt x="24" y="31"/>
                    <a:pt x="24" y="30"/>
                  </a:cubicBezTo>
                  <a:cubicBezTo>
                    <a:pt x="25" y="31"/>
                    <a:pt x="26" y="32"/>
                    <a:pt x="26" y="32"/>
                  </a:cubicBezTo>
                  <a:cubicBezTo>
                    <a:pt x="26" y="32"/>
                    <a:pt x="26" y="32"/>
                    <a:pt x="26" y="31"/>
                  </a:cubicBezTo>
                  <a:cubicBezTo>
                    <a:pt x="27" y="31"/>
                    <a:pt x="27" y="31"/>
                    <a:pt x="27" y="30"/>
                  </a:cubicBezTo>
                  <a:cubicBezTo>
                    <a:pt x="27" y="29"/>
                    <a:pt x="26" y="27"/>
                    <a:pt x="26" y="27"/>
                  </a:cubicBezTo>
                  <a:cubicBezTo>
                    <a:pt x="28" y="27"/>
                    <a:pt x="31" y="27"/>
                    <a:pt x="33" y="27"/>
                  </a:cubicBezTo>
                  <a:cubicBezTo>
                    <a:pt x="34" y="27"/>
                    <a:pt x="35" y="27"/>
                    <a:pt x="35" y="26"/>
                  </a:cubicBezTo>
                  <a:cubicBezTo>
                    <a:pt x="35" y="25"/>
                    <a:pt x="35" y="24"/>
                    <a:pt x="34" y="23"/>
                  </a:cubicBezTo>
                  <a:cubicBezTo>
                    <a:pt x="31" y="20"/>
                    <a:pt x="28" y="15"/>
                    <a:pt x="24" y="9"/>
                  </a:cubicBezTo>
                  <a:cubicBezTo>
                    <a:pt x="24" y="8"/>
                    <a:pt x="22" y="3"/>
                    <a:pt x="20" y="6"/>
                  </a:cubicBezTo>
                  <a:cubicBezTo>
                    <a:pt x="18" y="9"/>
                    <a:pt x="17" y="14"/>
                    <a:pt x="15" y="18"/>
                  </a:cubicBezTo>
                  <a:cubicBezTo>
                    <a:pt x="15" y="17"/>
                    <a:pt x="14" y="13"/>
                    <a:pt x="14" y="10"/>
                  </a:cubicBezTo>
                  <a:cubicBezTo>
                    <a:pt x="15" y="7"/>
                    <a:pt x="16" y="7"/>
                    <a:pt x="16" y="6"/>
                  </a:cubicBezTo>
                  <a:cubicBezTo>
                    <a:pt x="16" y="4"/>
                    <a:pt x="15" y="3"/>
                    <a:pt x="13" y="3"/>
                  </a:cubicBezTo>
                  <a:cubicBezTo>
                    <a:pt x="12" y="3"/>
                    <a:pt x="12" y="4"/>
                    <a:pt x="12" y="5"/>
                  </a:cubicBezTo>
                  <a:cubicBezTo>
                    <a:pt x="12" y="6"/>
                    <a:pt x="12" y="7"/>
                    <a:pt x="12" y="8"/>
                  </a:cubicBezTo>
                  <a:cubicBezTo>
                    <a:pt x="11" y="9"/>
                    <a:pt x="11" y="8"/>
                    <a:pt x="11" y="8"/>
                  </a:cubicBezTo>
                  <a:cubicBezTo>
                    <a:pt x="9" y="1"/>
                    <a:pt x="6" y="0"/>
                    <a:pt x="4" y="0"/>
                  </a:cubicBezTo>
                  <a:cubicBezTo>
                    <a:pt x="3" y="0"/>
                    <a:pt x="0" y="0"/>
                    <a:pt x="1" y="2"/>
                  </a:cubicBezTo>
                  <a:close/>
                  <a:moveTo>
                    <a:pt x="15" y="25"/>
                  </a:moveTo>
                  <a:cubicBezTo>
                    <a:pt x="15" y="25"/>
                    <a:pt x="16" y="25"/>
                    <a:pt x="16" y="24"/>
                  </a:cubicBezTo>
                  <a:cubicBezTo>
                    <a:pt x="17" y="21"/>
                    <a:pt x="17" y="17"/>
                    <a:pt x="19" y="15"/>
                  </a:cubicBezTo>
                  <a:cubicBezTo>
                    <a:pt x="19" y="15"/>
                    <a:pt x="19" y="14"/>
                    <a:pt x="20" y="14"/>
                  </a:cubicBezTo>
                  <a:cubicBezTo>
                    <a:pt x="21" y="14"/>
                    <a:pt x="22" y="14"/>
                    <a:pt x="21" y="15"/>
                  </a:cubicBezTo>
                  <a:cubicBezTo>
                    <a:pt x="22" y="15"/>
                    <a:pt x="21" y="16"/>
                    <a:pt x="21" y="16"/>
                  </a:cubicBezTo>
                  <a:cubicBezTo>
                    <a:pt x="21" y="17"/>
                    <a:pt x="21" y="17"/>
                    <a:pt x="21" y="17"/>
                  </a:cubicBezTo>
                  <a:cubicBezTo>
                    <a:pt x="21" y="18"/>
                    <a:pt x="21" y="20"/>
                    <a:pt x="21" y="21"/>
                  </a:cubicBezTo>
                  <a:cubicBezTo>
                    <a:pt x="21" y="21"/>
                    <a:pt x="22" y="21"/>
                    <a:pt x="23" y="21"/>
                  </a:cubicBezTo>
                  <a:cubicBezTo>
                    <a:pt x="23" y="21"/>
                    <a:pt x="23" y="21"/>
                    <a:pt x="23" y="22"/>
                  </a:cubicBezTo>
                  <a:cubicBezTo>
                    <a:pt x="23" y="23"/>
                    <a:pt x="23" y="24"/>
                    <a:pt x="23" y="25"/>
                  </a:cubicBezTo>
                  <a:cubicBezTo>
                    <a:pt x="23" y="25"/>
                    <a:pt x="23" y="25"/>
                    <a:pt x="23" y="25"/>
                  </a:cubicBezTo>
                  <a:cubicBezTo>
                    <a:pt x="24" y="24"/>
                    <a:pt x="24" y="23"/>
                    <a:pt x="25" y="23"/>
                  </a:cubicBezTo>
                  <a:cubicBezTo>
                    <a:pt x="25" y="23"/>
                    <a:pt x="25" y="23"/>
                    <a:pt x="25" y="23"/>
                  </a:cubicBezTo>
                  <a:cubicBezTo>
                    <a:pt x="26" y="24"/>
                    <a:pt x="26" y="25"/>
                    <a:pt x="26" y="25"/>
                  </a:cubicBezTo>
                  <a:cubicBezTo>
                    <a:pt x="27" y="25"/>
                    <a:pt x="28" y="25"/>
                    <a:pt x="30" y="25"/>
                  </a:cubicBezTo>
                  <a:cubicBezTo>
                    <a:pt x="31" y="25"/>
                    <a:pt x="31" y="25"/>
                    <a:pt x="31" y="24"/>
                  </a:cubicBezTo>
                  <a:cubicBezTo>
                    <a:pt x="30" y="22"/>
                    <a:pt x="29" y="21"/>
                    <a:pt x="27" y="19"/>
                  </a:cubicBezTo>
                  <a:cubicBezTo>
                    <a:pt x="26" y="17"/>
                    <a:pt x="25" y="15"/>
                    <a:pt x="24" y="13"/>
                  </a:cubicBezTo>
                  <a:cubicBezTo>
                    <a:pt x="23" y="10"/>
                    <a:pt x="21" y="8"/>
                    <a:pt x="20" y="8"/>
                  </a:cubicBezTo>
                  <a:cubicBezTo>
                    <a:pt x="19" y="9"/>
                    <a:pt x="17" y="15"/>
                    <a:pt x="1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išḻíḋê">
              <a:extLst>
                <a:ext uri="{FF2B5EF4-FFF2-40B4-BE49-F238E27FC236}">
                  <a16:creationId xmlns:a16="http://schemas.microsoft.com/office/drawing/2014/main" id="{2313CCF6-9743-4F17-A0B5-059FA79F52E0}"/>
                </a:ext>
              </a:extLst>
            </p:cNvPr>
            <p:cNvSpPr/>
            <p:nvPr/>
          </p:nvSpPr>
          <p:spPr bwMode="auto">
            <a:xfrm>
              <a:off x="2626656" y="2494687"/>
              <a:ext cx="132269" cy="232612"/>
            </a:xfrm>
            <a:custGeom>
              <a:avLst/>
              <a:gdLst>
                <a:gd name="T0" fmla="*/ 8 w 28"/>
                <a:gd name="T1" fmla="*/ 18 h 49"/>
                <a:gd name="T2" fmla="*/ 6 w 28"/>
                <a:gd name="T3" fmla="*/ 21 h 49"/>
                <a:gd name="T4" fmla="*/ 5 w 28"/>
                <a:gd name="T5" fmla="*/ 20 h 49"/>
                <a:gd name="T6" fmla="*/ 3 w 28"/>
                <a:gd name="T7" fmla="*/ 19 h 49"/>
                <a:gd name="T8" fmla="*/ 6 w 28"/>
                <a:gd name="T9" fmla="*/ 23 h 49"/>
                <a:gd name="T10" fmla="*/ 0 w 28"/>
                <a:gd name="T11" fmla="*/ 21 h 49"/>
                <a:gd name="T12" fmla="*/ 2 w 28"/>
                <a:gd name="T13" fmla="*/ 18 h 49"/>
                <a:gd name="T14" fmla="*/ 2 w 28"/>
                <a:gd name="T15" fmla="*/ 15 h 49"/>
                <a:gd name="T16" fmla="*/ 3 w 28"/>
                <a:gd name="T17" fmla="*/ 13 h 49"/>
                <a:gd name="T18" fmla="*/ 6 w 28"/>
                <a:gd name="T19" fmla="*/ 15 h 49"/>
                <a:gd name="T20" fmla="*/ 8 w 28"/>
                <a:gd name="T21" fmla="*/ 2 h 49"/>
                <a:gd name="T22" fmla="*/ 11 w 28"/>
                <a:gd name="T23" fmla="*/ 1 h 49"/>
                <a:gd name="T24" fmla="*/ 11 w 28"/>
                <a:gd name="T25" fmla="*/ 9 h 49"/>
                <a:gd name="T26" fmla="*/ 16 w 28"/>
                <a:gd name="T27" fmla="*/ 4 h 49"/>
                <a:gd name="T28" fmla="*/ 15 w 28"/>
                <a:gd name="T29" fmla="*/ 18 h 49"/>
                <a:gd name="T30" fmla="*/ 17 w 28"/>
                <a:gd name="T31" fmla="*/ 18 h 49"/>
                <a:gd name="T32" fmla="*/ 17 w 28"/>
                <a:gd name="T33" fmla="*/ 20 h 49"/>
                <a:gd name="T34" fmla="*/ 16 w 28"/>
                <a:gd name="T35" fmla="*/ 26 h 49"/>
                <a:gd name="T36" fmla="*/ 22 w 28"/>
                <a:gd name="T37" fmla="*/ 22 h 49"/>
                <a:gd name="T38" fmla="*/ 17 w 28"/>
                <a:gd name="T39" fmla="*/ 32 h 49"/>
                <a:gd name="T40" fmla="*/ 18 w 28"/>
                <a:gd name="T41" fmla="*/ 41 h 49"/>
                <a:gd name="T42" fmla="*/ 21 w 28"/>
                <a:gd name="T43" fmla="*/ 36 h 49"/>
                <a:gd name="T44" fmla="*/ 19 w 28"/>
                <a:gd name="T45" fmla="*/ 32 h 49"/>
                <a:gd name="T46" fmla="*/ 25 w 28"/>
                <a:gd name="T47" fmla="*/ 29 h 49"/>
                <a:gd name="T48" fmla="*/ 24 w 28"/>
                <a:gd name="T49" fmla="*/ 34 h 49"/>
                <a:gd name="T50" fmla="*/ 27 w 28"/>
                <a:gd name="T51" fmla="*/ 35 h 49"/>
                <a:gd name="T52" fmla="*/ 26 w 28"/>
                <a:gd name="T53" fmla="*/ 40 h 49"/>
                <a:gd name="T54" fmla="*/ 23 w 28"/>
                <a:gd name="T55" fmla="*/ 38 h 49"/>
                <a:gd name="T56" fmla="*/ 18 w 28"/>
                <a:gd name="T57" fmla="*/ 47 h 49"/>
                <a:gd name="T58" fmla="*/ 16 w 28"/>
                <a:gd name="T59" fmla="*/ 46 h 49"/>
                <a:gd name="T60" fmla="*/ 16 w 28"/>
                <a:gd name="T61" fmla="*/ 30 h 49"/>
                <a:gd name="T62" fmla="*/ 19 w 28"/>
                <a:gd name="T63" fmla="*/ 25 h 49"/>
                <a:gd name="T64" fmla="*/ 15 w 28"/>
                <a:gd name="T65" fmla="*/ 27 h 49"/>
                <a:gd name="T66" fmla="*/ 11 w 28"/>
                <a:gd name="T67" fmla="*/ 47 h 49"/>
                <a:gd name="T68" fmla="*/ 8 w 28"/>
                <a:gd name="T69" fmla="*/ 48 h 49"/>
                <a:gd name="T70" fmla="*/ 12 w 28"/>
                <a:gd name="T71" fmla="*/ 31 h 49"/>
                <a:gd name="T72" fmla="*/ 13 w 28"/>
                <a:gd name="T73" fmla="*/ 22 h 49"/>
                <a:gd name="T74" fmla="*/ 9 w 28"/>
                <a:gd name="T75" fmla="*/ 27 h 49"/>
                <a:gd name="T76" fmla="*/ 9 w 28"/>
                <a:gd name="T77" fmla="*/ 18 h 49"/>
                <a:gd name="T78" fmla="*/ 22 w 28"/>
                <a:gd name="T79" fmla="*/ 33 h 49"/>
                <a:gd name="T80" fmla="*/ 23 w 28"/>
                <a:gd name="T81" fmla="*/ 32 h 49"/>
                <a:gd name="T82" fmla="*/ 23 w 28"/>
                <a:gd name="T83" fmla="*/ 33 h 49"/>
                <a:gd name="T84" fmla="*/ 22 w 28"/>
                <a:gd name="T85" fmla="*/ 33 h 49"/>
                <a:gd name="T86" fmla="*/ 10 w 28"/>
                <a:gd name="T87" fmla="*/ 43 h 49"/>
                <a:gd name="T88" fmla="*/ 9 w 28"/>
                <a:gd name="T89" fmla="*/ 40 h 49"/>
                <a:gd name="T90" fmla="*/ 10 w 28"/>
                <a:gd name="T91" fmla="*/ 20 h 49"/>
                <a:gd name="T92" fmla="*/ 14 w 28"/>
                <a:gd name="T93" fmla="*/ 20 h 49"/>
                <a:gd name="T94" fmla="*/ 10 w 28"/>
                <a:gd name="T95" fmla="*/ 24 h 49"/>
                <a:gd name="T96" fmla="*/ 10 w 28"/>
                <a:gd name="T97" fmla="*/ 20 h 49"/>
                <a:gd name="T98" fmla="*/ 8 w 28"/>
                <a:gd name="T99" fmla="*/ 14 h 49"/>
                <a:gd name="T100" fmla="*/ 7 w 28"/>
                <a:gd name="T101" fmla="*/ 17 h 49"/>
                <a:gd name="T102" fmla="*/ 6 w 28"/>
                <a:gd name="T103" fmla="*/ 20 h 49"/>
                <a:gd name="T104" fmla="*/ 6 w 28"/>
                <a:gd name="T105" fmla="*/ 16 h 49"/>
                <a:gd name="T106" fmla="*/ 14 w 28"/>
                <a:gd name="T107" fmla="*/ 9 h 49"/>
                <a:gd name="T108" fmla="*/ 11 w 28"/>
                <a:gd name="T109" fmla="*/ 18 h 49"/>
                <a:gd name="T110" fmla="*/ 10 w 28"/>
                <a:gd name="T11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49">
                  <a:moveTo>
                    <a:pt x="8" y="17"/>
                  </a:moveTo>
                  <a:cubicBezTo>
                    <a:pt x="8" y="17"/>
                    <a:pt x="8" y="18"/>
                    <a:pt x="8" y="18"/>
                  </a:cubicBezTo>
                  <a:cubicBezTo>
                    <a:pt x="8" y="19"/>
                    <a:pt x="8" y="20"/>
                    <a:pt x="8" y="21"/>
                  </a:cubicBezTo>
                  <a:cubicBezTo>
                    <a:pt x="7" y="22"/>
                    <a:pt x="6" y="22"/>
                    <a:pt x="6" y="21"/>
                  </a:cubicBezTo>
                  <a:cubicBezTo>
                    <a:pt x="6" y="21"/>
                    <a:pt x="5" y="20"/>
                    <a:pt x="5" y="20"/>
                  </a:cubicBezTo>
                  <a:cubicBezTo>
                    <a:pt x="5" y="20"/>
                    <a:pt x="5" y="20"/>
                    <a:pt x="5" y="20"/>
                  </a:cubicBezTo>
                  <a:cubicBezTo>
                    <a:pt x="4" y="20"/>
                    <a:pt x="4" y="19"/>
                    <a:pt x="4" y="19"/>
                  </a:cubicBezTo>
                  <a:cubicBezTo>
                    <a:pt x="3" y="19"/>
                    <a:pt x="3" y="19"/>
                    <a:pt x="3" y="19"/>
                  </a:cubicBezTo>
                  <a:cubicBezTo>
                    <a:pt x="2" y="19"/>
                    <a:pt x="2" y="20"/>
                    <a:pt x="2" y="20"/>
                  </a:cubicBezTo>
                  <a:cubicBezTo>
                    <a:pt x="3" y="22"/>
                    <a:pt x="5" y="22"/>
                    <a:pt x="6" y="23"/>
                  </a:cubicBezTo>
                  <a:cubicBezTo>
                    <a:pt x="7" y="25"/>
                    <a:pt x="5" y="27"/>
                    <a:pt x="3" y="26"/>
                  </a:cubicBezTo>
                  <a:cubicBezTo>
                    <a:pt x="2" y="25"/>
                    <a:pt x="1" y="23"/>
                    <a:pt x="0" y="21"/>
                  </a:cubicBezTo>
                  <a:cubicBezTo>
                    <a:pt x="0" y="20"/>
                    <a:pt x="0" y="19"/>
                    <a:pt x="1" y="19"/>
                  </a:cubicBezTo>
                  <a:cubicBezTo>
                    <a:pt x="2" y="18"/>
                    <a:pt x="2" y="18"/>
                    <a:pt x="2" y="18"/>
                  </a:cubicBezTo>
                  <a:cubicBezTo>
                    <a:pt x="3" y="17"/>
                    <a:pt x="3" y="17"/>
                    <a:pt x="3" y="17"/>
                  </a:cubicBezTo>
                  <a:cubicBezTo>
                    <a:pt x="3" y="16"/>
                    <a:pt x="2" y="15"/>
                    <a:pt x="2" y="15"/>
                  </a:cubicBezTo>
                  <a:cubicBezTo>
                    <a:pt x="1" y="14"/>
                    <a:pt x="2" y="13"/>
                    <a:pt x="2" y="13"/>
                  </a:cubicBezTo>
                  <a:cubicBezTo>
                    <a:pt x="2" y="12"/>
                    <a:pt x="3" y="13"/>
                    <a:pt x="3" y="13"/>
                  </a:cubicBezTo>
                  <a:cubicBezTo>
                    <a:pt x="4" y="14"/>
                    <a:pt x="5" y="14"/>
                    <a:pt x="5" y="15"/>
                  </a:cubicBezTo>
                  <a:cubicBezTo>
                    <a:pt x="5" y="15"/>
                    <a:pt x="6" y="15"/>
                    <a:pt x="6" y="15"/>
                  </a:cubicBezTo>
                  <a:cubicBezTo>
                    <a:pt x="7" y="14"/>
                    <a:pt x="8" y="13"/>
                    <a:pt x="9" y="12"/>
                  </a:cubicBezTo>
                  <a:cubicBezTo>
                    <a:pt x="9" y="9"/>
                    <a:pt x="9" y="5"/>
                    <a:pt x="8" y="2"/>
                  </a:cubicBezTo>
                  <a:cubicBezTo>
                    <a:pt x="8" y="1"/>
                    <a:pt x="8" y="0"/>
                    <a:pt x="9" y="1"/>
                  </a:cubicBezTo>
                  <a:cubicBezTo>
                    <a:pt x="10" y="1"/>
                    <a:pt x="11" y="1"/>
                    <a:pt x="11" y="1"/>
                  </a:cubicBezTo>
                  <a:cubicBezTo>
                    <a:pt x="11" y="2"/>
                    <a:pt x="12" y="2"/>
                    <a:pt x="12" y="4"/>
                  </a:cubicBezTo>
                  <a:cubicBezTo>
                    <a:pt x="11" y="5"/>
                    <a:pt x="11" y="7"/>
                    <a:pt x="11" y="9"/>
                  </a:cubicBezTo>
                  <a:cubicBezTo>
                    <a:pt x="11" y="9"/>
                    <a:pt x="11" y="9"/>
                    <a:pt x="11" y="9"/>
                  </a:cubicBezTo>
                  <a:cubicBezTo>
                    <a:pt x="13" y="6"/>
                    <a:pt x="14" y="5"/>
                    <a:pt x="16" y="4"/>
                  </a:cubicBezTo>
                  <a:cubicBezTo>
                    <a:pt x="17" y="4"/>
                    <a:pt x="18" y="4"/>
                    <a:pt x="18" y="5"/>
                  </a:cubicBezTo>
                  <a:cubicBezTo>
                    <a:pt x="18" y="9"/>
                    <a:pt x="17" y="13"/>
                    <a:pt x="15" y="18"/>
                  </a:cubicBezTo>
                  <a:cubicBezTo>
                    <a:pt x="15" y="18"/>
                    <a:pt x="15" y="19"/>
                    <a:pt x="16" y="19"/>
                  </a:cubicBezTo>
                  <a:cubicBezTo>
                    <a:pt x="16" y="19"/>
                    <a:pt x="17" y="18"/>
                    <a:pt x="17" y="18"/>
                  </a:cubicBezTo>
                  <a:cubicBezTo>
                    <a:pt x="17" y="18"/>
                    <a:pt x="17" y="19"/>
                    <a:pt x="17" y="19"/>
                  </a:cubicBezTo>
                  <a:cubicBezTo>
                    <a:pt x="17" y="19"/>
                    <a:pt x="17" y="20"/>
                    <a:pt x="17" y="20"/>
                  </a:cubicBezTo>
                  <a:cubicBezTo>
                    <a:pt x="16" y="22"/>
                    <a:pt x="15" y="24"/>
                    <a:pt x="15" y="26"/>
                  </a:cubicBezTo>
                  <a:cubicBezTo>
                    <a:pt x="15" y="27"/>
                    <a:pt x="15" y="27"/>
                    <a:pt x="16" y="26"/>
                  </a:cubicBezTo>
                  <a:cubicBezTo>
                    <a:pt x="16" y="26"/>
                    <a:pt x="17" y="25"/>
                    <a:pt x="17" y="24"/>
                  </a:cubicBezTo>
                  <a:cubicBezTo>
                    <a:pt x="19" y="22"/>
                    <a:pt x="21" y="21"/>
                    <a:pt x="22" y="22"/>
                  </a:cubicBezTo>
                  <a:cubicBezTo>
                    <a:pt x="23" y="22"/>
                    <a:pt x="23" y="26"/>
                    <a:pt x="22" y="28"/>
                  </a:cubicBezTo>
                  <a:cubicBezTo>
                    <a:pt x="20" y="29"/>
                    <a:pt x="18" y="31"/>
                    <a:pt x="17" y="32"/>
                  </a:cubicBezTo>
                  <a:cubicBezTo>
                    <a:pt x="17" y="36"/>
                    <a:pt x="17" y="38"/>
                    <a:pt x="18" y="41"/>
                  </a:cubicBezTo>
                  <a:cubicBezTo>
                    <a:pt x="18" y="41"/>
                    <a:pt x="18" y="41"/>
                    <a:pt x="18" y="41"/>
                  </a:cubicBezTo>
                  <a:cubicBezTo>
                    <a:pt x="19" y="40"/>
                    <a:pt x="20" y="38"/>
                    <a:pt x="21" y="37"/>
                  </a:cubicBezTo>
                  <a:cubicBezTo>
                    <a:pt x="21" y="37"/>
                    <a:pt x="21" y="36"/>
                    <a:pt x="21" y="36"/>
                  </a:cubicBezTo>
                  <a:cubicBezTo>
                    <a:pt x="20" y="35"/>
                    <a:pt x="19" y="34"/>
                    <a:pt x="19" y="34"/>
                  </a:cubicBezTo>
                  <a:cubicBezTo>
                    <a:pt x="19" y="33"/>
                    <a:pt x="19" y="32"/>
                    <a:pt x="19" y="32"/>
                  </a:cubicBezTo>
                  <a:cubicBezTo>
                    <a:pt x="21" y="31"/>
                    <a:pt x="22" y="29"/>
                    <a:pt x="23" y="28"/>
                  </a:cubicBezTo>
                  <a:cubicBezTo>
                    <a:pt x="24" y="28"/>
                    <a:pt x="24" y="28"/>
                    <a:pt x="25" y="29"/>
                  </a:cubicBezTo>
                  <a:cubicBezTo>
                    <a:pt x="25" y="30"/>
                    <a:pt x="25" y="31"/>
                    <a:pt x="25" y="32"/>
                  </a:cubicBezTo>
                  <a:cubicBezTo>
                    <a:pt x="25" y="33"/>
                    <a:pt x="24" y="33"/>
                    <a:pt x="24" y="34"/>
                  </a:cubicBezTo>
                  <a:cubicBezTo>
                    <a:pt x="24" y="34"/>
                    <a:pt x="24" y="34"/>
                    <a:pt x="25" y="35"/>
                  </a:cubicBezTo>
                  <a:cubicBezTo>
                    <a:pt x="25" y="35"/>
                    <a:pt x="26" y="35"/>
                    <a:pt x="27" y="35"/>
                  </a:cubicBezTo>
                  <a:cubicBezTo>
                    <a:pt x="28" y="35"/>
                    <a:pt x="28" y="36"/>
                    <a:pt x="28" y="36"/>
                  </a:cubicBezTo>
                  <a:cubicBezTo>
                    <a:pt x="28" y="38"/>
                    <a:pt x="27" y="39"/>
                    <a:pt x="26" y="40"/>
                  </a:cubicBezTo>
                  <a:cubicBezTo>
                    <a:pt x="26" y="40"/>
                    <a:pt x="25" y="40"/>
                    <a:pt x="25" y="40"/>
                  </a:cubicBezTo>
                  <a:cubicBezTo>
                    <a:pt x="24" y="40"/>
                    <a:pt x="23" y="39"/>
                    <a:pt x="23" y="38"/>
                  </a:cubicBezTo>
                  <a:cubicBezTo>
                    <a:pt x="22" y="37"/>
                    <a:pt x="22" y="38"/>
                    <a:pt x="22" y="38"/>
                  </a:cubicBezTo>
                  <a:cubicBezTo>
                    <a:pt x="21" y="42"/>
                    <a:pt x="19" y="45"/>
                    <a:pt x="18" y="47"/>
                  </a:cubicBezTo>
                  <a:cubicBezTo>
                    <a:pt x="17" y="48"/>
                    <a:pt x="17" y="47"/>
                    <a:pt x="16" y="47"/>
                  </a:cubicBezTo>
                  <a:cubicBezTo>
                    <a:pt x="16" y="47"/>
                    <a:pt x="16" y="46"/>
                    <a:pt x="16" y="46"/>
                  </a:cubicBezTo>
                  <a:cubicBezTo>
                    <a:pt x="15" y="41"/>
                    <a:pt x="15" y="36"/>
                    <a:pt x="15" y="31"/>
                  </a:cubicBezTo>
                  <a:cubicBezTo>
                    <a:pt x="15" y="30"/>
                    <a:pt x="15" y="30"/>
                    <a:pt x="16" y="30"/>
                  </a:cubicBezTo>
                  <a:cubicBezTo>
                    <a:pt x="17" y="30"/>
                    <a:pt x="17" y="30"/>
                    <a:pt x="18" y="30"/>
                  </a:cubicBezTo>
                  <a:cubicBezTo>
                    <a:pt x="19" y="28"/>
                    <a:pt x="19" y="27"/>
                    <a:pt x="19" y="25"/>
                  </a:cubicBezTo>
                  <a:cubicBezTo>
                    <a:pt x="19" y="24"/>
                    <a:pt x="19" y="24"/>
                    <a:pt x="18" y="24"/>
                  </a:cubicBezTo>
                  <a:cubicBezTo>
                    <a:pt x="17" y="25"/>
                    <a:pt x="17" y="26"/>
                    <a:pt x="15" y="27"/>
                  </a:cubicBezTo>
                  <a:cubicBezTo>
                    <a:pt x="14" y="30"/>
                    <a:pt x="13" y="35"/>
                    <a:pt x="12" y="40"/>
                  </a:cubicBezTo>
                  <a:cubicBezTo>
                    <a:pt x="12" y="42"/>
                    <a:pt x="12" y="45"/>
                    <a:pt x="11" y="47"/>
                  </a:cubicBezTo>
                  <a:cubicBezTo>
                    <a:pt x="10" y="48"/>
                    <a:pt x="10" y="48"/>
                    <a:pt x="10" y="48"/>
                  </a:cubicBezTo>
                  <a:cubicBezTo>
                    <a:pt x="9" y="49"/>
                    <a:pt x="8" y="49"/>
                    <a:pt x="8" y="48"/>
                  </a:cubicBezTo>
                  <a:cubicBezTo>
                    <a:pt x="7" y="45"/>
                    <a:pt x="8" y="42"/>
                    <a:pt x="8" y="39"/>
                  </a:cubicBezTo>
                  <a:cubicBezTo>
                    <a:pt x="9" y="35"/>
                    <a:pt x="10" y="33"/>
                    <a:pt x="12" y="31"/>
                  </a:cubicBezTo>
                  <a:cubicBezTo>
                    <a:pt x="13" y="29"/>
                    <a:pt x="14" y="26"/>
                    <a:pt x="14" y="23"/>
                  </a:cubicBezTo>
                  <a:cubicBezTo>
                    <a:pt x="14" y="21"/>
                    <a:pt x="14" y="21"/>
                    <a:pt x="13" y="22"/>
                  </a:cubicBezTo>
                  <a:cubicBezTo>
                    <a:pt x="12" y="24"/>
                    <a:pt x="12" y="25"/>
                    <a:pt x="11" y="26"/>
                  </a:cubicBezTo>
                  <a:cubicBezTo>
                    <a:pt x="10" y="27"/>
                    <a:pt x="10" y="27"/>
                    <a:pt x="9" y="27"/>
                  </a:cubicBezTo>
                  <a:cubicBezTo>
                    <a:pt x="9" y="27"/>
                    <a:pt x="8" y="26"/>
                    <a:pt x="8" y="25"/>
                  </a:cubicBezTo>
                  <a:cubicBezTo>
                    <a:pt x="8" y="24"/>
                    <a:pt x="9" y="21"/>
                    <a:pt x="9" y="18"/>
                  </a:cubicBezTo>
                  <a:cubicBezTo>
                    <a:pt x="9" y="18"/>
                    <a:pt x="9" y="17"/>
                    <a:pt x="8" y="17"/>
                  </a:cubicBezTo>
                  <a:close/>
                  <a:moveTo>
                    <a:pt x="22" y="33"/>
                  </a:moveTo>
                  <a:cubicBezTo>
                    <a:pt x="22" y="32"/>
                    <a:pt x="22" y="32"/>
                    <a:pt x="22" y="32"/>
                  </a:cubicBezTo>
                  <a:cubicBezTo>
                    <a:pt x="23" y="32"/>
                    <a:pt x="23" y="32"/>
                    <a:pt x="23" y="32"/>
                  </a:cubicBezTo>
                  <a:cubicBezTo>
                    <a:pt x="23" y="33"/>
                    <a:pt x="23" y="33"/>
                    <a:pt x="23" y="33"/>
                  </a:cubicBezTo>
                  <a:cubicBezTo>
                    <a:pt x="23" y="33"/>
                    <a:pt x="23" y="33"/>
                    <a:pt x="23" y="33"/>
                  </a:cubicBezTo>
                  <a:cubicBezTo>
                    <a:pt x="22" y="34"/>
                    <a:pt x="22" y="34"/>
                    <a:pt x="22" y="34"/>
                  </a:cubicBezTo>
                  <a:cubicBezTo>
                    <a:pt x="22" y="33"/>
                    <a:pt x="22" y="33"/>
                    <a:pt x="22" y="33"/>
                  </a:cubicBezTo>
                  <a:close/>
                  <a:moveTo>
                    <a:pt x="9" y="44"/>
                  </a:moveTo>
                  <a:cubicBezTo>
                    <a:pt x="9" y="44"/>
                    <a:pt x="9" y="44"/>
                    <a:pt x="10" y="43"/>
                  </a:cubicBezTo>
                  <a:cubicBezTo>
                    <a:pt x="10" y="40"/>
                    <a:pt x="11" y="37"/>
                    <a:pt x="10" y="37"/>
                  </a:cubicBezTo>
                  <a:cubicBezTo>
                    <a:pt x="10" y="37"/>
                    <a:pt x="9" y="38"/>
                    <a:pt x="9" y="40"/>
                  </a:cubicBezTo>
                  <a:cubicBezTo>
                    <a:pt x="9" y="41"/>
                    <a:pt x="9" y="43"/>
                    <a:pt x="9" y="44"/>
                  </a:cubicBezTo>
                  <a:close/>
                  <a:moveTo>
                    <a:pt x="10" y="20"/>
                  </a:moveTo>
                  <a:cubicBezTo>
                    <a:pt x="12" y="20"/>
                    <a:pt x="13" y="20"/>
                    <a:pt x="14" y="20"/>
                  </a:cubicBezTo>
                  <a:cubicBezTo>
                    <a:pt x="14" y="20"/>
                    <a:pt x="14" y="20"/>
                    <a:pt x="14" y="20"/>
                  </a:cubicBezTo>
                  <a:cubicBezTo>
                    <a:pt x="13" y="21"/>
                    <a:pt x="12" y="23"/>
                    <a:pt x="11" y="24"/>
                  </a:cubicBezTo>
                  <a:cubicBezTo>
                    <a:pt x="11" y="24"/>
                    <a:pt x="11" y="24"/>
                    <a:pt x="10" y="24"/>
                  </a:cubicBezTo>
                  <a:cubicBezTo>
                    <a:pt x="10" y="24"/>
                    <a:pt x="10" y="24"/>
                    <a:pt x="10" y="24"/>
                  </a:cubicBezTo>
                  <a:cubicBezTo>
                    <a:pt x="10" y="23"/>
                    <a:pt x="10" y="22"/>
                    <a:pt x="10" y="20"/>
                  </a:cubicBezTo>
                  <a:close/>
                  <a:moveTo>
                    <a:pt x="6" y="16"/>
                  </a:moveTo>
                  <a:cubicBezTo>
                    <a:pt x="7" y="15"/>
                    <a:pt x="7" y="14"/>
                    <a:pt x="8" y="14"/>
                  </a:cubicBezTo>
                  <a:cubicBezTo>
                    <a:pt x="9" y="14"/>
                    <a:pt x="9" y="14"/>
                    <a:pt x="9" y="15"/>
                  </a:cubicBezTo>
                  <a:cubicBezTo>
                    <a:pt x="9" y="16"/>
                    <a:pt x="8" y="17"/>
                    <a:pt x="7" y="17"/>
                  </a:cubicBezTo>
                  <a:cubicBezTo>
                    <a:pt x="7" y="18"/>
                    <a:pt x="7" y="19"/>
                    <a:pt x="6" y="20"/>
                  </a:cubicBezTo>
                  <a:cubicBezTo>
                    <a:pt x="6" y="20"/>
                    <a:pt x="6" y="20"/>
                    <a:pt x="6" y="20"/>
                  </a:cubicBezTo>
                  <a:cubicBezTo>
                    <a:pt x="6" y="20"/>
                    <a:pt x="6" y="19"/>
                    <a:pt x="6" y="19"/>
                  </a:cubicBezTo>
                  <a:cubicBezTo>
                    <a:pt x="6" y="18"/>
                    <a:pt x="6" y="17"/>
                    <a:pt x="6" y="16"/>
                  </a:cubicBezTo>
                  <a:close/>
                  <a:moveTo>
                    <a:pt x="10" y="12"/>
                  </a:moveTo>
                  <a:cubicBezTo>
                    <a:pt x="11" y="11"/>
                    <a:pt x="12" y="10"/>
                    <a:pt x="14" y="9"/>
                  </a:cubicBezTo>
                  <a:cubicBezTo>
                    <a:pt x="14" y="8"/>
                    <a:pt x="14" y="9"/>
                    <a:pt x="14" y="9"/>
                  </a:cubicBezTo>
                  <a:cubicBezTo>
                    <a:pt x="14" y="14"/>
                    <a:pt x="13" y="16"/>
                    <a:pt x="11" y="18"/>
                  </a:cubicBezTo>
                  <a:cubicBezTo>
                    <a:pt x="11" y="19"/>
                    <a:pt x="11" y="19"/>
                    <a:pt x="11" y="18"/>
                  </a:cubicBezTo>
                  <a:cubicBezTo>
                    <a:pt x="10" y="16"/>
                    <a:pt x="10" y="14"/>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îşľíḓé">
              <a:extLst>
                <a:ext uri="{FF2B5EF4-FFF2-40B4-BE49-F238E27FC236}">
                  <a16:creationId xmlns:a16="http://schemas.microsoft.com/office/drawing/2014/main" id="{249F7E3C-CB9B-4322-B53A-0A3113012A18}"/>
                </a:ext>
              </a:extLst>
            </p:cNvPr>
            <p:cNvSpPr/>
            <p:nvPr/>
          </p:nvSpPr>
          <p:spPr bwMode="auto">
            <a:xfrm>
              <a:off x="3000659" y="2517492"/>
              <a:ext cx="184722" cy="196124"/>
            </a:xfrm>
            <a:custGeom>
              <a:avLst/>
              <a:gdLst>
                <a:gd name="T0" fmla="*/ 19 w 39"/>
                <a:gd name="T1" fmla="*/ 17 h 41"/>
                <a:gd name="T2" fmla="*/ 26 w 39"/>
                <a:gd name="T3" fmla="*/ 19 h 41"/>
                <a:gd name="T4" fmla="*/ 23 w 39"/>
                <a:gd name="T5" fmla="*/ 22 h 41"/>
                <a:gd name="T6" fmla="*/ 19 w 39"/>
                <a:gd name="T7" fmla="*/ 26 h 41"/>
                <a:gd name="T8" fmla="*/ 18 w 39"/>
                <a:gd name="T9" fmla="*/ 29 h 41"/>
                <a:gd name="T10" fmla="*/ 21 w 39"/>
                <a:gd name="T11" fmla="*/ 32 h 41"/>
                <a:gd name="T12" fmla="*/ 17 w 39"/>
                <a:gd name="T13" fmla="*/ 33 h 41"/>
                <a:gd name="T14" fmla="*/ 11 w 39"/>
                <a:gd name="T15" fmla="*/ 40 h 41"/>
                <a:gd name="T16" fmla="*/ 6 w 39"/>
                <a:gd name="T17" fmla="*/ 35 h 41"/>
                <a:gd name="T18" fmla="*/ 8 w 39"/>
                <a:gd name="T19" fmla="*/ 37 h 41"/>
                <a:gd name="T20" fmla="*/ 12 w 39"/>
                <a:gd name="T21" fmla="*/ 33 h 41"/>
                <a:gd name="T22" fmla="*/ 9 w 39"/>
                <a:gd name="T23" fmla="*/ 31 h 41"/>
                <a:gd name="T24" fmla="*/ 4 w 39"/>
                <a:gd name="T25" fmla="*/ 34 h 41"/>
                <a:gd name="T26" fmla="*/ 1 w 39"/>
                <a:gd name="T27" fmla="*/ 28 h 41"/>
                <a:gd name="T28" fmla="*/ 2 w 39"/>
                <a:gd name="T29" fmla="*/ 30 h 41"/>
                <a:gd name="T30" fmla="*/ 5 w 39"/>
                <a:gd name="T31" fmla="*/ 30 h 41"/>
                <a:gd name="T32" fmla="*/ 12 w 39"/>
                <a:gd name="T33" fmla="*/ 29 h 41"/>
                <a:gd name="T34" fmla="*/ 11 w 39"/>
                <a:gd name="T35" fmla="*/ 26 h 41"/>
                <a:gd name="T36" fmla="*/ 15 w 39"/>
                <a:gd name="T37" fmla="*/ 24 h 41"/>
                <a:gd name="T38" fmla="*/ 10 w 39"/>
                <a:gd name="T39" fmla="*/ 22 h 41"/>
                <a:gd name="T40" fmla="*/ 14 w 39"/>
                <a:gd name="T41" fmla="*/ 17 h 41"/>
                <a:gd name="T42" fmla="*/ 7 w 39"/>
                <a:gd name="T43" fmla="*/ 15 h 41"/>
                <a:gd name="T44" fmla="*/ 3 w 39"/>
                <a:gd name="T45" fmla="*/ 14 h 41"/>
                <a:gd name="T46" fmla="*/ 2 w 39"/>
                <a:gd name="T47" fmla="*/ 10 h 41"/>
                <a:gd name="T48" fmla="*/ 17 w 39"/>
                <a:gd name="T49" fmla="*/ 12 h 41"/>
                <a:gd name="T50" fmla="*/ 18 w 39"/>
                <a:gd name="T51" fmla="*/ 9 h 41"/>
                <a:gd name="T52" fmla="*/ 20 w 39"/>
                <a:gd name="T53" fmla="*/ 6 h 41"/>
                <a:gd name="T54" fmla="*/ 21 w 39"/>
                <a:gd name="T55" fmla="*/ 0 h 41"/>
                <a:gd name="T56" fmla="*/ 22 w 39"/>
                <a:gd name="T57" fmla="*/ 4 h 41"/>
                <a:gd name="T58" fmla="*/ 21 w 39"/>
                <a:gd name="T59" fmla="*/ 10 h 41"/>
                <a:gd name="T60" fmla="*/ 32 w 39"/>
                <a:gd name="T61" fmla="*/ 1 h 41"/>
                <a:gd name="T62" fmla="*/ 34 w 39"/>
                <a:gd name="T63" fmla="*/ 4 h 41"/>
                <a:gd name="T64" fmla="*/ 30 w 39"/>
                <a:gd name="T65" fmla="*/ 10 h 41"/>
                <a:gd name="T66" fmla="*/ 35 w 39"/>
                <a:gd name="T67" fmla="*/ 10 h 41"/>
                <a:gd name="T68" fmla="*/ 25 w 39"/>
                <a:gd name="T69" fmla="*/ 12 h 41"/>
                <a:gd name="T70" fmla="*/ 38 w 39"/>
                <a:gd name="T71" fmla="*/ 17 h 41"/>
                <a:gd name="T72" fmla="*/ 19 w 39"/>
                <a:gd name="T73" fmla="*/ 15 h 41"/>
                <a:gd name="T74" fmla="*/ 22 w 39"/>
                <a:gd name="T75" fmla="*/ 10 h 41"/>
                <a:gd name="T76" fmla="*/ 28 w 39"/>
                <a:gd name="T77" fmla="*/ 6 h 41"/>
                <a:gd name="T78" fmla="*/ 24 w 39"/>
                <a:gd name="T79" fmla="*/ 12 h 41"/>
                <a:gd name="T80" fmla="*/ 22 w 39"/>
                <a:gd name="T81" fmla="*/ 10 h 41"/>
                <a:gd name="T82" fmla="*/ 22 w 39"/>
                <a:gd name="T83" fmla="*/ 12 h 41"/>
                <a:gd name="T84" fmla="*/ 21 w 39"/>
                <a:gd name="T85" fmla="*/ 14 h 41"/>
                <a:gd name="T86" fmla="*/ 18 w 39"/>
                <a:gd name="T87" fmla="*/ 20 h 41"/>
                <a:gd name="T88" fmla="*/ 24 w 39"/>
                <a:gd name="T89" fmla="*/ 19 h 41"/>
                <a:gd name="T90" fmla="*/ 18 w 39"/>
                <a:gd name="T9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41">
                  <a:moveTo>
                    <a:pt x="16" y="19"/>
                  </a:moveTo>
                  <a:cubicBezTo>
                    <a:pt x="16" y="19"/>
                    <a:pt x="16" y="19"/>
                    <a:pt x="17" y="19"/>
                  </a:cubicBezTo>
                  <a:cubicBezTo>
                    <a:pt x="18" y="19"/>
                    <a:pt x="18" y="18"/>
                    <a:pt x="19" y="17"/>
                  </a:cubicBezTo>
                  <a:cubicBezTo>
                    <a:pt x="19" y="17"/>
                    <a:pt x="19" y="17"/>
                    <a:pt x="19" y="17"/>
                  </a:cubicBezTo>
                  <a:cubicBezTo>
                    <a:pt x="21" y="17"/>
                    <a:pt x="23" y="17"/>
                    <a:pt x="26" y="17"/>
                  </a:cubicBezTo>
                  <a:cubicBezTo>
                    <a:pt x="27" y="17"/>
                    <a:pt x="27" y="18"/>
                    <a:pt x="26" y="19"/>
                  </a:cubicBezTo>
                  <a:cubicBezTo>
                    <a:pt x="26" y="19"/>
                    <a:pt x="26" y="20"/>
                    <a:pt x="25" y="20"/>
                  </a:cubicBezTo>
                  <a:cubicBezTo>
                    <a:pt x="24" y="21"/>
                    <a:pt x="23" y="21"/>
                    <a:pt x="23" y="22"/>
                  </a:cubicBezTo>
                  <a:cubicBezTo>
                    <a:pt x="23" y="22"/>
                    <a:pt x="23" y="22"/>
                    <a:pt x="23" y="22"/>
                  </a:cubicBezTo>
                  <a:cubicBezTo>
                    <a:pt x="23" y="23"/>
                    <a:pt x="23" y="24"/>
                    <a:pt x="23" y="25"/>
                  </a:cubicBezTo>
                  <a:cubicBezTo>
                    <a:pt x="22" y="25"/>
                    <a:pt x="20" y="25"/>
                    <a:pt x="19" y="25"/>
                  </a:cubicBezTo>
                  <a:cubicBezTo>
                    <a:pt x="19" y="25"/>
                    <a:pt x="19" y="26"/>
                    <a:pt x="19" y="26"/>
                  </a:cubicBezTo>
                  <a:cubicBezTo>
                    <a:pt x="20" y="26"/>
                    <a:pt x="20" y="27"/>
                    <a:pt x="21" y="27"/>
                  </a:cubicBezTo>
                  <a:cubicBezTo>
                    <a:pt x="21" y="28"/>
                    <a:pt x="21" y="29"/>
                    <a:pt x="21" y="29"/>
                  </a:cubicBezTo>
                  <a:cubicBezTo>
                    <a:pt x="20" y="29"/>
                    <a:pt x="19" y="29"/>
                    <a:pt x="18" y="29"/>
                  </a:cubicBezTo>
                  <a:cubicBezTo>
                    <a:pt x="17" y="30"/>
                    <a:pt x="17" y="30"/>
                    <a:pt x="17" y="30"/>
                  </a:cubicBezTo>
                  <a:cubicBezTo>
                    <a:pt x="18" y="30"/>
                    <a:pt x="19" y="30"/>
                    <a:pt x="21" y="30"/>
                  </a:cubicBezTo>
                  <a:cubicBezTo>
                    <a:pt x="21" y="31"/>
                    <a:pt x="21" y="31"/>
                    <a:pt x="21" y="32"/>
                  </a:cubicBezTo>
                  <a:cubicBezTo>
                    <a:pt x="20" y="32"/>
                    <a:pt x="20" y="32"/>
                    <a:pt x="20" y="32"/>
                  </a:cubicBezTo>
                  <a:cubicBezTo>
                    <a:pt x="19" y="33"/>
                    <a:pt x="19" y="33"/>
                    <a:pt x="19" y="33"/>
                  </a:cubicBezTo>
                  <a:cubicBezTo>
                    <a:pt x="18" y="33"/>
                    <a:pt x="17" y="33"/>
                    <a:pt x="17" y="33"/>
                  </a:cubicBezTo>
                  <a:cubicBezTo>
                    <a:pt x="16" y="33"/>
                    <a:pt x="16" y="32"/>
                    <a:pt x="15" y="32"/>
                  </a:cubicBezTo>
                  <a:cubicBezTo>
                    <a:pt x="16" y="32"/>
                    <a:pt x="14" y="36"/>
                    <a:pt x="12" y="39"/>
                  </a:cubicBezTo>
                  <a:cubicBezTo>
                    <a:pt x="12" y="39"/>
                    <a:pt x="11" y="40"/>
                    <a:pt x="11" y="40"/>
                  </a:cubicBezTo>
                  <a:cubicBezTo>
                    <a:pt x="9" y="41"/>
                    <a:pt x="8" y="40"/>
                    <a:pt x="8" y="40"/>
                  </a:cubicBezTo>
                  <a:cubicBezTo>
                    <a:pt x="7" y="39"/>
                    <a:pt x="7" y="38"/>
                    <a:pt x="7" y="36"/>
                  </a:cubicBezTo>
                  <a:cubicBezTo>
                    <a:pt x="7" y="36"/>
                    <a:pt x="6" y="35"/>
                    <a:pt x="6" y="35"/>
                  </a:cubicBezTo>
                  <a:cubicBezTo>
                    <a:pt x="7" y="35"/>
                    <a:pt x="7" y="35"/>
                    <a:pt x="8" y="36"/>
                  </a:cubicBezTo>
                  <a:cubicBezTo>
                    <a:pt x="8" y="36"/>
                    <a:pt x="8" y="36"/>
                    <a:pt x="8" y="37"/>
                  </a:cubicBezTo>
                  <a:cubicBezTo>
                    <a:pt x="8" y="37"/>
                    <a:pt x="8" y="37"/>
                    <a:pt x="8" y="37"/>
                  </a:cubicBezTo>
                  <a:cubicBezTo>
                    <a:pt x="9" y="37"/>
                    <a:pt x="10" y="37"/>
                    <a:pt x="10" y="36"/>
                  </a:cubicBezTo>
                  <a:cubicBezTo>
                    <a:pt x="11" y="36"/>
                    <a:pt x="11" y="35"/>
                    <a:pt x="12" y="34"/>
                  </a:cubicBezTo>
                  <a:cubicBezTo>
                    <a:pt x="12" y="34"/>
                    <a:pt x="12" y="33"/>
                    <a:pt x="12" y="33"/>
                  </a:cubicBezTo>
                  <a:cubicBezTo>
                    <a:pt x="12" y="32"/>
                    <a:pt x="11" y="32"/>
                    <a:pt x="11" y="32"/>
                  </a:cubicBezTo>
                  <a:cubicBezTo>
                    <a:pt x="11" y="31"/>
                    <a:pt x="11" y="32"/>
                    <a:pt x="10" y="32"/>
                  </a:cubicBezTo>
                  <a:cubicBezTo>
                    <a:pt x="9" y="32"/>
                    <a:pt x="9" y="31"/>
                    <a:pt x="9" y="31"/>
                  </a:cubicBezTo>
                  <a:cubicBezTo>
                    <a:pt x="8" y="30"/>
                    <a:pt x="7" y="30"/>
                    <a:pt x="7" y="31"/>
                  </a:cubicBezTo>
                  <a:cubicBezTo>
                    <a:pt x="6" y="31"/>
                    <a:pt x="5" y="31"/>
                    <a:pt x="5" y="32"/>
                  </a:cubicBezTo>
                  <a:cubicBezTo>
                    <a:pt x="5" y="33"/>
                    <a:pt x="4" y="34"/>
                    <a:pt x="4" y="34"/>
                  </a:cubicBezTo>
                  <a:cubicBezTo>
                    <a:pt x="4" y="35"/>
                    <a:pt x="3" y="35"/>
                    <a:pt x="2" y="35"/>
                  </a:cubicBezTo>
                  <a:cubicBezTo>
                    <a:pt x="0" y="35"/>
                    <a:pt x="0" y="34"/>
                    <a:pt x="0" y="32"/>
                  </a:cubicBezTo>
                  <a:cubicBezTo>
                    <a:pt x="0" y="31"/>
                    <a:pt x="0" y="30"/>
                    <a:pt x="1" y="28"/>
                  </a:cubicBezTo>
                  <a:cubicBezTo>
                    <a:pt x="1" y="28"/>
                    <a:pt x="1" y="28"/>
                    <a:pt x="2" y="28"/>
                  </a:cubicBezTo>
                  <a:cubicBezTo>
                    <a:pt x="2" y="28"/>
                    <a:pt x="2" y="29"/>
                    <a:pt x="2" y="29"/>
                  </a:cubicBezTo>
                  <a:cubicBezTo>
                    <a:pt x="2" y="29"/>
                    <a:pt x="2" y="30"/>
                    <a:pt x="2" y="30"/>
                  </a:cubicBezTo>
                  <a:cubicBezTo>
                    <a:pt x="2" y="30"/>
                    <a:pt x="3" y="31"/>
                    <a:pt x="3" y="31"/>
                  </a:cubicBezTo>
                  <a:cubicBezTo>
                    <a:pt x="3" y="31"/>
                    <a:pt x="4" y="31"/>
                    <a:pt x="4" y="31"/>
                  </a:cubicBezTo>
                  <a:cubicBezTo>
                    <a:pt x="4" y="31"/>
                    <a:pt x="5" y="30"/>
                    <a:pt x="5" y="30"/>
                  </a:cubicBezTo>
                  <a:cubicBezTo>
                    <a:pt x="5" y="30"/>
                    <a:pt x="6" y="29"/>
                    <a:pt x="6" y="28"/>
                  </a:cubicBezTo>
                  <a:cubicBezTo>
                    <a:pt x="8" y="28"/>
                    <a:pt x="9" y="28"/>
                    <a:pt x="11" y="28"/>
                  </a:cubicBezTo>
                  <a:cubicBezTo>
                    <a:pt x="11" y="28"/>
                    <a:pt x="12" y="29"/>
                    <a:pt x="12" y="29"/>
                  </a:cubicBezTo>
                  <a:cubicBezTo>
                    <a:pt x="13" y="29"/>
                    <a:pt x="13" y="29"/>
                    <a:pt x="13" y="28"/>
                  </a:cubicBezTo>
                  <a:cubicBezTo>
                    <a:pt x="12" y="27"/>
                    <a:pt x="12" y="27"/>
                    <a:pt x="11" y="26"/>
                  </a:cubicBezTo>
                  <a:cubicBezTo>
                    <a:pt x="11" y="26"/>
                    <a:pt x="11" y="26"/>
                    <a:pt x="11" y="26"/>
                  </a:cubicBezTo>
                  <a:cubicBezTo>
                    <a:pt x="11" y="25"/>
                    <a:pt x="12" y="25"/>
                    <a:pt x="13" y="25"/>
                  </a:cubicBezTo>
                  <a:cubicBezTo>
                    <a:pt x="13" y="25"/>
                    <a:pt x="14" y="25"/>
                    <a:pt x="15" y="26"/>
                  </a:cubicBezTo>
                  <a:cubicBezTo>
                    <a:pt x="15" y="25"/>
                    <a:pt x="15" y="25"/>
                    <a:pt x="15" y="24"/>
                  </a:cubicBezTo>
                  <a:cubicBezTo>
                    <a:pt x="15" y="24"/>
                    <a:pt x="14" y="24"/>
                    <a:pt x="14" y="24"/>
                  </a:cubicBezTo>
                  <a:cubicBezTo>
                    <a:pt x="13" y="23"/>
                    <a:pt x="12" y="23"/>
                    <a:pt x="11" y="23"/>
                  </a:cubicBezTo>
                  <a:cubicBezTo>
                    <a:pt x="10" y="23"/>
                    <a:pt x="10" y="22"/>
                    <a:pt x="10" y="22"/>
                  </a:cubicBezTo>
                  <a:cubicBezTo>
                    <a:pt x="11" y="21"/>
                    <a:pt x="12" y="21"/>
                    <a:pt x="14" y="21"/>
                  </a:cubicBezTo>
                  <a:cubicBezTo>
                    <a:pt x="14" y="20"/>
                    <a:pt x="13" y="18"/>
                    <a:pt x="13" y="18"/>
                  </a:cubicBezTo>
                  <a:cubicBezTo>
                    <a:pt x="13" y="17"/>
                    <a:pt x="14" y="17"/>
                    <a:pt x="14" y="17"/>
                  </a:cubicBezTo>
                  <a:cubicBezTo>
                    <a:pt x="14" y="16"/>
                    <a:pt x="15" y="16"/>
                    <a:pt x="15" y="16"/>
                  </a:cubicBezTo>
                  <a:cubicBezTo>
                    <a:pt x="16" y="15"/>
                    <a:pt x="15" y="15"/>
                    <a:pt x="15" y="15"/>
                  </a:cubicBezTo>
                  <a:cubicBezTo>
                    <a:pt x="12" y="15"/>
                    <a:pt x="9" y="15"/>
                    <a:pt x="7" y="15"/>
                  </a:cubicBezTo>
                  <a:cubicBezTo>
                    <a:pt x="6" y="15"/>
                    <a:pt x="5" y="15"/>
                    <a:pt x="5" y="15"/>
                  </a:cubicBezTo>
                  <a:cubicBezTo>
                    <a:pt x="4" y="15"/>
                    <a:pt x="3" y="15"/>
                    <a:pt x="3" y="15"/>
                  </a:cubicBezTo>
                  <a:cubicBezTo>
                    <a:pt x="3" y="15"/>
                    <a:pt x="3" y="14"/>
                    <a:pt x="3" y="14"/>
                  </a:cubicBezTo>
                  <a:cubicBezTo>
                    <a:pt x="2" y="14"/>
                    <a:pt x="1" y="13"/>
                    <a:pt x="0" y="12"/>
                  </a:cubicBezTo>
                  <a:cubicBezTo>
                    <a:pt x="0" y="11"/>
                    <a:pt x="1" y="11"/>
                    <a:pt x="1" y="10"/>
                  </a:cubicBezTo>
                  <a:cubicBezTo>
                    <a:pt x="1" y="9"/>
                    <a:pt x="2" y="9"/>
                    <a:pt x="2" y="10"/>
                  </a:cubicBezTo>
                  <a:cubicBezTo>
                    <a:pt x="4" y="11"/>
                    <a:pt x="6" y="11"/>
                    <a:pt x="8" y="11"/>
                  </a:cubicBezTo>
                  <a:cubicBezTo>
                    <a:pt x="8" y="12"/>
                    <a:pt x="9" y="12"/>
                    <a:pt x="10" y="12"/>
                  </a:cubicBezTo>
                  <a:cubicBezTo>
                    <a:pt x="13" y="13"/>
                    <a:pt x="16" y="13"/>
                    <a:pt x="17" y="12"/>
                  </a:cubicBezTo>
                  <a:cubicBezTo>
                    <a:pt x="18" y="13"/>
                    <a:pt x="18" y="12"/>
                    <a:pt x="18" y="11"/>
                  </a:cubicBezTo>
                  <a:cubicBezTo>
                    <a:pt x="19" y="10"/>
                    <a:pt x="19" y="10"/>
                    <a:pt x="18" y="9"/>
                  </a:cubicBezTo>
                  <a:cubicBezTo>
                    <a:pt x="18" y="9"/>
                    <a:pt x="18" y="8"/>
                    <a:pt x="18" y="9"/>
                  </a:cubicBezTo>
                  <a:cubicBezTo>
                    <a:pt x="17" y="9"/>
                    <a:pt x="16" y="8"/>
                    <a:pt x="16" y="7"/>
                  </a:cubicBezTo>
                  <a:cubicBezTo>
                    <a:pt x="15" y="7"/>
                    <a:pt x="15" y="6"/>
                    <a:pt x="16" y="6"/>
                  </a:cubicBezTo>
                  <a:cubicBezTo>
                    <a:pt x="17" y="6"/>
                    <a:pt x="18" y="6"/>
                    <a:pt x="20" y="6"/>
                  </a:cubicBezTo>
                  <a:cubicBezTo>
                    <a:pt x="20" y="6"/>
                    <a:pt x="21" y="6"/>
                    <a:pt x="21" y="5"/>
                  </a:cubicBezTo>
                  <a:cubicBezTo>
                    <a:pt x="21" y="4"/>
                    <a:pt x="20" y="2"/>
                    <a:pt x="20" y="1"/>
                  </a:cubicBezTo>
                  <a:cubicBezTo>
                    <a:pt x="20" y="0"/>
                    <a:pt x="21" y="0"/>
                    <a:pt x="21" y="0"/>
                  </a:cubicBezTo>
                  <a:cubicBezTo>
                    <a:pt x="22" y="1"/>
                    <a:pt x="23" y="1"/>
                    <a:pt x="23" y="2"/>
                  </a:cubicBezTo>
                  <a:cubicBezTo>
                    <a:pt x="23" y="2"/>
                    <a:pt x="23" y="3"/>
                    <a:pt x="23" y="3"/>
                  </a:cubicBezTo>
                  <a:cubicBezTo>
                    <a:pt x="23" y="4"/>
                    <a:pt x="23" y="4"/>
                    <a:pt x="22" y="4"/>
                  </a:cubicBezTo>
                  <a:cubicBezTo>
                    <a:pt x="22" y="5"/>
                    <a:pt x="22" y="5"/>
                    <a:pt x="22" y="5"/>
                  </a:cubicBezTo>
                  <a:cubicBezTo>
                    <a:pt x="22" y="6"/>
                    <a:pt x="22" y="7"/>
                    <a:pt x="21" y="8"/>
                  </a:cubicBezTo>
                  <a:cubicBezTo>
                    <a:pt x="21" y="8"/>
                    <a:pt x="21" y="9"/>
                    <a:pt x="21" y="10"/>
                  </a:cubicBezTo>
                  <a:cubicBezTo>
                    <a:pt x="23" y="7"/>
                    <a:pt x="25" y="6"/>
                    <a:pt x="27" y="5"/>
                  </a:cubicBezTo>
                  <a:cubicBezTo>
                    <a:pt x="28" y="5"/>
                    <a:pt x="28" y="5"/>
                    <a:pt x="29" y="4"/>
                  </a:cubicBezTo>
                  <a:cubicBezTo>
                    <a:pt x="30" y="4"/>
                    <a:pt x="31" y="2"/>
                    <a:pt x="32" y="1"/>
                  </a:cubicBezTo>
                  <a:cubicBezTo>
                    <a:pt x="33" y="1"/>
                    <a:pt x="34" y="0"/>
                    <a:pt x="35" y="0"/>
                  </a:cubicBezTo>
                  <a:cubicBezTo>
                    <a:pt x="35" y="0"/>
                    <a:pt x="35" y="1"/>
                    <a:pt x="35" y="2"/>
                  </a:cubicBezTo>
                  <a:cubicBezTo>
                    <a:pt x="35" y="3"/>
                    <a:pt x="35" y="4"/>
                    <a:pt x="34" y="4"/>
                  </a:cubicBezTo>
                  <a:cubicBezTo>
                    <a:pt x="31" y="6"/>
                    <a:pt x="28" y="7"/>
                    <a:pt x="27" y="9"/>
                  </a:cubicBezTo>
                  <a:cubicBezTo>
                    <a:pt x="26" y="10"/>
                    <a:pt x="27" y="10"/>
                    <a:pt x="28" y="10"/>
                  </a:cubicBezTo>
                  <a:cubicBezTo>
                    <a:pt x="28" y="10"/>
                    <a:pt x="29" y="10"/>
                    <a:pt x="30" y="10"/>
                  </a:cubicBezTo>
                  <a:cubicBezTo>
                    <a:pt x="31" y="9"/>
                    <a:pt x="32" y="9"/>
                    <a:pt x="33" y="8"/>
                  </a:cubicBezTo>
                  <a:cubicBezTo>
                    <a:pt x="34" y="8"/>
                    <a:pt x="34" y="8"/>
                    <a:pt x="35" y="8"/>
                  </a:cubicBezTo>
                  <a:cubicBezTo>
                    <a:pt x="35" y="9"/>
                    <a:pt x="35" y="9"/>
                    <a:pt x="35" y="10"/>
                  </a:cubicBezTo>
                  <a:cubicBezTo>
                    <a:pt x="35" y="10"/>
                    <a:pt x="35" y="11"/>
                    <a:pt x="34" y="11"/>
                  </a:cubicBezTo>
                  <a:cubicBezTo>
                    <a:pt x="33" y="11"/>
                    <a:pt x="32" y="11"/>
                    <a:pt x="30" y="12"/>
                  </a:cubicBezTo>
                  <a:cubicBezTo>
                    <a:pt x="29" y="12"/>
                    <a:pt x="27" y="12"/>
                    <a:pt x="25" y="12"/>
                  </a:cubicBezTo>
                  <a:cubicBezTo>
                    <a:pt x="25" y="12"/>
                    <a:pt x="25" y="13"/>
                    <a:pt x="24" y="13"/>
                  </a:cubicBezTo>
                  <a:cubicBezTo>
                    <a:pt x="24" y="14"/>
                    <a:pt x="24" y="14"/>
                    <a:pt x="25" y="14"/>
                  </a:cubicBezTo>
                  <a:cubicBezTo>
                    <a:pt x="32" y="14"/>
                    <a:pt x="37" y="15"/>
                    <a:pt x="38" y="17"/>
                  </a:cubicBezTo>
                  <a:cubicBezTo>
                    <a:pt x="39" y="18"/>
                    <a:pt x="38" y="19"/>
                    <a:pt x="37" y="18"/>
                  </a:cubicBezTo>
                  <a:cubicBezTo>
                    <a:pt x="36" y="18"/>
                    <a:pt x="34" y="18"/>
                    <a:pt x="33" y="17"/>
                  </a:cubicBezTo>
                  <a:cubicBezTo>
                    <a:pt x="28" y="16"/>
                    <a:pt x="23" y="15"/>
                    <a:pt x="19" y="15"/>
                  </a:cubicBezTo>
                  <a:cubicBezTo>
                    <a:pt x="18" y="15"/>
                    <a:pt x="17" y="16"/>
                    <a:pt x="16" y="17"/>
                  </a:cubicBezTo>
                  <a:cubicBezTo>
                    <a:pt x="16" y="17"/>
                    <a:pt x="16" y="18"/>
                    <a:pt x="16" y="19"/>
                  </a:cubicBezTo>
                  <a:close/>
                  <a:moveTo>
                    <a:pt x="22" y="10"/>
                  </a:moveTo>
                  <a:cubicBezTo>
                    <a:pt x="22" y="10"/>
                    <a:pt x="23" y="10"/>
                    <a:pt x="23" y="9"/>
                  </a:cubicBezTo>
                  <a:cubicBezTo>
                    <a:pt x="24" y="8"/>
                    <a:pt x="25" y="7"/>
                    <a:pt x="27" y="6"/>
                  </a:cubicBezTo>
                  <a:cubicBezTo>
                    <a:pt x="27" y="6"/>
                    <a:pt x="28" y="6"/>
                    <a:pt x="28" y="6"/>
                  </a:cubicBezTo>
                  <a:cubicBezTo>
                    <a:pt x="28" y="6"/>
                    <a:pt x="28" y="7"/>
                    <a:pt x="28" y="7"/>
                  </a:cubicBezTo>
                  <a:cubicBezTo>
                    <a:pt x="26" y="8"/>
                    <a:pt x="26" y="10"/>
                    <a:pt x="25" y="11"/>
                  </a:cubicBezTo>
                  <a:cubicBezTo>
                    <a:pt x="25" y="12"/>
                    <a:pt x="24" y="12"/>
                    <a:pt x="24" y="12"/>
                  </a:cubicBezTo>
                  <a:cubicBezTo>
                    <a:pt x="24" y="12"/>
                    <a:pt x="23" y="12"/>
                    <a:pt x="23" y="12"/>
                  </a:cubicBezTo>
                  <a:cubicBezTo>
                    <a:pt x="22" y="12"/>
                    <a:pt x="22" y="12"/>
                    <a:pt x="22" y="12"/>
                  </a:cubicBezTo>
                  <a:cubicBezTo>
                    <a:pt x="22" y="11"/>
                    <a:pt x="22" y="10"/>
                    <a:pt x="22" y="10"/>
                  </a:cubicBezTo>
                  <a:close/>
                  <a:moveTo>
                    <a:pt x="20" y="12"/>
                  </a:moveTo>
                  <a:cubicBezTo>
                    <a:pt x="21" y="12"/>
                    <a:pt x="21" y="12"/>
                    <a:pt x="21" y="11"/>
                  </a:cubicBezTo>
                  <a:cubicBezTo>
                    <a:pt x="21" y="12"/>
                    <a:pt x="21" y="12"/>
                    <a:pt x="22" y="12"/>
                  </a:cubicBezTo>
                  <a:cubicBezTo>
                    <a:pt x="22" y="12"/>
                    <a:pt x="22" y="13"/>
                    <a:pt x="22" y="13"/>
                  </a:cubicBezTo>
                  <a:cubicBezTo>
                    <a:pt x="22" y="14"/>
                    <a:pt x="22" y="14"/>
                    <a:pt x="22" y="14"/>
                  </a:cubicBezTo>
                  <a:cubicBezTo>
                    <a:pt x="21" y="14"/>
                    <a:pt x="21" y="14"/>
                    <a:pt x="21" y="14"/>
                  </a:cubicBezTo>
                  <a:cubicBezTo>
                    <a:pt x="20" y="14"/>
                    <a:pt x="20" y="14"/>
                    <a:pt x="20" y="13"/>
                  </a:cubicBezTo>
                  <a:cubicBezTo>
                    <a:pt x="20" y="13"/>
                    <a:pt x="20" y="12"/>
                    <a:pt x="20" y="12"/>
                  </a:cubicBezTo>
                  <a:close/>
                  <a:moveTo>
                    <a:pt x="18" y="20"/>
                  </a:moveTo>
                  <a:cubicBezTo>
                    <a:pt x="18" y="20"/>
                    <a:pt x="18" y="21"/>
                    <a:pt x="18" y="21"/>
                  </a:cubicBezTo>
                  <a:cubicBezTo>
                    <a:pt x="19" y="21"/>
                    <a:pt x="19" y="21"/>
                    <a:pt x="19" y="21"/>
                  </a:cubicBezTo>
                  <a:cubicBezTo>
                    <a:pt x="21" y="20"/>
                    <a:pt x="23" y="20"/>
                    <a:pt x="24" y="19"/>
                  </a:cubicBezTo>
                  <a:cubicBezTo>
                    <a:pt x="24" y="18"/>
                    <a:pt x="24" y="18"/>
                    <a:pt x="24" y="18"/>
                  </a:cubicBezTo>
                  <a:cubicBezTo>
                    <a:pt x="23" y="18"/>
                    <a:pt x="22" y="18"/>
                    <a:pt x="21" y="18"/>
                  </a:cubicBezTo>
                  <a:cubicBezTo>
                    <a:pt x="20" y="18"/>
                    <a:pt x="19" y="19"/>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iŝlîḋè">
              <a:extLst>
                <a:ext uri="{FF2B5EF4-FFF2-40B4-BE49-F238E27FC236}">
                  <a16:creationId xmlns:a16="http://schemas.microsoft.com/office/drawing/2014/main" id="{CF225D01-223D-4EDC-BFCC-B99A7F27E9C2}"/>
                </a:ext>
              </a:extLst>
            </p:cNvPr>
            <p:cNvSpPr/>
            <p:nvPr/>
          </p:nvSpPr>
          <p:spPr bwMode="auto">
            <a:xfrm>
              <a:off x="3080477" y="2679407"/>
              <a:ext cx="18244" cy="38769"/>
            </a:xfrm>
            <a:custGeom>
              <a:avLst/>
              <a:gdLst>
                <a:gd name="T0" fmla="*/ 0 w 4"/>
                <a:gd name="T1" fmla="*/ 0 h 8"/>
                <a:gd name="T2" fmla="*/ 3 w 4"/>
                <a:gd name="T3" fmla="*/ 2 h 8"/>
                <a:gd name="T4" fmla="*/ 4 w 4"/>
                <a:gd name="T5" fmla="*/ 7 h 8"/>
                <a:gd name="T6" fmla="*/ 1 w 4"/>
                <a:gd name="T7" fmla="*/ 7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cubicBezTo>
                    <a:pt x="1" y="0"/>
                    <a:pt x="3" y="1"/>
                    <a:pt x="3" y="2"/>
                  </a:cubicBezTo>
                  <a:cubicBezTo>
                    <a:pt x="4" y="4"/>
                    <a:pt x="4" y="5"/>
                    <a:pt x="4" y="7"/>
                  </a:cubicBezTo>
                  <a:cubicBezTo>
                    <a:pt x="3" y="8"/>
                    <a:pt x="2" y="8"/>
                    <a:pt x="1" y="7"/>
                  </a:cubicBezTo>
                  <a:cubicBezTo>
                    <a:pt x="0" y="6"/>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ïṡļíḓe">
              <a:extLst>
                <a:ext uri="{FF2B5EF4-FFF2-40B4-BE49-F238E27FC236}">
                  <a16:creationId xmlns:a16="http://schemas.microsoft.com/office/drawing/2014/main" id="{78B302C9-7ADF-48F5-9819-724708A34B3F}"/>
                </a:ext>
              </a:extLst>
            </p:cNvPr>
            <p:cNvSpPr/>
            <p:nvPr/>
          </p:nvSpPr>
          <p:spPr bwMode="auto">
            <a:xfrm>
              <a:off x="3313089" y="2713615"/>
              <a:ext cx="180161" cy="184722"/>
            </a:xfrm>
            <a:custGeom>
              <a:avLst/>
              <a:gdLst>
                <a:gd name="T0" fmla="*/ 1 w 38"/>
                <a:gd name="T1" fmla="*/ 20 h 39"/>
                <a:gd name="T2" fmla="*/ 10 w 38"/>
                <a:gd name="T3" fmla="*/ 21 h 39"/>
                <a:gd name="T4" fmla="*/ 16 w 38"/>
                <a:gd name="T5" fmla="*/ 18 h 39"/>
                <a:gd name="T6" fmla="*/ 16 w 38"/>
                <a:gd name="T7" fmla="*/ 17 h 39"/>
                <a:gd name="T8" fmla="*/ 15 w 38"/>
                <a:gd name="T9" fmla="*/ 17 h 39"/>
                <a:gd name="T10" fmla="*/ 10 w 38"/>
                <a:gd name="T11" fmla="*/ 17 h 39"/>
                <a:gd name="T12" fmla="*/ 11 w 38"/>
                <a:gd name="T13" fmla="*/ 14 h 39"/>
                <a:gd name="T14" fmla="*/ 18 w 38"/>
                <a:gd name="T15" fmla="*/ 15 h 39"/>
                <a:gd name="T16" fmla="*/ 21 w 38"/>
                <a:gd name="T17" fmla="*/ 14 h 39"/>
                <a:gd name="T18" fmla="*/ 32 w 38"/>
                <a:gd name="T19" fmla="*/ 5 h 39"/>
                <a:gd name="T20" fmla="*/ 33 w 38"/>
                <a:gd name="T21" fmla="*/ 2 h 39"/>
                <a:gd name="T22" fmla="*/ 36 w 38"/>
                <a:gd name="T23" fmla="*/ 1 h 39"/>
                <a:gd name="T24" fmla="*/ 36 w 38"/>
                <a:gd name="T25" fmla="*/ 6 h 39"/>
                <a:gd name="T26" fmla="*/ 24 w 38"/>
                <a:gd name="T27" fmla="*/ 15 h 39"/>
                <a:gd name="T28" fmla="*/ 24 w 38"/>
                <a:gd name="T29" fmla="*/ 17 h 39"/>
                <a:gd name="T30" fmla="*/ 28 w 38"/>
                <a:gd name="T31" fmla="*/ 18 h 39"/>
                <a:gd name="T32" fmla="*/ 30 w 38"/>
                <a:gd name="T33" fmla="*/ 17 h 39"/>
                <a:gd name="T34" fmla="*/ 29 w 38"/>
                <a:gd name="T35" fmla="*/ 15 h 39"/>
                <a:gd name="T36" fmla="*/ 34 w 38"/>
                <a:gd name="T37" fmla="*/ 19 h 39"/>
                <a:gd name="T38" fmla="*/ 33 w 38"/>
                <a:gd name="T39" fmla="*/ 21 h 39"/>
                <a:gd name="T40" fmla="*/ 21 w 38"/>
                <a:gd name="T41" fmla="*/ 18 h 39"/>
                <a:gd name="T42" fmla="*/ 21 w 38"/>
                <a:gd name="T43" fmla="*/ 23 h 39"/>
                <a:gd name="T44" fmla="*/ 22 w 38"/>
                <a:gd name="T45" fmla="*/ 30 h 39"/>
                <a:gd name="T46" fmla="*/ 23 w 38"/>
                <a:gd name="T47" fmla="*/ 35 h 39"/>
                <a:gd name="T48" fmla="*/ 24 w 38"/>
                <a:gd name="T49" fmla="*/ 37 h 39"/>
                <a:gd name="T50" fmla="*/ 22 w 38"/>
                <a:gd name="T51" fmla="*/ 38 h 39"/>
                <a:gd name="T52" fmla="*/ 17 w 38"/>
                <a:gd name="T53" fmla="*/ 33 h 39"/>
                <a:gd name="T54" fmla="*/ 19 w 38"/>
                <a:gd name="T55" fmla="*/ 18 h 39"/>
                <a:gd name="T56" fmla="*/ 9 w 38"/>
                <a:gd name="T57" fmla="*/ 24 h 39"/>
                <a:gd name="T58" fmla="*/ 3 w 38"/>
                <a:gd name="T59" fmla="*/ 23 h 39"/>
                <a:gd name="T60" fmla="*/ 1 w 38"/>
                <a:gd name="T6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9">
                  <a:moveTo>
                    <a:pt x="1" y="20"/>
                  </a:moveTo>
                  <a:cubicBezTo>
                    <a:pt x="5" y="21"/>
                    <a:pt x="7" y="23"/>
                    <a:pt x="10" y="21"/>
                  </a:cubicBezTo>
                  <a:cubicBezTo>
                    <a:pt x="16" y="18"/>
                    <a:pt x="16" y="18"/>
                    <a:pt x="16" y="18"/>
                  </a:cubicBezTo>
                  <a:cubicBezTo>
                    <a:pt x="16" y="17"/>
                    <a:pt x="16" y="17"/>
                    <a:pt x="16" y="17"/>
                  </a:cubicBezTo>
                  <a:cubicBezTo>
                    <a:pt x="15" y="17"/>
                    <a:pt x="15" y="17"/>
                    <a:pt x="15" y="17"/>
                  </a:cubicBezTo>
                  <a:cubicBezTo>
                    <a:pt x="13" y="17"/>
                    <a:pt x="11" y="17"/>
                    <a:pt x="10" y="17"/>
                  </a:cubicBezTo>
                  <a:cubicBezTo>
                    <a:pt x="8" y="16"/>
                    <a:pt x="9" y="13"/>
                    <a:pt x="11" y="14"/>
                  </a:cubicBezTo>
                  <a:cubicBezTo>
                    <a:pt x="13" y="15"/>
                    <a:pt x="15" y="15"/>
                    <a:pt x="18" y="15"/>
                  </a:cubicBezTo>
                  <a:cubicBezTo>
                    <a:pt x="19" y="16"/>
                    <a:pt x="20" y="15"/>
                    <a:pt x="21" y="14"/>
                  </a:cubicBezTo>
                  <a:cubicBezTo>
                    <a:pt x="25" y="11"/>
                    <a:pt x="29" y="8"/>
                    <a:pt x="32" y="5"/>
                  </a:cubicBezTo>
                  <a:cubicBezTo>
                    <a:pt x="33" y="4"/>
                    <a:pt x="33" y="3"/>
                    <a:pt x="33" y="2"/>
                  </a:cubicBezTo>
                  <a:cubicBezTo>
                    <a:pt x="33" y="0"/>
                    <a:pt x="34" y="0"/>
                    <a:pt x="36" y="1"/>
                  </a:cubicBezTo>
                  <a:cubicBezTo>
                    <a:pt x="38" y="2"/>
                    <a:pt x="38" y="4"/>
                    <a:pt x="36" y="6"/>
                  </a:cubicBezTo>
                  <a:cubicBezTo>
                    <a:pt x="24" y="15"/>
                    <a:pt x="24" y="15"/>
                    <a:pt x="24" y="15"/>
                  </a:cubicBezTo>
                  <a:cubicBezTo>
                    <a:pt x="22" y="16"/>
                    <a:pt x="22" y="17"/>
                    <a:pt x="24" y="17"/>
                  </a:cubicBezTo>
                  <a:cubicBezTo>
                    <a:pt x="25" y="17"/>
                    <a:pt x="27" y="17"/>
                    <a:pt x="28" y="18"/>
                  </a:cubicBezTo>
                  <a:cubicBezTo>
                    <a:pt x="29" y="18"/>
                    <a:pt x="30" y="18"/>
                    <a:pt x="30" y="17"/>
                  </a:cubicBezTo>
                  <a:cubicBezTo>
                    <a:pt x="29" y="16"/>
                    <a:pt x="29" y="15"/>
                    <a:pt x="29" y="15"/>
                  </a:cubicBezTo>
                  <a:cubicBezTo>
                    <a:pt x="31" y="16"/>
                    <a:pt x="33" y="17"/>
                    <a:pt x="34" y="19"/>
                  </a:cubicBezTo>
                  <a:cubicBezTo>
                    <a:pt x="34" y="20"/>
                    <a:pt x="34" y="21"/>
                    <a:pt x="33" y="21"/>
                  </a:cubicBezTo>
                  <a:cubicBezTo>
                    <a:pt x="29" y="20"/>
                    <a:pt x="24" y="20"/>
                    <a:pt x="21" y="18"/>
                  </a:cubicBezTo>
                  <a:cubicBezTo>
                    <a:pt x="22" y="19"/>
                    <a:pt x="22" y="21"/>
                    <a:pt x="21" y="23"/>
                  </a:cubicBezTo>
                  <a:cubicBezTo>
                    <a:pt x="21" y="26"/>
                    <a:pt x="21" y="28"/>
                    <a:pt x="22" y="30"/>
                  </a:cubicBezTo>
                  <a:cubicBezTo>
                    <a:pt x="22" y="32"/>
                    <a:pt x="22" y="34"/>
                    <a:pt x="23" y="35"/>
                  </a:cubicBezTo>
                  <a:cubicBezTo>
                    <a:pt x="23" y="36"/>
                    <a:pt x="23" y="36"/>
                    <a:pt x="24" y="37"/>
                  </a:cubicBezTo>
                  <a:cubicBezTo>
                    <a:pt x="25" y="38"/>
                    <a:pt x="23" y="39"/>
                    <a:pt x="22" y="38"/>
                  </a:cubicBezTo>
                  <a:cubicBezTo>
                    <a:pt x="19" y="37"/>
                    <a:pt x="17" y="35"/>
                    <a:pt x="17" y="33"/>
                  </a:cubicBezTo>
                  <a:cubicBezTo>
                    <a:pt x="18" y="27"/>
                    <a:pt x="20" y="21"/>
                    <a:pt x="19" y="18"/>
                  </a:cubicBezTo>
                  <a:cubicBezTo>
                    <a:pt x="16" y="21"/>
                    <a:pt x="13" y="23"/>
                    <a:pt x="9" y="24"/>
                  </a:cubicBezTo>
                  <a:cubicBezTo>
                    <a:pt x="6" y="26"/>
                    <a:pt x="4" y="26"/>
                    <a:pt x="3" y="23"/>
                  </a:cubicBezTo>
                  <a:cubicBezTo>
                    <a:pt x="1" y="22"/>
                    <a:pt x="0" y="21"/>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Sḻïďe">
              <a:extLst>
                <a:ext uri="{FF2B5EF4-FFF2-40B4-BE49-F238E27FC236}">
                  <a16:creationId xmlns:a16="http://schemas.microsoft.com/office/drawing/2014/main" id="{B9219BEF-F105-4D17-83FA-921A4DD4C121}"/>
                </a:ext>
              </a:extLst>
            </p:cNvPr>
            <p:cNvSpPr/>
            <p:nvPr/>
          </p:nvSpPr>
          <p:spPr bwMode="auto">
            <a:xfrm>
              <a:off x="2227568" y="2784310"/>
              <a:ext cx="1318133" cy="695555"/>
            </a:xfrm>
            <a:custGeom>
              <a:avLst/>
              <a:gdLst>
                <a:gd name="T0" fmla="*/ 0 w 578"/>
                <a:gd name="T1" fmla="*/ 292 h 305"/>
                <a:gd name="T2" fmla="*/ 83 w 578"/>
                <a:gd name="T3" fmla="*/ 292 h 305"/>
                <a:gd name="T4" fmla="*/ 291 w 578"/>
                <a:gd name="T5" fmla="*/ 0 h 305"/>
                <a:gd name="T6" fmla="*/ 495 w 578"/>
                <a:gd name="T7" fmla="*/ 292 h 305"/>
                <a:gd name="T8" fmla="*/ 578 w 578"/>
                <a:gd name="T9" fmla="*/ 292 h 305"/>
                <a:gd name="T10" fmla="*/ 576 w 578"/>
                <a:gd name="T11" fmla="*/ 305 h 305"/>
                <a:gd name="T12" fmla="*/ 488 w 578"/>
                <a:gd name="T13" fmla="*/ 305 h 305"/>
                <a:gd name="T14" fmla="*/ 291 w 578"/>
                <a:gd name="T15" fmla="*/ 23 h 305"/>
                <a:gd name="T16" fmla="*/ 89 w 578"/>
                <a:gd name="T17" fmla="*/ 305 h 305"/>
                <a:gd name="T18" fmla="*/ 2 w 578"/>
                <a:gd name="T19" fmla="*/ 305 h 305"/>
                <a:gd name="T20" fmla="*/ 0 w 578"/>
                <a:gd name="T21" fmla="*/ 292 h 305"/>
                <a:gd name="T22" fmla="*/ 0 w 578"/>
                <a:gd name="T23"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305">
                  <a:moveTo>
                    <a:pt x="0" y="292"/>
                  </a:moveTo>
                  <a:lnTo>
                    <a:pt x="83" y="292"/>
                  </a:lnTo>
                  <a:lnTo>
                    <a:pt x="291" y="0"/>
                  </a:lnTo>
                  <a:lnTo>
                    <a:pt x="495" y="292"/>
                  </a:lnTo>
                  <a:lnTo>
                    <a:pt x="578" y="292"/>
                  </a:lnTo>
                  <a:lnTo>
                    <a:pt x="576" y="305"/>
                  </a:lnTo>
                  <a:lnTo>
                    <a:pt x="488" y="305"/>
                  </a:lnTo>
                  <a:lnTo>
                    <a:pt x="291" y="23"/>
                  </a:lnTo>
                  <a:lnTo>
                    <a:pt x="89" y="305"/>
                  </a:lnTo>
                  <a:lnTo>
                    <a:pt x="2" y="305"/>
                  </a:lnTo>
                  <a:lnTo>
                    <a:pt x="0" y="292"/>
                  </a:lnTo>
                  <a:lnTo>
                    <a:pt x="0" y="2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ísľïḋè">
              <a:extLst>
                <a:ext uri="{FF2B5EF4-FFF2-40B4-BE49-F238E27FC236}">
                  <a16:creationId xmlns:a16="http://schemas.microsoft.com/office/drawing/2014/main" id="{260EDC58-52F7-4F6E-875B-6EDE3D6D6DCF}"/>
                </a:ext>
              </a:extLst>
            </p:cNvPr>
            <p:cNvSpPr/>
            <p:nvPr/>
          </p:nvSpPr>
          <p:spPr bwMode="auto">
            <a:xfrm>
              <a:off x="2232129" y="2866408"/>
              <a:ext cx="1309011" cy="661347"/>
            </a:xfrm>
            <a:custGeom>
              <a:avLst/>
              <a:gdLst>
                <a:gd name="T0" fmla="*/ 0 w 574"/>
                <a:gd name="T1" fmla="*/ 275 h 290"/>
                <a:gd name="T2" fmla="*/ 96 w 574"/>
                <a:gd name="T3" fmla="*/ 275 h 290"/>
                <a:gd name="T4" fmla="*/ 289 w 574"/>
                <a:gd name="T5" fmla="*/ 0 h 290"/>
                <a:gd name="T6" fmla="*/ 482 w 574"/>
                <a:gd name="T7" fmla="*/ 275 h 290"/>
                <a:gd name="T8" fmla="*/ 574 w 574"/>
                <a:gd name="T9" fmla="*/ 275 h 290"/>
                <a:gd name="T10" fmla="*/ 572 w 574"/>
                <a:gd name="T11" fmla="*/ 288 h 290"/>
                <a:gd name="T12" fmla="*/ 476 w 574"/>
                <a:gd name="T13" fmla="*/ 290 h 290"/>
                <a:gd name="T14" fmla="*/ 289 w 574"/>
                <a:gd name="T15" fmla="*/ 23 h 290"/>
                <a:gd name="T16" fmla="*/ 102 w 574"/>
                <a:gd name="T17" fmla="*/ 288 h 290"/>
                <a:gd name="T18" fmla="*/ 2 w 574"/>
                <a:gd name="T19" fmla="*/ 288 h 290"/>
                <a:gd name="T20" fmla="*/ 0 w 574"/>
                <a:gd name="T21" fmla="*/ 275 h 290"/>
                <a:gd name="T22" fmla="*/ 0 w 574"/>
                <a:gd name="T23" fmla="*/ 27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4" h="290">
                  <a:moveTo>
                    <a:pt x="0" y="275"/>
                  </a:moveTo>
                  <a:lnTo>
                    <a:pt x="96" y="275"/>
                  </a:lnTo>
                  <a:lnTo>
                    <a:pt x="289" y="0"/>
                  </a:lnTo>
                  <a:lnTo>
                    <a:pt x="482" y="275"/>
                  </a:lnTo>
                  <a:lnTo>
                    <a:pt x="574" y="275"/>
                  </a:lnTo>
                  <a:lnTo>
                    <a:pt x="572" y="288"/>
                  </a:lnTo>
                  <a:lnTo>
                    <a:pt x="476" y="290"/>
                  </a:lnTo>
                  <a:lnTo>
                    <a:pt x="289" y="23"/>
                  </a:lnTo>
                  <a:lnTo>
                    <a:pt x="102" y="288"/>
                  </a:lnTo>
                  <a:lnTo>
                    <a:pt x="2" y="288"/>
                  </a:lnTo>
                  <a:lnTo>
                    <a:pt x="0" y="275"/>
                  </a:lnTo>
                  <a:lnTo>
                    <a:pt x="0" y="2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ïṣļîḑè">
              <a:extLst>
                <a:ext uri="{FF2B5EF4-FFF2-40B4-BE49-F238E27FC236}">
                  <a16:creationId xmlns:a16="http://schemas.microsoft.com/office/drawing/2014/main" id="{8FF7A530-E4F0-42A0-A6E3-8A757448F095}"/>
                </a:ext>
              </a:extLst>
            </p:cNvPr>
            <p:cNvSpPr/>
            <p:nvPr/>
          </p:nvSpPr>
          <p:spPr bwMode="auto">
            <a:xfrm>
              <a:off x="2241251" y="2950788"/>
              <a:ext cx="1290767" cy="620298"/>
            </a:xfrm>
            <a:custGeom>
              <a:avLst/>
              <a:gdLst>
                <a:gd name="T0" fmla="*/ 0 w 566"/>
                <a:gd name="T1" fmla="*/ 257 h 272"/>
                <a:gd name="T2" fmla="*/ 104 w 566"/>
                <a:gd name="T3" fmla="*/ 257 h 272"/>
                <a:gd name="T4" fmla="*/ 285 w 566"/>
                <a:gd name="T5" fmla="*/ 0 h 272"/>
                <a:gd name="T6" fmla="*/ 466 w 566"/>
                <a:gd name="T7" fmla="*/ 259 h 272"/>
                <a:gd name="T8" fmla="*/ 566 w 566"/>
                <a:gd name="T9" fmla="*/ 259 h 272"/>
                <a:gd name="T10" fmla="*/ 564 w 566"/>
                <a:gd name="T11" fmla="*/ 272 h 272"/>
                <a:gd name="T12" fmla="*/ 460 w 566"/>
                <a:gd name="T13" fmla="*/ 272 h 272"/>
                <a:gd name="T14" fmla="*/ 285 w 566"/>
                <a:gd name="T15" fmla="*/ 21 h 272"/>
                <a:gd name="T16" fmla="*/ 110 w 566"/>
                <a:gd name="T17" fmla="*/ 272 h 272"/>
                <a:gd name="T18" fmla="*/ 2 w 566"/>
                <a:gd name="T19" fmla="*/ 272 h 272"/>
                <a:gd name="T20" fmla="*/ 0 w 566"/>
                <a:gd name="T21" fmla="*/ 257 h 272"/>
                <a:gd name="T22" fmla="*/ 0 w 566"/>
                <a:gd name="T23" fmla="*/ 25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6" h="272">
                  <a:moveTo>
                    <a:pt x="0" y="257"/>
                  </a:moveTo>
                  <a:lnTo>
                    <a:pt x="104" y="257"/>
                  </a:lnTo>
                  <a:lnTo>
                    <a:pt x="285" y="0"/>
                  </a:lnTo>
                  <a:lnTo>
                    <a:pt x="466" y="259"/>
                  </a:lnTo>
                  <a:lnTo>
                    <a:pt x="566" y="259"/>
                  </a:lnTo>
                  <a:lnTo>
                    <a:pt x="564" y="272"/>
                  </a:lnTo>
                  <a:lnTo>
                    <a:pt x="460" y="272"/>
                  </a:lnTo>
                  <a:lnTo>
                    <a:pt x="285" y="21"/>
                  </a:lnTo>
                  <a:lnTo>
                    <a:pt x="110" y="272"/>
                  </a:lnTo>
                  <a:lnTo>
                    <a:pt x="2" y="272"/>
                  </a:lnTo>
                  <a:lnTo>
                    <a:pt x="0" y="257"/>
                  </a:lnTo>
                  <a:lnTo>
                    <a:pt x="0"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iṡḻïḍê">
              <a:extLst>
                <a:ext uri="{FF2B5EF4-FFF2-40B4-BE49-F238E27FC236}">
                  <a16:creationId xmlns:a16="http://schemas.microsoft.com/office/drawing/2014/main" id="{615263FF-59C9-4A4C-9010-7185FC91096C}"/>
                </a:ext>
              </a:extLst>
            </p:cNvPr>
            <p:cNvSpPr/>
            <p:nvPr/>
          </p:nvSpPr>
          <p:spPr bwMode="auto">
            <a:xfrm>
              <a:off x="2250373" y="3037447"/>
              <a:ext cx="1265682" cy="581530"/>
            </a:xfrm>
            <a:custGeom>
              <a:avLst/>
              <a:gdLst>
                <a:gd name="T0" fmla="*/ 0 w 555"/>
                <a:gd name="T1" fmla="*/ 240 h 255"/>
                <a:gd name="T2" fmla="*/ 113 w 555"/>
                <a:gd name="T3" fmla="*/ 240 h 255"/>
                <a:gd name="T4" fmla="*/ 281 w 555"/>
                <a:gd name="T5" fmla="*/ 0 h 255"/>
                <a:gd name="T6" fmla="*/ 454 w 555"/>
                <a:gd name="T7" fmla="*/ 242 h 255"/>
                <a:gd name="T8" fmla="*/ 555 w 555"/>
                <a:gd name="T9" fmla="*/ 242 h 255"/>
                <a:gd name="T10" fmla="*/ 553 w 555"/>
                <a:gd name="T11" fmla="*/ 255 h 255"/>
                <a:gd name="T12" fmla="*/ 445 w 555"/>
                <a:gd name="T13" fmla="*/ 255 h 255"/>
                <a:gd name="T14" fmla="*/ 281 w 555"/>
                <a:gd name="T15" fmla="*/ 23 h 255"/>
                <a:gd name="T16" fmla="*/ 119 w 555"/>
                <a:gd name="T17" fmla="*/ 252 h 255"/>
                <a:gd name="T18" fmla="*/ 5 w 555"/>
                <a:gd name="T19" fmla="*/ 252 h 255"/>
                <a:gd name="T20" fmla="*/ 0 w 555"/>
                <a:gd name="T21" fmla="*/ 240 h 255"/>
                <a:gd name="T22" fmla="*/ 0 w 555"/>
                <a:gd name="T23" fmla="*/ 24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255">
                  <a:moveTo>
                    <a:pt x="0" y="240"/>
                  </a:moveTo>
                  <a:lnTo>
                    <a:pt x="113" y="240"/>
                  </a:lnTo>
                  <a:lnTo>
                    <a:pt x="281" y="0"/>
                  </a:lnTo>
                  <a:lnTo>
                    <a:pt x="454" y="242"/>
                  </a:lnTo>
                  <a:lnTo>
                    <a:pt x="555" y="242"/>
                  </a:lnTo>
                  <a:lnTo>
                    <a:pt x="553" y="255"/>
                  </a:lnTo>
                  <a:lnTo>
                    <a:pt x="445" y="255"/>
                  </a:lnTo>
                  <a:lnTo>
                    <a:pt x="281" y="23"/>
                  </a:lnTo>
                  <a:lnTo>
                    <a:pt x="119" y="252"/>
                  </a:lnTo>
                  <a:lnTo>
                    <a:pt x="5" y="252"/>
                  </a:lnTo>
                  <a:lnTo>
                    <a:pt x="0" y="240"/>
                  </a:lnTo>
                  <a:lnTo>
                    <a:pt x="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iSḷîde">
              <a:extLst>
                <a:ext uri="{FF2B5EF4-FFF2-40B4-BE49-F238E27FC236}">
                  <a16:creationId xmlns:a16="http://schemas.microsoft.com/office/drawing/2014/main" id="{F244836A-0394-4FE7-9C96-9B54B13779D4}"/>
                </a:ext>
              </a:extLst>
            </p:cNvPr>
            <p:cNvSpPr/>
            <p:nvPr/>
          </p:nvSpPr>
          <p:spPr bwMode="auto">
            <a:xfrm>
              <a:off x="2270897" y="3117264"/>
              <a:ext cx="1236035" cy="542760"/>
            </a:xfrm>
            <a:custGeom>
              <a:avLst/>
              <a:gdLst>
                <a:gd name="T0" fmla="*/ 0 w 542"/>
                <a:gd name="T1" fmla="*/ 226 h 238"/>
                <a:gd name="T2" fmla="*/ 118 w 542"/>
                <a:gd name="T3" fmla="*/ 226 h 238"/>
                <a:gd name="T4" fmla="*/ 272 w 542"/>
                <a:gd name="T5" fmla="*/ 0 h 238"/>
                <a:gd name="T6" fmla="*/ 432 w 542"/>
                <a:gd name="T7" fmla="*/ 226 h 238"/>
                <a:gd name="T8" fmla="*/ 542 w 542"/>
                <a:gd name="T9" fmla="*/ 226 h 238"/>
                <a:gd name="T10" fmla="*/ 536 w 542"/>
                <a:gd name="T11" fmla="*/ 238 h 238"/>
                <a:gd name="T12" fmla="*/ 424 w 542"/>
                <a:gd name="T13" fmla="*/ 238 h 238"/>
                <a:gd name="T14" fmla="*/ 272 w 542"/>
                <a:gd name="T15" fmla="*/ 23 h 238"/>
                <a:gd name="T16" fmla="*/ 124 w 542"/>
                <a:gd name="T17" fmla="*/ 238 h 238"/>
                <a:gd name="T18" fmla="*/ 4 w 542"/>
                <a:gd name="T19" fmla="*/ 238 h 238"/>
                <a:gd name="T20" fmla="*/ 0 w 542"/>
                <a:gd name="T21" fmla="*/ 226 h 238"/>
                <a:gd name="T22" fmla="*/ 0 w 542"/>
                <a:gd name="T23" fmla="*/ 22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2" h="238">
                  <a:moveTo>
                    <a:pt x="0" y="226"/>
                  </a:moveTo>
                  <a:lnTo>
                    <a:pt x="118" y="226"/>
                  </a:lnTo>
                  <a:lnTo>
                    <a:pt x="272" y="0"/>
                  </a:lnTo>
                  <a:lnTo>
                    <a:pt x="432" y="226"/>
                  </a:lnTo>
                  <a:lnTo>
                    <a:pt x="542" y="226"/>
                  </a:lnTo>
                  <a:lnTo>
                    <a:pt x="536" y="238"/>
                  </a:lnTo>
                  <a:lnTo>
                    <a:pt x="424" y="238"/>
                  </a:lnTo>
                  <a:lnTo>
                    <a:pt x="272" y="23"/>
                  </a:lnTo>
                  <a:lnTo>
                    <a:pt x="124" y="238"/>
                  </a:lnTo>
                  <a:lnTo>
                    <a:pt x="4" y="238"/>
                  </a:lnTo>
                  <a:lnTo>
                    <a:pt x="0" y="226"/>
                  </a:lnTo>
                  <a:lnTo>
                    <a:pt x="0"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íṣ1îde">
              <a:extLst>
                <a:ext uri="{FF2B5EF4-FFF2-40B4-BE49-F238E27FC236}">
                  <a16:creationId xmlns:a16="http://schemas.microsoft.com/office/drawing/2014/main" id="{D402B6E7-9796-420D-ACBF-430250703ABB}"/>
                </a:ext>
              </a:extLst>
            </p:cNvPr>
            <p:cNvSpPr/>
            <p:nvPr/>
          </p:nvSpPr>
          <p:spPr bwMode="auto">
            <a:xfrm>
              <a:off x="2218446" y="2756944"/>
              <a:ext cx="1336377" cy="679591"/>
            </a:xfrm>
            <a:custGeom>
              <a:avLst/>
              <a:gdLst>
                <a:gd name="T0" fmla="*/ 0 w 282"/>
                <a:gd name="T1" fmla="*/ 143 h 143"/>
                <a:gd name="T2" fmla="*/ 35 w 282"/>
                <a:gd name="T3" fmla="*/ 50 h 143"/>
                <a:gd name="T4" fmla="*/ 92 w 282"/>
                <a:gd name="T5" fmla="*/ 11 h 143"/>
                <a:gd name="T6" fmla="*/ 182 w 282"/>
                <a:gd name="T7" fmla="*/ 8 h 143"/>
                <a:gd name="T8" fmla="*/ 262 w 282"/>
                <a:gd name="T9" fmla="*/ 71 h 143"/>
                <a:gd name="T10" fmla="*/ 282 w 282"/>
                <a:gd name="T11" fmla="*/ 143 h 143"/>
                <a:gd name="T12" fmla="*/ 278 w 282"/>
                <a:gd name="T13" fmla="*/ 143 h 143"/>
                <a:gd name="T14" fmla="*/ 255 w 282"/>
                <a:gd name="T15" fmla="*/ 67 h 143"/>
                <a:gd name="T16" fmla="*/ 182 w 282"/>
                <a:gd name="T17" fmla="*/ 13 h 143"/>
                <a:gd name="T18" fmla="*/ 92 w 282"/>
                <a:gd name="T19" fmla="*/ 15 h 143"/>
                <a:gd name="T20" fmla="*/ 21 w 282"/>
                <a:gd name="T21" fmla="*/ 78 h 143"/>
                <a:gd name="T22" fmla="*/ 4 w 282"/>
                <a:gd name="T23" fmla="*/ 143 h 143"/>
                <a:gd name="T24" fmla="*/ 0 w 282"/>
                <a:gd name="T2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143">
                  <a:moveTo>
                    <a:pt x="0" y="143"/>
                  </a:moveTo>
                  <a:cubicBezTo>
                    <a:pt x="0" y="113"/>
                    <a:pt x="7" y="82"/>
                    <a:pt x="35" y="50"/>
                  </a:cubicBezTo>
                  <a:cubicBezTo>
                    <a:pt x="50" y="34"/>
                    <a:pt x="69" y="19"/>
                    <a:pt x="92" y="11"/>
                  </a:cubicBezTo>
                  <a:cubicBezTo>
                    <a:pt x="123" y="0"/>
                    <a:pt x="153" y="0"/>
                    <a:pt x="182" y="8"/>
                  </a:cubicBezTo>
                  <a:cubicBezTo>
                    <a:pt x="215" y="17"/>
                    <a:pt x="243" y="41"/>
                    <a:pt x="262" y="71"/>
                  </a:cubicBezTo>
                  <a:cubicBezTo>
                    <a:pt x="276" y="95"/>
                    <a:pt x="282" y="119"/>
                    <a:pt x="282" y="143"/>
                  </a:cubicBezTo>
                  <a:cubicBezTo>
                    <a:pt x="278" y="143"/>
                    <a:pt x="278" y="143"/>
                    <a:pt x="278" y="143"/>
                  </a:cubicBezTo>
                  <a:cubicBezTo>
                    <a:pt x="278" y="118"/>
                    <a:pt x="271" y="93"/>
                    <a:pt x="255" y="67"/>
                  </a:cubicBezTo>
                  <a:cubicBezTo>
                    <a:pt x="240" y="45"/>
                    <a:pt x="214" y="22"/>
                    <a:pt x="182" y="13"/>
                  </a:cubicBezTo>
                  <a:cubicBezTo>
                    <a:pt x="152" y="2"/>
                    <a:pt x="122" y="5"/>
                    <a:pt x="92" y="15"/>
                  </a:cubicBezTo>
                  <a:cubicBezTo>
                    <a:pt x="59" y="29"/>
                    <a:pt x="36" y="50"/>
                    <a:pt x="21" y="78"/>
                  </a:cubicBezTo>
                  <a:cubicBezTo>
                    <a:pt x="8" y="100"/>
                    <a:pt x="5" y="125"/>
                    <a:pt x="4" y="143"/>
                  </a:cubicBezTo>
                  <a:cubicBezTo>
                    <a:pt x="0" y="143"/>
                    <a:pt x="0" y="143"/>
                    <a:pt x="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ïšḻídé">
              <a:extLst>
                <a:ext uri="{FF2B5EF4-FFF2-40B4-BE49-F238E27FC236}">
                  <a16:creationId xmlns:a16="http://schemas.microsoft.com/office/drawing/2014/main" id="{D069BE18-2874-4458-92A5-384BC0AF89C2}"/>
                </a:ext>
              </a:extLst>
            </p:cNvPr>
            <p:cNvSpPr/>
            <p:nvPr/>
          </p:nvSpPr>
          <p:spPr bwMode="auto">
            <a:xfrm>
              <a:off x="2772608" y="3404608"/>
              <a:ext cx="232612" cy="2371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iśľïďé">
              <a:extLst>
                <a:ext uri="{FF2B5EF4-FFF2-40B4-BE49-F238E27FC236}">
                  <a16:creationId xmlns:a16="http://schemas.microsoft.com/office/drawing/2014/main" id="{4BA61D97-A86A-4CFA-8881-096D5092FC78}"/>
                </a:ext>
              </a:extLst>
            </p:cNvPr>
            <p:cNvSpPr/>
            <p:nvPr/>
          </p:nvSpPr>
          <p:spPr bwMode="auto">
            <a:xfrm>
              <a:off x="2592449" y="3650903"/>
              <a:ext cx="280503" cy="415052"/>
            </a:xfrm>
            <a:custGeom>
              <a:avLst/>
              <a:gdLst>
                <a:gd name="T0" fmla="*/ 51 w 59"/>
                <a:gd name="T1" fmla="*/ 87 h 87"/>
                <a:gd name="T2" fmla="*/ 59 w 59"/>
                <a:gd name="T3" fmla="*/ 87 h 87"/>
                <a:gd name="T4" fmla="*/ 53 w 59"/>
                <a:gd name="T5" fmla="*/ 22 h 87"/>
                <a:gd name="T6" fmla="*/ 9 w 59"/>
                <a:gd name="T7" fmla="*/ 16 h 87"/>
                <a:gd name="T8" fmla="*/ 13 w 59"/>
                <a:gd name="T9" fmla="*/ 49 h 87"/>
                <a:gd name="T10" fmla="*/ 51 w 59"/>
                <a:gd name="T11" fmla="*/ 87 h 87"/>
              </a:gdLst>
              <a:ahLst/>
              <a:cxnLst>
                <a:cxn ang="0">
                  <a:pos x="T0" y="T1"/>
                </a:cxn>
                <a:cxn ang="0">
                  <a:pos x="T2" y="T3"/>
                </a:cxn>
                <a:cxn ang="0">
                  <a:pos x="T4" y="T5"/>
                </a:cxn>
                <a:cxn ang="0">
                  <a:pos x="T6" y="T7"/>
                </a:cxn>
                <a:cxn ang="0">
                  <a:pos x="T8" y="T9"/>
                </a:cxn>
                <a:cxn ang="0">
                  <a:pos x="T10" y="T11"/>
                </a:cxn>
              </a:cxnLst>
              <a:rect l="0" t="0" r="r" b="b"/>
              <a:pathLst>
                <a:path w="59" h="87">
                  <a:moveTo>
                    <a:pt x="51" y="87"/>
                  </a:moveTo>
                  <a:cubicBezTo>
                    <a:pt x="54" y="87"/>
                    <a:pt x="56" y="87"/>
                    <a:pt x="59" y="87"/>
                  </a:cubicBezTo>
                  <a:cubicBezTo>
                    <a:pt x="57" y="65"/>
                    <a:pt x="55" y="44"/>
                    <a:pt x="53" y="22"/>
                  </a:cubicBezTo>
                  <a:cubicBezTo>
                    <a:pt x="40" y="0"/>
                    <a:pt x="21" y="1"/>
                    <a:pt x="9" y="16"/>
                  </a:cubicBezTo>
                  <a:cubicBezTo>
                    <a:pt x="0" y="29"/>
                    <a:pt x="3" y="39"/>
                    <a:pt x="13" y="49"/>
                  </a:cubicBezTo>
                  <a:cubicBezTo>
                    <a:pt x="30" y="58"/>
                    <a:pt x="42" y="64"/>
                    <a:pt x="5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îśḷiḋè">
              <a:extLst>
                <a:ext uri="{FF2B5EF4-FFF2-40B4-BE49-F238E27FC236}">
                  <a16:creationId xmlns:a16="http://schemas.microsoft.com/office/drawing/2014/main" id="{5D36A8DC-5830-43C1-B22D-7D0417A7BD3C}"/>
                </a:ext>
              </a:extLst>
            </p:cNvPr>
            <p:cNvSpPr/>
            <p:nvPr/>
          </p:nvSpPr>
          <p:spPr bwMode="auto">
            <a:xfrm>
              <a:off x="2909439" y="3641781"/>
              <a:ext cx="289625" cy="424174"/>
            </a:xfrm>
            <a:custGeom>
              <a:avLst/>
              <a:gdLst>
                <a:gd name="T0" fmla="*/ 6 w 61"/>
                <a:gd name="T1" fmla="*/ 89 h 89"/>
                <a:gd name="T2" fmla="*/ 0 w 61"/>
                <a:gd name="T3" fmla="*/ 89 h 89"/>
                <a:gd name="T4" fmla="*/ 5 w 61"/>
                <a:gd name="T5" fmla="*/ 24 h 89"/>
                <a:gd name="T6" fmla="*/ 50 w 61"/>
                <a:gd name="T7" fmla="*/ 15 h 89"/>
                <a:gd name="T8" fmla="*/ 41 w 61"/>
                <a:gd name="T9" fmla="*/ 50 h 89"/>
                <a:gd name="T10" fmla="*/ 6 w 61"/>
                <a:gd name="T11" fmla="*/ 89 h 89"/>
              </a:gdLst>
              <a:ahLst/>
              <a:cxnLst>
                <a:cxn ang="0">
                  <a:pos x="T0" y="T1"/>
                </a:cxn>
                <a:cxn ang="0">
                  <a:pos x="T2" y="T3"/>
                </a:cxn>
                <a:cxn ang="0">
                  <a:pos x="T4" y="T5"/>
                </a:cxn>
                <a:cxn ang="0">
                  <a:pos x="T6" y="T7"/>
                </a:cxn>
                <a:cxn ang="0">
                  <a:pos x="T8" y="T9"/>
                </a:cxn>
                <a:cxn ang="0">
                  <a:pos x="T10" y="T11"/>
                </a:cxn>
              </a:cxnLst>
              <a:rect l="0" t="0" r="r" b="b"/>
              <a:pathLst>
                <a:path w="61" h="89">
                  <a:moveTo>
                    <a:pt x="6" y="89"/>
                  </a:moveTo>
                  <a:cubicBezTo>
                    <a:pt x="3" y="89"/>
                    <a:pt x="2" y="89"/>
                    <a:pt x="0" y="89"/>
                  </a:cubicBezTo>
                  <a:cubicBezTo>
                    <a:pt x="2" y="67"/>
                    <a:pt x="3" y="46"/>
                    <a:pt x="5" y="24"/>
                  </a:cubicBezTo>
                  <a:cubicBezTo>
                    <a:pt x="18" y="2"/>
                    <a:pt x="37" y="0"/>
                    <a:pt x="50" y="15"/>
                  </a:cubicBezTo>
                  <a:cubicBezTo>
                    <a:pt x="61" y="28"/>
                    <a:pt x="52" y="41"/>
                    <a:pt x="41" y="50"/>
                  </a:cubicBezTo>
                  <a:cubicBezTo>
                    <a:pt x="24" y="60"/>
                    <a:pt x="14" y="66"/>
                    <a:pt x="6"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íṡḷiḓê">
              <a:extLst>
                <a:ext uri="{FF2B5EF4-FFF2-40B4-BE49-F238E27FC236}">
                  <a16:creationId xmlns:a16="http://schemas.microsoft.com/office/drawing/2014/main" id="{8F000E89-55F8-4419-926E-B2DC32E0D8B6}"/>
                </a:ext>
              </a:extLst>
            </p:cNvPr>
            <p:cNvSpPr/>
            <p:nvPr/>
          </p:nvSpPr>
          <p:spPr bwMode="auto">
            <a:xfrm>
              <a:off x="2284580" y="3712477"/>
              <a:ext cx="1208669" cy="419613"/>
            </a:xfrm>
            <a:custGeom>
              <a:avLst/>
              <a:gdLst>
                <a:gd name="T0" fmla="*/ 0 w 255"/>
                <a:gd name="T1" fmla="*/ 2 h 88"/>
                <a:gd name="T2" fmla="*/ 3 w 255"/>
                <a:gd name="T3" fmla="*/ 1 h 88"/>
                <a:gd name="T4" fmla="*/ 104 w 255"/>
                <a:gd name="T5" fmla="*/ 77 h 88"/>
                <a:gd name="T6" fmla="*/ 223 w 255"/>
                <a:gd name="T7" fmla="*/ 40 h 88"/>
                <a:gd name="T8" fmla="*/ 251 w 255"/>
                <a:gd name="T9" fmla="*/ 0 h 88"/>
                <a:gd name="T10" fmla="*/ 255 w 255"/>
                <a:gd name="T11" fmla="*/ 2 h 88"/>
                <a:gd name="T12" fmla="*/ 171 w 255"/>
                <a:gd name="T13" fmla="*/ 76 h 88"/>
                <a:gd name="T14" fmla="*/ 70 w 255"/>
                <a:gd name="T15" fmla="*/ 71 h 88"/>
                <a:gd name="T16" fmla="*/ 0 w 255"/>
                <a:gd name="T17"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88">
                  <a:moveTo>
                    <a:pt x="0" y="2"/>
                  </a:moveTo>
                  <a:cubicBezTo>
                    <a:pt x="3" y="1"/>
                    <a:pt x="3" y="1"/>
                    <a:pt x="3" y="1"/>
                  </a:cubicBezTo>
                  <a:cubicBezTo>
                    <a:pt x="24" y="44"/>
                    <a:pt x="59" y="68"/>
                    <a:pt x="104" y="77"/>
                  </a:cubicBezTo>
                  <a:cubicBezTo>
                    <a:pt x="143" y="83"/>
                    <a:pt x="184" y="76"/>
                    <a:pt x="223" y="40"/>
                  </a:cubicBezTo>
                  <a:cubicBezTo>
                    <a:pt x="235" y="28"/>
                    <a:pt x="244" y="15"/>
                    <a:pt x="251" y="0"/>
                  </a:cubicBezTo>
                  <a:cubicBezTo>
                    <a:pt x="255" y="2"/>
                    <a:pt x="255" y="2"/>
                    <a:pt x="255" y="2"/>
                  </a:cubicBezTo>
                  <a:cubicBezTo>
                    <a:pt x="235" y="42"/>
                    <a:pt x="206" y="64"/>
                    <a:pt x="171" y="76"/>
                  </a:cubicBezTo>
                  <a:cubicBezTo>
                    <a:pt x="142" y="84"/>
                    <a:pt x="112" y="88"/>
                    <a:pt x="70" y="71"/>
                  </a:cubicBezTo>
                  <a:cubicBezTo>
                    <a:pt x="35" y="55"/>
                    <a:pt x="12" y="3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iŝḻíḑé">
              <a:extLst>
                <a:ext uri="{FF2B5EF4-FFF2-40B4-BE49-F238E27FC236}">
                  <a16:creationId xmlns:a16="http://schemas.microsoft.com/office/drawing/2014/main" id="{B62797C3-D2CA-485F-9948-DA16245875C9}"/>
                </a:ext>
              </a:extLst>
            </p:cNvPr>
            <p:cNvSpPr/>
            <p:nvPr/>
          </p:nvSpPr>
          <p:spPr bwMode="auto">
            <a:xfrm>
              <a:off x="1981273" y="3470743"/>
              <a:ext cx="100342" cy="75257"/>
            </a:xfrm>
            <a:custGeom>
              <a:avLst/>
              <a:gdLst>
                <a:gd name="T0" fmla="*/ 5 w 21"/>
                <a:gd name="T1" fmla="*/ 1 h 16"/>
                <a:gd name="T2" fmla="*/ 6 w 21"/>
                <a:gd name="T3" fmla="*/ 5 h 16"/>
                <a:gd name="T4" fmla="*/ 4 w 21"/>
                <a:gd name="T5" fmla="*/ 7 h 16"/>
                <a:gd name="T6" fmla="*/ 3 w 21"/>
                <a:gd name="T7" fmla="*/ 10 h 16"/>
                <a:gd name="T8" fmla="*/ 5 w 21"/>
                <a:gd name="T9" fmla="*/ 12 h 16"/>
                <a:gd name="T10" fmla="*/ 7 w 21"/>
                <a:gd name="T11" fmla="*/ 12 h 16"/>
                <a:gd name="T12" fmla="*/ 8 w 21"/>
                <a:gd name="T13" fmla="*/ 12 h 16"/>
                <a:gd name="T14" fmla="*/ 9 w 21"/>
                <a:gd name="T15" fmla="*/ 10 h 16"/>
                <a:gd name="T16" fmla="*/ 9 w 21"/>
                <a:gd name="T17" fmla="*/ 7 h 16"/>
                <a:gd name="T18" fmla="*/ 10 w 21"/>
                <a:gd name="T19" fmla="*/ 3 h 16"/>
                <a:gd name="T20" fmla="*/ 13 w 21"/>
                <a:gd name="T21" fmla="*/ 0 h 16"/>
                <a:gd name="T22" fmla="*/ 16 w 21"/>
                <a:gd name="T23" fmla="*/ 0 h 16"/>
                <a:gd name="T24" fmla="*/ 19 w 21"/>
                <a:gd name="T25" fmla="*/ 2 h 16"/>
                <a:gd name="T26" fmla="*/ 20 w 21"/>
                <a:gd name="T27" fmla="*/ 5 h 16"/>
                <a:gd name="T28" fmla="*/ 20 w 21"/>
                <a:gd name="T29" fmla="*/ 11 h 16"/>
                <a:gd name="T30" fmla="*/ 16 w 21"/>
                <a:gd name="T31" fmla="*/ 14 h 16"/>
                <a:gd name="T32" fmla="*/ 15 w 21"/>
                <a:gd name="T33" fmla="*/ 10 h 16"/>
                <a:gd name="T34" fmla="*/ 17 w 21"/>
                <a:gd name="T35" fmla="*/ 8 h 16"/>
                <a:gd name="T36" fmla="*/ 17 w 21"/>
                <a:gd name="T37" fmla="*/ 6 h 16"/>
                <a:gd name="T38" fmla="*/ 16 w 21"/>
                <a:gd name="T39" fmla="*/ 4 h 16"/>
                <a:gd name="T40" fmla="*/ 15 w 21"/>
                <a:gd name="T41" fmla="*/ 3 h 16"/>
                <a:gd name="T42" fmla="*/ 13 w 21"/>
                <a:gd name="T43" fmla="*/ 4 h 16"/>
                <a:gd name="T44" fmla="*/ 13 w 21"/>
                <a:gd name="T45" fmla="*/ 8 h 16"/>
                <a:gd name="T46" fmla="*/ 12 w 21"/>
                <a:gd name="T47" fmla="*/ 12 h 16"/>
                <a:gd name="T48" fmla="*/ 11 w 21"/>
                <a:gd name="T49" fmla="*/ 15 h 16"/>
                <a:gd name="T50" fmla="*/ 8 w 21"/>
                <a:gd name="T51" fmla="*/ 16 h 16"/>
                <a:gd name="T52" fmla="*/ 5 w 21"/>
                <a:gd name="T53" fmla="*/ 16 h 16"/>
                <a:gd name="T54" fmla="*/ 2 w 21"/>
                <a:gd name="T55" fmla="*/ 14 h 16"/>
                <a:gd name="T56" fmla="*/ 0 w 21"/>
                <a:gd name="T57" fmla="*/ 10 h 16"/>
                <a:gd name="T58" fmla="*/ 1 w 21"/>
                <a:gd name="T59" fmla="*/ 5 h 16"/>
                <a:gd name="T60" fmla="*/ 5 w 21"/>
                <a:gd name="T6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6">
                  <a:moveTo>
                    <a:pt x="5" y="1"/>
                  </a:moveTo>
                  <a:cubicBezTo>
                    <a:pt x="6" y="5"/>
                    <a:pt x="6" y="5"/>
                    <a:pt x="6" y="5"/>
                  </a:cubicBezTo>
                  <a:cubicBezTo>
                    <a:pt x="5" y="5"/>
                    <a:pt x="4" y="6"/>
                    <a:pt x="4" y="7"/>
                  </a:cubicBezTo>
                  <a:cubicBezTo>
                    <a:pt x="3" y="7"/>
                    <a:pt x="3" y="8"/>
                    <a:pt x="3" y="10"/>
                  </a:cubicBezTo>
                  <a:cubicBezTo>
                    <a:pt x="4" y="11"/>
                    <a:pt x="4" y="12"/>
                    <a:pt x="5" y="12"/>
                  </a:cubicBezTo>
                  <a:cubicBezTo>
                    <a:pt x="6" y="12"/>
                    <a:pt x="6" y="13"/>
                    <a:pt x="7" y="12"/>
                  </a:cubicBezTo>
                  <a:cubicBezTo>
                    <a:pt x="7" y="12"/>
                    <a:pt x="8" y="12"/>
                    <a:pt x="8" y="12"/>
                  </a:cubicBezTo>
                  <a:cubicBezTo>
                    <a:pt x="8" y="11"/>
                    <a:pt x="9" y="11"/>
                    <a:pt x="9" y="10"/>
                  </a:cubicBezTo>
                  <a:cubicBezTo>
                    <a:pt x="9" y="10"/>
                    <a:pt x="9" y="9"/>
                    <a:pt x="9" y="7"/>
                  </a:cubicBezTo>
                  <a:cubicBezTo>
                    <a:pt x="9" y="5"/>
                    <a:pt x="9" y="4"/>
                    <a:pt x="10" y="3"/>
                  </a:cubicBezTo>
                  <a:cubicBezTo>
                    <a:pt x="11" y="1"/>
                    <a:pt x="12" y="0"/>
                    <a:pt x="13" y="0"/>
                  </a:cubicBezTo>
                  <a:cubicBezTo>
                    <a:pt x="14" y="0"/>
                    <a:pt x="15" y="0"/>
                    <a:pt x="16" y="0"/>
                  </a:cubicBezTo>
                  <a:cubicBezTo>
                    <a:pt x="17" y="0"/>
                    <a:pt x="18" y="1"/>
                    <a:pt x="19" y="2"/>
                  </a:cubicBezTo>
                  <a:cubicBezTo>
                    <a:pt x="20" y="3"/>
                    <a:pt x="20" y="4"/>
                    <a:pt x="20" y="5"/>
                  </a:cubicBezTo>
                  <a:cubicBezTo>
                    <a:pt x="21" y="8"/>
                    <a:pt x="21" y="9"/>
                    <a:pt x="20" y="11"/>
                  </a:cubicBezTo>
                  <a:cubicBezTo>
                    <a:pt x="19" y="12"/>
                    <a:pt x="18" y="13"/>
                    <a:pt x="16" y="14"/>
                  </a:cubicBezTo>
                  <a:cubicBezTo>
                    <a:pt x="15" y="10"/>
                    <a:pt x="15" y="10"/>
                    <a:pt x="15" y="10"/>
                  </a:cubicBezTo>
                  <a:cubicBezTo>
                    <a:pt x="16" y="10"/>
                    <a:pt x="17" y="9"/>
                    <a:pt x="17" y="8"/>
                  </a:cubicBezTo>
                  <a:cubicBezTo>
                    <a:pt x="17" y="8"/>
                    <a:pt x="17" y="7"/>
                    <a:pt x="17" y="6"/>
                  </a:cubicBezTo>
                  <a:cubicBezTo>
                    <a:pt x="17" y="5"/>
                    <a:pt x="16" y="4"/>
                    <a:pt x="16" y="4"/>
                  </a:cubicBezTo>
                  <a:cubicBezTo>
                    <a:pt x="15" y="3"/>
                    <a:pt x="15" y="3"/>
                    <a:pt x="15" y="3"/>
                  </a:cubicBezTo>
                  <a:cubicBezTo>
                    <a:pt x="14" y="4"/>
                    <a:pt x="14" y="4"/>
                    <a:pt x="13" y="4"/>
                  </a:cubicBezTo>
                  <a:cubicBezTo>
                    <a:pt x="13" y="5"/>
                    <a:pt x="13" y="6"/>
                    <a:pt x="13" y="8"/>
                  </a:cubicBezTo>
                  <a:cubicBezTo>
                    <a:pt x="13" y="10"/>
                    <a:pt x="13" y="11"/>
                    <a:pt x="12" y="12"/>
                  </a:cubicBezTo>
                  <a:cubicBezTo>
                    <a:pt x="12" y="13"/>
                    <a:pt x="12" y="14"/>
                    <a:pt x="11" y="15"/>
                  </a:cubicBezTo>
                  <a:cubicBezTo>
                    <a:pt x="10" y="15"/>
                    <a:pt x="9" y="16"/>
                    <a:pt x="8" y="16"/>
                  </a:cubicBezTo>
                  <a:cubicBezTo>
                    <a:pt x="7" y="16"/>
                    <a:pt x="6" y="16"/>
                    <a:pt x="5" y="16"/>
                  </a:cubicBezTo>
                  <a:cubicBezTo>
                    <a:pt x="3" y="16"/>
                    <a:pt x="2" y="15"/>
                    <a:pt x="2" y="14"/>
                  </a:cubicBezTo>
                  <a:cubicBezTo>
                    <a:pt x="1" y="13"/>
                    <a:pt x="0" y="12"/>
                    <a:pt x="0" y="10"/>
                  </a:cubicBezTo>
                  <a:cubicBezTo>
                    <a:pt x="0" y="8"/>
                    <a:pt x="0" y="6"/>
                    <a:pt x="1" y="5"/>
                  </a:cubicBezTo>
                  <a:cubicBezTo>
                    <a:pt x="1" y="3"/>
                    <a:pt x="3" y="2"/>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iSļíḑé">
              <a:extLst>
                <a:ext uri="{FF2B5EF4-FFF2-40B4-BE49-F238E27FC236}">
                  <a16:creationId xmlns:a16="http://schemas.microsoft.com/office/drawing/2014/main" id="{604E0C56-862B-4152-83F9-FBE5A2B61852}"/>
                </a:ext>
              </a:extLst>
            </p:cNvPr>
            <p:cNvSpPr/>
            <p:nvPr/>
          </p:nvSpPr>
          <p:spPr bwMode="auto">
            <a:xfrm>
              <a:off x="1994956" y="3545999"/>
              <a:ext cx="100342" cy="91220"/>
            </a:xfrm>
            <a:custGeom>
              <a:avLst/>
              <a:gdLst>
                <a:gd name="T0" fmla="*/ 7 w 21"/>
                <a:gd name="T1" fmla="*/ 1 h 19"/>
                <a:gd name="T2" fmla="*/ 12 w 21"/>
                <a:gd name="T3" fmla="*/ 0 h 19"/>
                <a:gd name="T4" fmla="*/ 15 w 21"/>
                <a:gd name="T5" fmla="*/ 0 h 19"/>
                <a:gd name="T6" fmla="*/ 18 w 21"/>
                <a:gd name="T7" fmla="*/ 2 h 19"/>
                <a:gd name="T8" fmla="*/ 20 w 21"/>
                <a:gd name="T9" fmla="*/ 5 h 19"/>
                <a:gd name="T10" fmla="*/ 20 w 21"/>
                <a:gd name="T11" fmla="*/ 12 h 19"/>
                <a:gd name="T12" fmla="*/ 14 w 21"/>
                <a:gd name="T13" fmla="*/ 17 h 19"/>
                <a:gd name="T14" fmla="*/ 6 w 21"/>
                <a:gd name="T15" fmla="*/ 18 h 19"/>
                <a:gd name="T16" fmla="*/ 1 w 21"/>
                <a:gd name="T17" fmla="*/ 13 h 19"/>
                <a:gd name="T18" fmla="*/ 1 w 21"/>
                <a:gd name="T19" fmla="*/ 6 h 19"/>
                <a:gd name="T20" fmla="*/ 7 w 21"/>
                <a:gd name="T21" fmla="*/ 1 h 19"/>
                <a:gd name="T22" fmla="*/ 8 w 21"/>
                <a:gd name="T23" fmla="*/ 4 h 19"/>
                <a:gd name="T24" fmla="*/ 4 w 21"/>
                <a:gd name="T25" fmla="*/ 8 h 19"/>
                <a:gd name="T26" fmla="*/ 4 w 21"/>
                <a:gd name="T27" fmla="*/ 12 h 19"/>
                <a:gd name="T28" fmla="*/ 7 w 21"/>
                <a:gd name="T29" fmla="*/ 15 h 19"/>
                <a:gd name="T30" fmla="*/ 12 w 21"/>
                <a:gd name="T31" fmla="*/ 14 h 19"/>
                <a:gd name="T32" fmla="*/ 17 w 21"/>
                <a:gd name="T33" fmla="*/ 10 h 19"/>
                <a:gd name="T34" fmla="*/ 17 w 21"/>
                <a:gd name="T35" fmla="*/ 6 h 19"/>
                <a:gd name="T36" fmla="*/ 14 w 21"/>
                <a:gd name="T37" fmla="*/ 4 h 19"/>
                <a:gd name="T38" fmla="*/ 8 w 21"/>
                <a:gd name="T3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9">
                  <a:moveTo>
                    <a:pt x="7" y="1"/>
                  </a:moveTo>
                  <a:cubicBezTo>
                    <a:pt x="8" y="0"/>
                    <a:pt x="10" y="0"/>
                    <a:pt x="12" y="0"/>
                  </a:cubicBezTo>
                  <a:cubicBezTo>
                    <a:pt x="13" y="0"/>
                    <a:pt x="14" y="0"/>
                    <a:pt x="15" y="0"/>
                  </a:cubicBezTo>
                  <a:cubicBezTo>
                    <a:pt x="16" y="1"/>
                    <a:pt x="17" y="1"/>
                    <a:pt x="18" y="2"/>
                  </a:cubicBezTo>
                  <a:cubicBezTo>
                    <a:pt x="18" y="2"/>
                    <a:pt x="19" y="4"/>
                    <a:pt x="20" y="5"/>
                  </a:cubicBezTo>
                  <a:cubicBezTo>
                    <a:pt x="21" y="7"/>
                    <a:pt x="21" y="10"/>
                    <a:pt x="20" y="12"/>
                  </a:cubicBezTo>
                  <a:cubicBezTo>
                    <a:pt x="19" y="14"/>
                    <a:pt x="17" y="16"/>
                    <a:pt x="14" y="17"/>
                  </a:cubicBezTo>
                  <a:cubicBezTo>
                    <a:pt x="11" y="19"/>
                    <a:pt x="8" y="19"/>
                    <a:pt x="6" y="18"/>
                  </a:cubicBezTo>
                  <a:cubicBezTo>
                    <a:pt x="3" y="17"/>
                    <a:pt x="2" y="16"/>
                    <a:pt x="1" y="13"/>
                  </a:cubicBezTo>
                  <a:cubicBezTo>
                    <a:pt x="0" y="11"/>
                    <a:pt x="0" y="8"/>
                    <a:pt x="1" y="6"/>
                  </a:cubicBezTo>
                  <a:cubicBezTo>
                    <a:pt x="2" y="4"/>
                    <a:pt x="4" y="2"/>
                    <a:pt x="7" y="1"/>
                  </a:cubicBezTo>
                  <a:close/>
                  <a:moveTo>
                    <a:pt x="8" y="4"/>
                  </a:moveTo>
                  <a:cubicBezTo>
                    <a:pt x="6" y="5"/>
                    <a:pt x="5" y="6"/>
                    <a:pt x="4" y="8"/>
                  </a:cubicBezTo>
                  <a:cubicBezTo>
                    <a:pt x="3" y="9"/>
                    <a:pt x="3" y="11"/>
                    <a:pt x="4" y="12"/>
                  </a:cubicBezTo>
                  <a:cubicBezTo>
                    <a:pt x="4" y="13"/>
                    <a:pt x="5" y="14"/>
                    <a:pt x="7" y="15"/>
                  </a:cubicBezTo>
                  <a:cubicBezTo>
                    <a:pt x="8" y="15"/>
                    <a:pt x="10" y="15"/>
                    <a:pt x="12" y="14"/>
                  </a:cubicBezTo>
                  <a:cubicBezTo>
                    <a:pt x="14" y="13"/>
                    <a:pt x="16" y="12"/>
                    <a:pt x="17" y="10"/>
                  </a:cubicBezTo>
                  <a:cubicBezTo>
                    <a:pt x="17" y="9"/>
                    <a:pt x="17" y="8"/>
                    <a:pt x="17" y="6"/>
                  </a:cubicBezTo>
                  <a:cubicBezTo>
                    <a:pt x="16" y="5"/>
                    <a:pt x="15" y="4"/>
                    <a:pt x="14" y="4"/>
                  </a:cubicBezTo>
                  <a:cubicBezTo>
                    <a:pt x="12" y="3"/>
                    <a:pt x="10" y="3"/>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íšľiḑe">
              <a:extLst>
                <a:ext uri="{FF2B5EF4-FFF2-40B4-BE49-F238E27FC236}">
                  <a16:creationId xmlns:a16="http://schemas.microsoft.com/office/drawing/2014/main" id="{572CB139-1777-457E-AA8E-168CCAB088A9}"/>
                </a:ext>
              </a:extLst>
            </p:cNvPr>
            <p:cNvSpPr/>
            <p:nvPr/>
          </p:nvSpPr>
          <p:spPr bwMode="auto">
            <a:xfrm>
              <a:off x="2015480" y="3632659"/>
              <a:ext cx="102624" cy="84379"/>
            </a:xfrm>
            <a:custGeom>
              <a:avLst/>
              <a:gdLst>
                <a:gd name="T0" fmla="*/ 18 w 22"/>
                <a:gd name="T1" fmla="*/ 0 h 18"/>
                <a:gd name="T2" fmla="*/ 19 w 22"/>
                <a:gd name="T3" fmla="*/ 3 h 18"/>
                <a:gd name="T4" fmla="*/ 8 w 22"/>
                <a:gd name="T5" fmla="*/ 6 h 18"/>
                <a:gd name="T6" fmla="*/ 5 w 22"/>
                <a:gd name="T7" fmla="*/ 7 h 18"/>
                <a:gd name="T8" fmla="*/ 4 w 22"/>
                <a:gd name="T9" fmla="*/ 9 h 18"/>
                <a:gd name="T10" fmla="*/ 4 w 22"/>
                <a:gd name="T11" fmla="*/ 12 h 18"/>
                <a:gd name="T12" fmla="*/ 5 w 22"/>
                <a:gd name="T13" fmla="*/ 14 h 18"/>
                <a:gd name="T14" fmla="*/ 7 w 22"/>
                <a:gd name="T15" fmla="*/ 14 h 18"/>
                <a:gd name="T16" fmla="*/ 10 w 22"/>
                <a:gd name="T17" fmla="*/ 13 h 18"/>
                <a:gd name="T18" fmla="*/ 21 w 22"/>
                <a:gd name="T19" fmla="*/ 10 h 18"/>
                <a:gd name="T20" fmla="*/ 22 w 22"/>
                <a:gd name="T21" fmla="*/ 14 h 18"/>
                <a:gd name="T22" fmla="*/ 12 w 22"/>
                <a:gd name="T23" fmla="*/ 17 h 18"/>
                <a:gd name="T24" fmla="*/ 7 w 22"/>
                <a:gd name="T25" fmla="*/ 18 h 18"/>
                <a:gd name="T26" fmla="*/ 4 w 22"/>
                <a:gd name="T27" fmla="*/ 18 h 18"/>
                <a:gd name="T28" fmla="*/ 2 w 22"/>
                <a:gd name="T29" fmla="*/ 16 h 18"/>
                <a:gd name="T30" fmla="*/ 0 w 22"/>
                <a:gd name="T31" fmla="*/ 13 h 18"/>
                <a:gd name="T32" fmla="*/ 0 w 22"/>
                <a:gd name="T33" fmla="*/ 9 h 18"/>
                <a:gd name="T34" fmla="*/ 1 w 22"/>
                <a:gd name="T35" fmla="*/ 6 h 18"/>
                <a:gd name="T36" fmla="*/ 3 w 22"/>
                <a:gd name="T37" fmla="*/ 5 h 18"/>
                <a:gd name="T38" fmla="*/ 8 w 22"/>
                <a:gd name="T39" fmla="*/ 3 h 18"/>
                <a:gd name="T40" fmla="*/ 18 w 2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8">
                  <a:moveTo>
                    <a:pt x="18" y="0"/>
                  </a:moveTo>
                  <a:cubicBezTo>
                    <a:pt x="19" y="3"/>
                    <a:pt x="19" y="3"/>
                    <a:pt x="19" y="3"/>
                  </a:cubicBezTo>
                  <a:cubicBezTo>
                    <a:pt x="8" y="6"/>
                    <a:pt x="8" y="6"/>
                    <a:pt x="8" y="6"/>
                  </a:cubicBezTo>
                  <a:cubicBezTo>
                    <a:pt x="7" y="7"/>
                    <a:pt x="6" y="7"/>
                    <a:pt x="5" y="7"/>
                  </a:cubicBezTo>
                  <a:cubicBezTo>
                    <a:pt x="5" y="8"/>
                    <a:pt x="4" y="8"/>
                    <a:pt x="4" y="9"/>
                  </a:cubicBezTo>
                  <a:cubicBezTo>
                    <a:pt x="3" y="10"/>
                    <a:pt x="3" y="11"/>
                    <a:pt x="4" y="12"/>
                  </a:cubicBezTo>
                  <a:cubicBezTo>
                    <a:pt x="4" y="13"/>
                    <a:pt x="4" y="13"/>
                    <a:pt x="5" y="14"/>
                  </a:cubicBezTo>
                  <a:cubicBezTo>
                    <a:pt x="6" y="14"/>
                    <a:pt x="6" y="14"/>
                    <a:pt x="7" y="14"/>
                  </a:cubicBezTo>
                  <a:cubicBezTo>
                    <a:pt x="8" y="14"/>
                    <a:pt x="9" y="14"/>
                    <a:pt x="10" y="13"/>
                  </a:cubicBezTo>
                  <a:cubicBezTo>
                    <a:pt x="21" y="10"/>
                    <a:pt x="21" y="10"/>
                    <a:pt x="21" y="10"/>
                  </a:cubicBezTo>
                  <a:cubicBezTo>
                    <a:pt x="22" y="14"/>
                    <a:pt x="22" y="14"/>
                    <a:pt x="22" y="14"/>
                  </a:cubicBezTo>
                  <a:cubicBezTo>
                    <a:pt x="12" y="17"/>
                    <a:pt x="12" y="17"/>
                    <a:pt x="12" y="17"/>
                  </a:cubicBezTo>
                  <a:cubicBezTo>
                    <a:pt x="10" y="17"/>
                    <a:pt x="8" y="18"/>
                    <a:pt x="7" y="18"/>
                  </a:cubicBezTo>
                  <a:cubicBezTo>
                    <a:pt x="6" y="18"/>
                    <a:pt x="5" y="18"/>
                    <a:pt x="4" y="18"/>
                  </a:cubicBezTo>
                  <a:cubicBezTo>
                    <a:pt x="3" y="17"/>
                    <a:pt x="3" y="17"/>
                    <a:pt x="2" y="16"/>
                  </a:cubicBezTo>
                  <a:cubicBezTo>
                    <a:pt x="1" y="15"/>
                    <a:pt x="1" y="14"/>
                    <a:pt x="0" y="13"/>
                  </a:cubicBezTo>
                  <a:cubicBezTo>
                    <a:pt x="0" y="11"/>
                    <a:pt x="0" y="10"/>
                    <a:pt x="0" y="9"/>
                  </a:cubicBezTo>
                  <a:cubicBezTo>
                    <a:pt x="0" y="8"/>
                    <a:pt x="0" y="7"/>
                    <a:pt x="1" y="6"/>
                  </a:cubicBezTo>
                  <a:cubicBezTo>
                    <a:pt x="1" y="5"/>
                    <a:pt x="2" y="5"/>
                    <a:pt x="3" y="5"/>
                  </a:cubicBezTo>
                  <a:cubicBezTo>
                    <a:pt x="4" y="4"/>
                    <a:pt x="5" y="3"/>
                    <a:pt x="8" y="3"/>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íś1íďê">
              <a:extLst>
                <a:ext uri="{FF2B5EF4-FFF2-40B4-BE49-F238E27FC236}">
                  <a16:creationId xmlns:a16="http://schemas.microsoft.com/office/drawing/2014/main" id="{CBA0F91C-CC3B-4809-9D54-4741D44584AB}"/>
                </a:ext>
              </a:extLst>
            </p:cNvPr>
            <p:cNvSpPr/>
            <p:nvPr/>
          </p:nvSpPr>
          <p:spPr bwMode="auto">
            <a:xfrm>
              <a:off x="2042846" y="3703355"/>
              <a:ext cx="104903" cy="82098"/>
            </a:xfrm>
            <a:custGeom>
              <a:avLst/>
              <a:gdLst>
                <a:gd name="T0" fmla="*/ 0 w 46"/>
                <a:gd name="T1" fmla="*/ 27 h 36"/>
                <a:gd name="T2" fmla="*/ 33 w 46"/>
                <a:gd name="T3" fmla="*/ 15 h 36"/>
                <a:gd name="T4" fmla="*/ 29 w 46"/>
                <a:gd name="T5" fmla="*/ 4 h 36"/>
                <a:gd name="T6" fmla="*/ 35 w 46"/>
                <a:gd name="T7" fmla="*/ 0 h 36"/>
                <a:gd name="T8" fmla="*/ 46 w 46"/>
                <a:gd name="T9" fmla="*/ 29 h 36"/>
                <a:gd name="T10" fmla="*/ 39 w 46"/>
                <a:gd name="T11" fmla="*/ 31 h 36"/>
                <a:gd name="T12" fmla="*/ 35 w 46"/>
                <a:gd name="T13" fmla="*/ 21 h 36"/>
                <a:gd name="T14" fmla="*/ 4 w 46"/>
                <a:gd name="T15" fmla="*/ 36 h 36"/>
                <a:gd name="T16" fmla="*/ 0 w 46"/>
                <a:gd name="T17" fmla="*/ 27 h 36"/>
                <a:gd name="T18" fmla="*/ 0 w 46"/>
                <a:gd name="T19"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6">
                  <a:moveTo>
                    <a:pt x="0" y="27"/>
                  </a:moveTo>
                  <a:lnTo>
                    <a:pt x="33" y="15"/>
                  </a:lnTo>
                  <a:lnTo>
                    <a:pt x="29" y="4"/>
                  </a:lnTo>
                  <a:lnTo>
                    <a:pt x="35" y="0"/>
                  </a:lnTo>
                  <a:lnTo>
                    <a:pt x="46" y="29"/>
                  </a:lnTo>
                  <a:lnTo>
                    <a:pt x="39" y="31"/>
                  </a:lnTo>
                  <a:lnTo>
                    <a:pt x="35" y="21"/>
                  </a:lnTo>
                  <a:lnTo>
                    <a:pt x="4" y="36"/>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í$ľïḍé">
              <a:extLst>
                <a:ext uri="{FF2B5EF4-FFF2-40B4-BE49-F238E27FC236}">
                  <a16:creationId xmlns:a16="http://schemas.microsoft.com/office/drawing/2014/main" id="{CA36AAE8-7BB3-497B-9A26-1B786340820D}"/>
                </a:ext>
              </a:extLst>
            </p:cNvPr>
            <p:cNvSpPr/>
            <p:nvPr/>
          </p:nvSpPr>
          <p:spPr bwMode="auto">
            <a:xfrm>
              <a:off x="2061090" y="3774050"/>
              <a:ext cx="118586" cy="109464"/>
            </a:xfrm>
            <a:custGeom>
              <a:avLst/>
              <a:gdLst>
                <a:gd name="T0" fmla="*/ 0 w 52"/>
                <a:gd name="T1" fmla="*/ 21 h 48"/>
                <a:gd name="T2" fmla="*/ 38 w 52"/>
                <a:gd name="T3" fmla="*/ 0 h 48"/>
                <a:gd name="T4" fmla="*/ 42 w 52"/>
                <a:gd name="T5" fmla="*/ 9 h 48"/>
                <a:gd name="T6" fmla="*/ 27 w 52"/>
                <a:gd name="T7" fmla="*/ 17 h 48"/>
                <a:gd name="T8" fmla="*/ 34 w 52"/>
                <a:gd name="T9" fmla="*/ 30 h 48"/>
                <a:gd name="T10" fmla="*/ 48 w 52"/>
                <a:gd name="T11" fmla="*/ 21 h 48"/>
                <a:gd name="T12" fmla="*/ 52 w 52"/>
                <a:gd name="T13" fmla="*/ 30 h 48"/>
                <a:gd name="T14" fmla="*/ 15 w 52"/>
                <a:gd name="T15" fmla="*/ 48 h 48"/>
                <a:gd name="T16" fmla="*/ 13 w 52"/>
                <a:gd name="T17" fmla="*/ 42 h 48"/>
                <a:gd name="T18" fmla="*/ 27 w 52"/>
                <a:gd name="T19" fmla="*/ 34 h 48"/>
                <a:gd name="T20" fmla="*/ 21 w 52"/>
                <a:gd name="T21" fmla="*/ 19 h 48"/>
                <a:gd name="T22" fmla="*/ 4 w 52"/>
                <a:gd name="T23" fmla="*/ 28 h 48"/>
                <a:gd name="T24" fmla="*/ 0 w 52"/>
                <a:gd name="T25" fmla="*/ 21 h 48"/>
                <a:gd name="T26" fmla="*/ 0 w 52"/>
                <a:gd name="T2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8">
                  <a:moveTo>
                    <a:pt x="0" y="21"/>
                  </a:moveTo>
                  <a:lnTo>
                    <a:pt x="38" y="0"/>
                  </a:lnTo>
                  <a:lnTo>
                    <a:pt x="42" y="9"/>
                  </a:lnTo>
                  <a:lnTo>
                    <a:pt x="27" y="17"/>
                  </a:lnTo>
                  <a:lnTo>
                    <a:pt x="34" y="30"/>
                  </a:lnTo>
                  <a:lnTo>
                    <a:pt x="48" y="21"/>
                  </a:lnTo>
                  <a:lnTo>
                    <a:pt x="52" y="30"/>
                  </a:lnTo>
                  <a:lnTo>
                    <a:pt x="15" y="48"/>
                  </a:lnTo>
                  <a:lnTo>
                    <a:pt x="13" y="42"/>
                  </a:lnTo>
                  <a:lnTo>
                    <a:pt x="27" y="34"/>
                  </a:lnTo>
                  <a:lnTo>
                    <a:pt x="21" y="19"/>
                  </a:lnTo>
                  <a:lnTo>
                    <a:pt x="4" y="28"/>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íš1idè">
              <a:extLst>
                <a:ext uri="{FF2B5EF4-FFF2-40B4-BE49-F238E27FC236}">
                  <a16:creationId xmlns:a16="http://schemas.microsoft.com/office/drawing/2014/main" id="{80E19A7C-7900-4F9C-92D7-243DD581A72D}"/>
                </a:ext>
              </a:extLst>
            </p:cNvPr>
            <p:cNvSpPr/>
            <p:nvPr/>
          </p:nvSpPr>
          <p:spPr bwMode="auto">
            <a:xfrm>
              <a:off x="2152310" y="3913162"/>
              <a:ext cx="93502" cy="95781"/>
            </a:xfrm>
            <a:custGeom>
              <a:avLst/>
              <a:gdLst>
                <a:gd name="T0" fmla="*/ 11 w 20"/>
                <a:gd name="T1" fmla="*/ 15 h 20"/>
                <a:gd name="T2" fmla="*/ 13 w 20"/>
                <a:gd name="T3" fmla="*/ 19 h 20"/>
                <a:gd name="T4" fmla="*/ 7 w 20"/>
                <a:gd name="T5" fmla="*/ 20 h 20"/>
                <a:gd name="T6" fmla="*/ 3 w 20"/>
                <a:gd name="T7" fmla="*/ 18 h 20"/>
                <a:gd name="T8" fmla="*/ 1 w 20"/>
                <a:gd name="T9" fmla="*/ 11 h 20"/>
                <a:gd name="T10" fmla="*/ 4 w 20"/>
                <a:gd name="T11" fmla="*/ 4 h 20"/>
                <a:gd name="T12" fmla="*/ 12 w 20"/>
                <a:gd name="T13" fmla="*/ 1 h 20"/>
                <a:gd name="T14" fmla="*/ 18 w 20"/>
                <a:gd name="T15" fmla="*/ 3 h 20"/>
                <a:gd name="T16" fmla="*/ 20 w 20"/>
                <a:gd name="T17" fmla="*/ 9 h 20"/>
                <a:gd name="T18" fmla="*/ 19 w 20"/>
                <a:gd name="T19" fmla="*/ 13 h 20"/>
                <a:gd name="T20" fmla="*/ 16 w 20"/>
                <a:gd name="T21" fmla="*/ 11 h 20"/>
                <a:gd name="T22" fmla="*/ 17 w 20"/>
                <a:gd name="T23" fmla="*/ 8 h 20"/>
                <a:gd name="T24" fmla="*/ 15 w 20"/>
                <a:gd name="T25" fmla="*/ 5 h 20"/>
                <a:gd name="T26" fmla="*/ 12 w 20"/>
                <a:gd name="T27" fmla="*/ 4 h 20"/>
                <a:gd name="T28" fmla="*/ 7 w 20"/>
                <a:gd name="T29" fmla="*/ 7 h 20"/>
                <a:gd name="T30" fmla="*/ 4 w 20"/>
                <a:gd name="T31" fmla="*/ 12 h 20"/>
                <a:gd name="T32" fmla="*/ 5 w 20"/>
                <a:gd name="T33" fmla="*/ 15 h 20"/>
                <a:gd name="T34" fmla="*/ 8 w 20"/>
                <a:gd name="T35" fmla="*/ 16 h 20"/>
                <a:gd name="T36" fmla="*/ 11 w 20"/>
                <a:gd name="T3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11" y="15"/>
                  </a:moveTo>
                  <a:cubicBezTo>
                    <a:pt x="13" y="19"/>
                    <a:pt x="13" y="19"/>
                    <a:pt x="13" y="19"/>
                  </a:cubicBezTo>
                  <a:cubicBezTo>
                    <a:pt x="11" y="20"/>
                    <a:pt x="9" y="20"/>
                    <a:pt x="7" y="20"/>
                  </a:cubicBezTo>
                  <a:cubicBezTo>
                    <a:pt x="6" y="20"/>
                    <a:pt x="4" y="19"/>
                    <a:pt x="3" y="18"/>
                  </a:cubicBezTo>
                  <a:cubicBezTo>
                    <a:pt x="1" y="16"/>
                    <a:pt x="0" y="14"/>
                    <a:pt x="1" y="11"/>
                  </a:cubicBezTo>
                  <a:cubicBezTo>
                    <a:pt x="1" y="9"/>
                    <a:pt x="2" y="7"/>
                    <a:pt x="4" y="4"/>
                  </a:cubicBezTo>
                  <a:cubicBezTo>
                    <a:pt x="7" y="2"/>
                    <a:pt x="9" y="1"/>
                    <a:pt x="12" y="1"/>
                  </a:cubicBezTo>
                  <a:cubicBezTo>
                    <a:pt x="14" y="0"/>
                    <a:pt x="16" y="1"/>
                    <a:pt x="18" y="3"/>
                  </a:cubicBezTo>
                  <a:cubicBezTo>
                    <a:pt x="20" y="5"/>
                    <a:pt x="20" y="7"/>
                    <a:pt x="20" y="9"/>
                  </a:cubicBezTo>
                  <a:cubicBezTo>
                    <a:pt x="20" y="10"/>
                    <a:pt x="20" y="11"/>
                    <a:pt x="19" y="13"/>
                  </a:cubicBezTo>
                  <a:cubicBezTo>
                    <a:pt x="16" y="11"/>
                    <a:pt x="16" y="11"/>
                    <a:pt x="16" y="11"/>
                  </a:cubicBezTo>
                  <a:cubicBezTo>
                    <a:pt x="16" y="10"/>
                    <a:pt x="17" y="9"/>
                    <a:pt x="17" y="8"/>
                  </a:cubicBezTo>
                  <a:cubicBezTo>
                    <a:pt x="16" y="7"/>
                    <a:pt x="16" y="6"/>
                    <a:pt x="15" y="5"/>
                  </a:cubicBezTo>
                  <a:cubicBezTo>
                    <a:pt x="15" y="5"/>
                    <a:pt x="13" y="4"/>
                    <a:pt x="12" y="4"/>
                  </a:cubicBezTo>
                  <a:cubicBezTo>
                    <a:pt x="11" y="4"/>
                    <a:pt x="9" y="5"/>
                    <a:pt x="7" y="7"/>
                  </a:cubicBezTo>
                  <a:cubicBezTo>
                    <a:pt x="5" y="9"/>
                    <a:pt x="4" y="10"/>
                    <a:pt x="4" y="12"/>
                  </a:cubicBezTo>
                  <a:cubicBezTo>
                    <a:pt x="4" y="13"/>
                    <a:pt x="4" y="14"/>
                    <a:pt x="5" y="15"/>
                  </a:cubicBezTo>
                  <a:cubicBezTo>
                    <a:pt x="6" y="16"/>
                    <a:pt x="7" y="16"/>
                    <a:pt x="8" y="16"/>
                  </a:cubicBezTo>
                  <a:cubicBezTo>
                    <a:pt x="9" y="16"/>
                    <a:pt x="10" y="16"/>
                    <a:pt x="1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ïšḷïḑê">
              <a:extLst>
                <a:ext uri="{FF2B5EF4-FFF2-40B4-BE49-F238E27FC236}">
                  <a16:creationId xmlns:a16="http://schemas.microsoft.com/office/drawing/2014/main" id="{704F534D-BD85-4782-8563-4F84A8237430}"/>
                </a:ext>
              </a:extLst>
            </p:cNvPr>
            <p:cNvSpPr/>
            <p:nvPr/>
          </p:nvSpPr>
          <p:spPr bwMode="auto">
            <a:xfrm>
              <a:off x="2195641" y="3965612"/>
              <a:ext cx="111746" cy="114025"/>
            </a:xfrm>
            <a:custGeom>
              <a:avLst/>
              <a:gdLst>
                <a:gd name="T0" fmla="*/ 0 w 49"/>
                <a:gd name="T1" fmla="*/ 27 h 50"/>
                <a:gd name="T2" fmla="*/ 29 w 49"/>
                <a:gd name="T3" fmla="*/ 0 h 50"/>
                <a:gd name="T4" fmla="*/ 35 w 49"/>
                <a:gd name="T5" fmla="*/ 4 h 50"/>
                <a:gd name="T6" fmla="*/ 22 w 49"/>
                <a:gd name="T7" fmla="*/ 17 h 50"/>
                <a:gd name="T8" fmla="*/ 33 w 49"/>
                <a:gd name="T9" fmla="*/ 27 h 50"/>
                <a:gd name="T10" fmla="*/ 45 w 49"/>
                <a:gd name="T11" fmla="*/ 17 h 50"/>
                <a:gd name="T12" fmla="*/ 49 w 49"/>
                <a:gd name="T13" fmla="*/ 21 h 50"/>
                <a:gd name="T14" fmla="*/ 20 w 49"/>
                <a:gd name="T15" fmla="*/ 50 h 50"/>
                <a:gd name="T16" fmla="*/ 14 w 49"/>
                <a:gd name="T17" fmla="*/ 44 h 50"/>
                <a:gd name="T18" fmla="*/ 27 w 49"/>
                <a:gd name="T19" fmla="*/ 31 h 50"/>
                <a:gd name="T20" fmla="*/ 18 w 49"/>
                <a:gd name="T21" fmla="*/ 21 h 50"/>
                <a:gd name="T22" fmla="*/ 4 w 49"/>
                <a:gd name="T23" fmla="*/ 33 h 50"/>
                <a:gd name="T24" fmla="*/ 0 w 49"/>
                <a:gd name="T25" fmla="*/ 27 h 50"/>
                <a:gd name="T26" fmla="*/ 0 w 49"/>
                <a:gd name="T2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0" y="27"/>
                  </a:moveTo>
                  <a:lnTo>
                    <a:pt x="29" y="0"/>
                  </a:lnTo>
                  <a:lnTo>
                    <a:pt x="35" y="4"/>
                  </a:lnTo>
                  <a:lnTo>
                    <a:pt x="22" y="17"/>
                  </a:lnTo>
                  <a:lnTo>
                    <a:pt x="33" y="27"/>
                  </a:lnTo>
                  <a:lnTo>
                    <a:pt x="45" y="17"/>
                  </a:lnTo>
                  <a:lnTo>
                    <a:pt x="49" y="21"/>
                  </a:lnTo>
                  <a:lnTo>
                    <a:pt x="20" y="50"/>
                  </a:lnTo>
                  <a:lnTo>
                    <a:pt x="14" y="44"/>
                  </a:lnTo>
                  <a:lnTo>
                    <a:pt x="27" y="31"/>
                  </a:lnTo>
                  <a:lnTo>
                    <a:pt x="18" y="21"/>
                  </a:lnTo>
                  <a:lnTo>
                    <a:pt x="4" y="33"/>
                  </a:lnTo>
                  <a:lnTo>
                    <a:pt x="0" y="27"/>
                  </a:ln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ï$ḷiḓè">
              <a:extLst>
                <a:ext uri="{FF2B5EF4-FFF2-40B4-BE49-F238E27FC236}">
                  <a16:creationId xmlns:a16="http://schemas.microsoft.com/office/drawing/2014/main" id="{8D1E88BE-2444-4014-A796-4D29287D1230}"/>
                </a:ext>
              </a:extLst>
            </p:cNvPr>
            <p:cNvSpPr/>
            <p:nvPr/>
          </p:nvSpPr>
          <p:spPr bwMode="auto">
            <a:xfrm>
              <a:off x="2261775" y="4031748"/>
              <a:ext cx="79818" cy="82098"/>
            </a:xfrm>
            <a:custGeom>
              <a:avLst/>
              <a:gdLst>
                <a:gd name="T0" fmla="*/ 0 w 35"/>
                <a:gd name="T1" fmla="*/ 29 h 36"/>
                <a:gd name="T2" fmla="*/ 29 w 35"/>
                <a:gd name="T3" fmla="*/ 0 h 36"/>
                <a:gd name="T4" fmla="*/ 35 w 35"/>
                <a:gd name="T5" fmla="*/ 6 h 36"/>
                <a:gd name="T6" fmla="*/ 4 w 35"/>
                <a:gd name="T7" fmla="*/ 36 h 36"/>
                <a:gd name="T8" fmla="*/ 0 w 35"/>
                <a:gd name="T9" fmla="*/ 29 h 36"/>
                <a:gd name="T10" fmla="*/ 0 w 35"/>
                <a:gd name="T11" fmla="*/ 29 h 36"/>
              </a:gdLst>
              <a:ahLst/>
              <a:cxnLst>
                <a:cxn ang="0">
                  <a:pos x="T0" y="T1"/>
                </a:cxn>
                <a:cxn ang="0">
                  <a:pos x="T2" y="T3"/>
                </a:cxn>
                <a:cxn ang="0">
                  <a:pos x="T4" y="T5"/>
                </a:cxn>
                <a:cxn ang="0">
                  <a:pos x="T6" y="T7"/>
                </a:cxn>
                <a:cxn ang="0">
                  <a:pos x="T8" y="T9"/>
                </a:cxn>
                <a:cxn ang="0">
                  <a:pos x="T10" y="T11"/>
                </a:cxn>
              </a:cxnLst>
              <a:rect l="0" t="0" r="r" b="b"/>
              <a:pathLst>
                <a:path w="35" h="36">
                  <a:moveTo>
                    <a:pt x="0" y="29"/>
                  </a:moveTo>
                  <a:lnTo>
                    <a:pt x="29" y="0"/>
                  </a:lnTo>
                  <a:lnTo>
                    <a:pt x="35" y="6"/>
                  </a:lnTo>
                  <a:lnTo>
                    <a:pt x="4" y="36"/>
                  </a:lnTo>
                  <a:lnTo>
                    <a:pt x="0"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ïsḻîḑè">
              <a:extLst>
                <a:ext uri="{FF2B5EF4-FFF2-40B4-BE49-F238E27FC236}">
                  <a16:creationId xmlns:a16="http://schemas.microsoft.com/office/drawing/2014/main" id="{436EA173-A9DC-410E-ADFA-E6F73BA78F34}"/>
                </a:ext>
              </a:extLst>
            </p:cNvPr>
            <p:cNvSpPr/>
            <p:nvPr/>
          </p:nvSpPr>
          <p:spPr bwMode="auto">
            <a:xfrm>
              <a:off x="2289141" y="4049992"/>
              <a:ext cx="118586" cy="125429"/>
            </a:xfrm>
            <a:custGeom>
              <a:avLst/>
              <a:gdLst>
                <a:gd name="T0" fmla="*/ 0 w 52"/>
                <a:gd name="T1" fmla="*/ 34 h 55"/>
                <a:gd name="T2" fmla="*/ 27 w 52"/>
                <a:gd name="T3" fmla="*/ 0 h 55"/>
                <a:gd name="T4" fmla="*/ 33 w 52"/>
                <a:gd name="T5" fmla="*/ 5 h 55"/>
                <a:gd name="T6" fmla="*/ 27 w 52"/>
                <a:gd name="T7" fmla="*/ 38 h 55"/>
                <a:gd name="T8" fmla="*/ 46 w 52"/>
                <a:gd name="T9" fmla="*/ 15 h 55"/>
                <a:gd name="T10" fmla="*/ 52 w 52"/>
                <a:gd name="T11" fmla="*/ 21 h 55"/>
                <a:gd name="T12" fmla="*/ 23 w 52"/>
                <a:gd name="T13" fmla="*/ 55 h 55"/>
                <a:gd name="T14" fmla="*/ 17 w 52"/>
                <a:gd name="T15" fmla="*/ 48 h 55"/>
                <a:gd name="T16" fmla="*/ 23 w 52"/>
                <a:gd name="T17" fmla="*/ 17 h 55"/>
                <a:gd name="T18" fmla="*/ 4 w 52"/>
                <a:gd name="T19" fmla="*/ 38 h 55"/>
                <a:gd name="T20" fmla="*/ 0 w 52"/>
                <a:gd name="T21" fmla="*/ 34 h 55"/>
                <a:gd name="T22" fmla="*/ 0 w 52"/>
                <a:gd name="T2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0" y="34"/>
                  </a:moveTo>
                  <a:lnTo>
                    <a:pt x="27" y="0"/>
                  </a:lnTo>
                  <a:lnTo>
                    <a:pt x="33" y="5"/>
                  </a:lnTo>
                  <a:lnTo>
                    <a:pt x="27" y="38"/>
                  </a:lnTo>
                  <a:lnTo>
                    <a:pt x="46" y="15"/>
                  </a:lnTo>
                  <a:lnTo>
                    <a:pt x="52" y="21"/>
                  </a:lnTo>
                  <a:lnTo>
                    <a:pt x="23" y="55"/>
                  </a:lnTo>
                  <a:lnTo>
                    <a:pt x="17" y="48"/>
                  </a:lnTo>
                  <a:lnTo>
                    <a:pt x="23" y="17"/>
                  </a:lnTo>
                  <a:lnTo>
                    <a:pt x="4" y="38"/>
                  </a:lnTo>
                  <a:lnTo>
                    <a:pt x="0" y="34"/>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ïşḷidè">
              <a:extLst>
                <a:ext uri="{FF2B5EF4-FFF2-40B4-BE49-F238E27FC236}">
                  <a16:creationId xmlns:a16="http://schemas.microsoft.com/office/drawing/2014/main" id="{37AD4677-DD5A-4791-BED0-57A58DC7A32D}"/>
                </a:ext>
              </a:extLst>
            </p:cNvPr>
            <p:cNvSpPr/>
            <p:nvPr/>
          </p:nvSpPr>
          <p:spPr bwMode="auto">
            <a:xfrm>
              <a:off x="2355276" y="4122968"/>
              <a:ext cx="100342" cy="109464"/>
            </a:xfrm>
            <a:custGeom>
              <a:avLst/>
              <a:gdLst>
                <a:gd name="T0" fmla="*/ 31 w 44"/>
                <a:gd name="T1" fmla="*/ 48 h 48"/>
                <a:gd name="T2" fmla="*/ 25 w 44"/>
                <a:gd name="T3" fmla="*/ 44 h 48"/>
                <a:gd name="T4" fmla="*/ 27 w 44"/>
                <a:gd name="T5" fmla="*/ 33 h 48"/>
                <a:gd name="T6" fmla="*/ 15 w 44"/>
                <a:gd name="T7" fmla="*/ 25 h 48"/>
                <a:gd name="T8" fmla="*/ 6 w 44"/>
                <a:gd name="T9" fmla="*/ 29 h 48"/>
                <a:gd name="T10" fmla="*/ 0 w 44"/>
                <a:gd name="T11" fmla="*/ 25 h 48"/>
                <a:gd name="T12" fmla="*/ 38 w 44"/>
                <a:gd name="T13" fmla="*/ 0 h 48"/>
                <a:gd name="T14" fmla="*/ 44 w 44"/>
                <a:gd name="T15" fmla="*/ 4 h 48"/>
                <a:gd name="T16" fmla="*/ 31 w 44"/>
                <a:gd name="T17" fmla="*/ 48 h 48"/>
                <a:gd name="T18" fmla="*/ 31 w 44"/>
                <a:gd name="T19" fmla="*/ 48 h 48"/>
                <a:gd name="T20" fmla="*/ 29 w 44"/>
                <a:gd name="T21" fmla="*/ 25 h 48"/>
                <a:gd name="T22" fmla="*/ 36 w 44"/>
                <a:gd name="T23" fmla="*/ 10 h 48"/>
                <a:gd name="T24" fmla="*/ 21 w 44"/>
                <a:gd name="T25" fmla="*/ 19 h 48"/>
                <a:gd name="T26" fmla="*/ 29 w 44"/>
                <a:gd name="T27" fmla="*/ 25 h 48"/>
                <a:gd name="T28" fmla="*/ 29 w 44"/>
                <a:gd name="T2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8">
                  <a:moveTo>
                    <a:pt x="31" y="48"/>
                  </a:moveTo>
                  <a:lnTo>
                    <a:pt x="25" y="44"/>
                  </a:lnTo>
                  <a:lnTo>
                    <a:pt x="27" y="33"/>
                  </a:lnTo>
                  <a:lnTo>
                    <a:pt x="15" y="25"/>
                  </a:lnTo>
                  <a:lnTo>
                    <a:pt x="6" y="29"/>
                  </a:lnTo>
                  <a:lnTo>
                    <a:pt x="0" y="25"/>
                  </a:lnTo>
                  <a:lnTo>
                    <a:pt x="38" y="0"/>
                  </a:lnTo>
                  <a:lnTo>
                    <a:pt x="44" y="4"/>
                  </a:lnTo>
                  <a:lnTo>
                    <a:pt x="31" y="48"/>
                  </a:lnTo>
                  <a:lnTo>
                    <a:pt x="31" y="48"/>
                  </a:lnTo>
                  <a:close/>
                  <a:moveTo>
                    <a:pt x="29" y="25"/>
                  </a:moveTo>
                  <a:lnTo>
                    <a:pt x="36" y="10"/>
                  </a:lnTo>
                  <a:lnTo>
                    <a:pt x="21" y="19"/>
                  </a:lnTo>
                  <a:lnTo>
                    <a:pt x="29" y="25"/>
                  </a:lnTo>
                  <a:lnTo>
                    <a:pt x="29"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iśļïďé">
              <a:extLst>
                <a:ext uri="{FF2B5EF4-FFF2-40B4-BE49-F238E27FC236}">
                  <a16:creationId xmlns:a16="http://schemas.microsoft.com/office/drawing/2014/main" id="{6310C603-38D9-488A-882C-2C5B12F3B3A9}"/>
                </a:ext>
              </a:extLst>
            </p:cNvPr>
            <p:cNvSpPr/>
            <p:nvPr/>
          </p:nvSpPr>
          <p:spPr bwMode="auto">
            <a:xfrm>
              <a:off x="2521752" y="4193663"/>
              <a:ext cx="84379" cy="109464"/>
            </a:xfrm>
            <a:custGeom>
              <a:avLst/>
              <a:gdLst>
                <a:gd name="T0" fmla="*/ 37 w 37"/>
                <a:gd name="T1" fmla="*/ 48 h 48"/>
                <a:gd name="T2" fmla="*/ 29 w 37"/>
                <a:gd name="T3" fmla="*/ 46 h 48"/>
                <a:gd name="T4" fmla="*/ 29 w 37"/>
                <a:gd name="T5" fmla="*/ 36 h 48"/>
                <a:gd name="T6" fmla="*/ 14 w 37"/>
                <a:gd name="T7" fmla="*/ 31 h 48"/>
                <a:gd name="T8" fmla="*/ 8 w 37"/>
                <a:gd name="T9" fmla="*/ 40 h 48"/>
                <a:gd name="T10" fmla="*/ 0 w 37"/>
                <a:gd name="T11" fmla="*/ 36 h 48"/>
                <a:gd name="T12" fmla="*/ 27 w 37"/>
                <a:gd name="T13" fmla="*/ 0 h 48"/>
                <a:gd name="T14" fmla="*/ 35 w 37"/>
                <a:gd name="T15" fmla="*/ 2 h 48"/>
                <a:gd name="T16" fmla="*/ 37 w 37"/>
                <a:gd name="T17" fmla="*/ 48 h 48"/>
                <a:gd name="T18" fmla="*/ 37 w 37"/>
                <a:gd name="T19" fmla="*/ 48 h 48"/>
                <a:gd name="T20" fmla="*/ 29 w 37"/>
                <a:gd name="T21" fmla="*/ 27 h 48"/>
                <a:gd name="T22" fmla="*/ 29 w 37"/>
                <a:gd name="T23" fmla="*/ 11 h 48"/>
                <a:gd name="T24" fmla="*/ 19 w 37"/>
                <a:gd name="T25" fmla="*/ 25 h 48"/>
                <a:gd name="T26" fmla="*/ 29 w 37"/>
                <a:gd name="T27" fmla="*/ 27 h 48"/>
                <a:gd name="T28" fmla="*/ 29 w 37"/>
                <a:gd name="T29"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8">
                  <a:moveTo>
                    <a:pt x="37" y="48"/>
                  </a:moveTo>
                  <a:lnTo>
                    <a:pt x="29" y="46"/>
                  </a:lnTo>
                  <a:lnTo>
                    <a:pt x="29" y="36"/>
                  </a:lnTo>
                  <a:lnTo>
                    <a:pt x="14" y="31"/>
                  </a:lnTo>
                  <a:lnTo>
                    <a:pt x="8" y="40"/>
                  </a:lnTo>
                  <a:lnTo>
                    <a:pt x="0" y="36"/>
                  </a:lnTo>
                  <a:lnTo>
                    <a:pt x="27" y="0"/>
                  </a:lnTo>
                  <a:lnTo>
                    <a:pt x="35" y="2"/>
                  </a:lnTo>
                  <a:lnTo>
                    <a:pt x="37" y="48"/>
                  </a:lnTo>
                  <a:lnTo>
                    <a:pt x="37" y="48"/>
                  </a:lnTo>
                  <a:close/>
                  <a:moveTo>
                    <a:pt x="29" y="27"/>
                  </a:moveTo>
                  <a:lnTo>
                    <a:pt x="29" y="11"/>
                  </a:lnTo>
                  <a:lnTo>
                    <a:pt x="19" y="25"/>
                  </a:lnTo>
                  <a:lnTo>
                    <a:pt x="29" y="27"/>
                  </a:lnTo>
                  <a:lnTo>
                    <a:pt x="2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îṡḷiḍé">
              <a:extLst>
                <a:ext uri="{FF2B5EF4-FFF2-40B4-BE49-F238E27FC236}">
                  <a16:creationId xmlns:a16="http://schemas.microsoft.com/office/drawing/2014/main" id="{8B6FC764-FE01-4588-AFCE-A60ADF8DA043}"/>
                </a:ext>
              </a:extLst>
            </p:cNvPr>
            <p:cNvSpPr/>
            <p:nvPr/>
          </p:nvSpPr>
          <p:spPr bwMode="auto">
            <a:xfrm>
              <a:off x="2615254" y="4218749"/>
              <a:ext cx="86659" cy="98062"/>
            </a:xfrm>
            <a:custGeom>
              <a:avLst/>
              <a:gdLst>
                <a:gd name="T0" fmla="*/ 9 w 18"/>
                <a:gd name="T1" fmla="*/ 13 h 21"/>
                <a:gd name="T2" fmla="*/ 10 w 18"/>
                <a:gd name="T3" fmla="*/ 10 h 21"/>
                <a:gd name="T4" fmla="*/ 18 w 18"/>
                <a:gd name="T5" fmla="*/ 11 h 21"/>
                <a:gd name="T6" fmla="*/ 17 w 18"/>
                <a:gd name="T7" fmla="*/ 19 h 21"/>
                <a:gd name="T8" fmla="*/ 13 w 18"/>
                <a:gd name="T9" fmla="*/ 21 h 21"/>
                <a:gd name="T10" fmla="*/ 8 w 18"/>
                <a:gd name="T11" fmla="*/ 21 h 21"/>
                <a:gd name="T12" fmla="*/ 3 w 18"/>
                <a:gd name="T13" fmla="*/ 19 h 21"/>
                <a:gd name="T14" fmla="*/ 1 w 18"/>
                <a:gd name="T15" fmla="*/ 15 h 21"/>
                <a:gd name="T16" fmla="*/ 1 w 18"/>
                <a:gd name="T17" fmla="*/ 9 h 21"/>
                <a:gd name="T18" fmla="*/ 3 w 18"/>
                <a:gd name="T19" fmla="*/ 4 h 21"/>
                <a:gd name="T20" fmla="*/ 7 w 18"/>
                <a:gd name="T21" fmla="*/ 1 h 21"/>
                <a:gd name="T22" fmla="*/ 11 w 18"/>
                <a:gd name="T23" fmla="*/ 0 h 21"/>
                <a:gd name="T24" fmla="*/ 16 w 18"/>
                <a:gd name="T25" fmla="*/ 3 h 21"/>
                <a:gd name="T26" fmla="*/ 18 w 18"/>
                <a:gd name="T27" fmla="*/ 7 h 21"/>
                <a:gd name="T28" fmla="*/ 14 w 18"/>
                <a:gd name="T29" fmla="*/ 8 h 21"/>
                <a:gd name="T30" fmla="*/ 13 w 18"/>
                <a:gd name="T31" fmla="*/ 5 h 21"/>
                <a:gd name="T32" fmla="*/ 11 w 18"/>
                <a:gd name="T33" fmla="*/ 4 h 21"/>
                <a:gd name="T34" fmla="*/ 7 w 18"/>
                <a:gd name="T35" fmla="*/ 5 h 21"/>
                <a:gd name="T36" fmla="*/ 4 w 18"/>
                <a:gd name="T37" fmla="*/ 10 h 21"/>
                <a:gd name="T38" fmla="*/ 5 w 18"/>
                <a:gd name="T39" fmla="*/ 15 h 21"/>
                <a:gd name="T40" fmla="*/ 9 w 18"/>
                <a:gd name="T41" fmla="*/ 18 h 21"/>
                <a:gd name="T42" fmla="*/ 11 w 18"/>
                <a:gd name="T43" fmla="*/ 17 h 21"/>
                <a:gd name="T44" fmla="*/ 13 w 18"/>
                <a:gd name="T45" fmla="*/ 17 h 21"/>
                <a:gd name="T46" fmla="*/ 14 w 18"/>
                <a:gd name="T47" fmla="*/ 14 h 21"/>
                <a:gd name="T48" fmla="*/ 9 w 18"/>
                <a:gd name="T49"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1">
                  <a:moveTo>
                    <a:pt x="9" y="13"/>
                  </a:moveTo>
                  <a:cubicBezTo>
                    <a:pt x="10" y="10"/>
                    <a:pt x="10" y="10"/>
                    <a:pt x="10" y="10"/>
                  </a:cubicBezTo>
                  <a:cubicBezTo>
                    <a:pt x="18" y="11"/>
                    <a:pt x="18" y="11"/>
                    <a:pt x="18" y="11"/>
                  </a:cubicBezTo>
                  <a:cubicBezTo>
                    <a:pt x="17" y="19"/>
                    <a:pt x="17" y="19"/>
                    <a:pt x="17" y="19"/>
                  </a:cubicBezTo>
                  <a:cubicBezTo>
                    <a:pt x="16" y="20"/>
                    <a:pt x="14" y="20"/>
                    <a:pt x="13" y="21"/>
                  </a:cubicBezTo>
                  <a:cubicBezTo>
                    <a:pt x="11" y="21"/>
                    <a:pt x="10" y="21"/>
                    <a:pt x="8" y="21"/>
                  </a:cubicBezTo>
                  <a:cubicBezTo>
                    <a:pt x="6" y="21"/>
                    <a:pt x="5" y="20"/>
                    <a:pt x="3" y="19"/>
                  </a:cubicBezTo>
                  <a:cubicBezTo>
                    <a:pt x="2" y="18"/>
                    <a:pt x="1" y="16"/>
                    <a:pt x="1" y="15"/>
                  </a:cubicBezTo>
                  <a:cubicBezTo>
                    <a:pt x="0" y="13"/>
                    <a:pt x="0" y="11"/>
                    <a:pt x="1" y="9"/>
                  </a:cubicBezTo>
                  <a:cubicBezTo>
                    <a:pt x="1" y="7"/>
                    <a:pt x="2" y="5"/>
                    <a:pt x="3" y="4"/>
                  </a:cubicBezTo>
                  <a:cubicBezTo>
                    <a:pt x="4" y="2"/>
                    <a:pt x="5" y="1"/>
                    <a:pt x="7" y="1"/>
                  </a:cubicBezTo>
                  <a:cubicBezTo>
                    <a:pt x="8" y="0"/>
                    <a:pt x="10" y="0"/>
                    <a:pt x="11" y="0"/>
                  </a:cubicBezTo>
                  <a:cubicBezTo>
                    <a:pt x="14" y="1"/>
                    <a:pt x="15" y="1"/>
                    <a:pt x="16" y="3"/>
                  </a:cubicBezTo>
                  <a:cubicBezTo>
                    <a:pt x="17" y="4"/>
                    <a:pt x="18" y="6"/>
                    <a:pt x="18" y="7"/>
                  </a:cubicBezTo>
                  <a:cubicBezTo>
                    <a:pt x="14" y="8"/>
                    <a:pt x="14" y="8"/>
                    <a:pt x="14" y="8"/>
                  </a:cubicBezTo>
                  <a:cubicBezTo>
                    <a:pt x="14" y="7"/>
                    <a:pt x="14" y="6"/>
                    <a:pt x="13" y="5"/>
                  </a:cubicBezTo>
                  <a:cubicBezTo>
                    <a:pt x="13" y="4"/>
                    <a:pt x="12" y="4"/>
                    <a:pt x="11" y="4"/>
                  </a:cubicBezTo>
                  <a:cubicBezTo>
                    <a:pt x="9" y="4"/>
                    <a:pt x="8" y="4"/>
                    <a:pt x="7" y="5"/>
                  </a:cubicBezTo>
                  <a:cubicBezTo>
                    <a:pt x="6" y="6"/>
                    <a:pt x="5" y="7"/>
                    <a:pt x="4" y="10"/>
                  </a:cubicBezTo>
                  <a:cubicBezTo>
                    <a:pt x="4" y="12"/>
                    <a:pt x="4" y="14"/>
                    <a:pt x="5" y="15"/>
                  </a:cubicBezTo>
                  <a:cubicBezTo>
                    <a:pt x="6" y="17"/>
                    <a:pt x="7" y="17"/>
                    <a:pt x="9" y="18"/>
                  </a:cubicBezTo>
                  <a:cubicBezTo>
                    <a:pt x="9" y="18"/>
                    <a:pt x="10" y="18"/>
                    <a:pt x="11" y="17"/>
                  </a:cubicBezTo>
                  <a:cubicBezTo>
                    <a:pt x="12" y="17"/>
                    <a:pt x="13" y="17"/>
                    <a:pt x="13" y="17"/>
                  </a:cubicBezTo>
                  <a:cubicBezTo>
                    <a:pt x="14" y="14"/>
                    <a:pt x="14" y="14"/>
                    <a:pt x="14" y="14"/>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íṣļíḋé">
              <a:extLst>
                <a:ext uri="{FF2B5EF4-FFF2-40B4-BE49-F238E27FC236}">
                  <a16:creationId xmlns:a16="http://schemas.microsoft.com/office/drawing/2014/main" id="{7A9A7321-838C-4DA5-A049-97889E7D1DFA}"/>
                </a:ext>
              </a:extLst>
            </p:cNvPr>
            <p:cNvSpPr/>
            <p:nvPr/>
          </p:nvSpPr>
          <p:spPr bwMode="auto">
            <a:xfrm>
              <a:off x="2697352" y="4232432"/>
              <a:ext cx="79818" cy="109464"/>
            </a:xfrm>
            <a:custGeom>
              <a:avLst/>
              <a:gdLst>
                <a:gd name="T0" fmla="*/ 0 w 17"/>
                <a:gd name="T1" fmla="*/ 20 h 23"/>
                <a:gd name="T2" fmla="*/ 3 w 17"/>
                <a:gd name="T3" fmla="*/ 0 h 23"/>
                <a:gd name="T4" fmla="*/ 11 w 17"/>
                <a:gd name="T5" fmla="*/ 1 h 23"/>
                <a:gd name="T6" fmla="*/ 15 w 17"/>
                <a:gd name="T7" fmla="*/ 2 h 23"/>
                <a:gd name="T8" fmla="*/ 17 w 17"/>
                <a:gd name="T9" fmla="*/ 5 h 23"/>
                <a:gd name="T10" fmla="*/ 17 w 17"/>
                <a:gd name="T11" fmla="*/ 8 h 23"/>
                <a:gd name="T12" fmla="*/ 15 w 17"/>
                <a:gd name="T13" fmla="*/ 12 h 23"/>
                <a:gd name="T14" fmla="*/ 11 w 17"/>
                <a:gd name="T15" fmla="*/ 13 h 23"/>
                <a:gd name="T16" fmla="*/ 13 w 17"/>
                <a:gd name="T17" fmla="*/ 15 h 23"/>
                <a:gd name="T18" fmla="*/ 15 w 17"/>
                <a:gd name="T19" fmla="*/ 18 h 23"/>
                <a:gd name="T20" fmla="*/ 16 w 17"/>
                <a:gd name="T21" fmla="*/ 23 h 23"/>
                <a:gd name="T22" fmla="*/ 12 w 17"/>
                <a:gd name="T23" fmla="*/ 22 h 23"/>
                <a:gd name="T24" fmla="*/ 10 w 17"/>
                <a:gd name="T25" fmla="*/ 17 h 23"/>
                <a:gd name="T26" fmla="*/ 8 w 17"/>
                <a:gd name="T27" fmla="*/ 14 h 23"/>
                <a:gd name="T28" fmla="*/ 8 w 17"/>
                <a:gd name="T29" fmla="*/ 13 h 23"/>
                <a:gd name="T30" fmla="*/ 6 w 17"/>
                <a:gd name="T31" fmla="*/ 12 h 23"/>
                <a:gd name="T32" fmla="*/ 5 w 17"/>
                <a:gd name="T33" fmla="*/ 12 h 23"/>
                <a:gd name="T34" fmla="*/ 4 w 17"/>
                <a:gd name="T35" fmla="*/ 21 h 23"/>
                <a:gd name="T36" fmla="*/ 0 w 17"/>
                <a:gd name="T37" fmla="*/ 20 h 23"/>
                <a:gd name="T38" fmla="*/ 5 w 17"/>
                <a:gd name="T39" fmla="*/ 9 h 23"/>
                <a:gd name="T40" fmla="*/ 8 w 17"/>
                <a:gd name="T41" fmla="*/ 10 h 23"/>
                <a:gd name="T42" fmla="*/ 12 w 17"/>
                <a:gd name="T43" fmla="*/ 10 h 23"/>
                <a:gd name="T44" fmla="*/ 13 w 17"/>
                <a:gd name="T45" fmla="*/ 9 h 23"/>
                <a:gd name="T46" fmla="*/ 13 w 17"/>
                <a:gd name="T47" fmla="*/ 8 h 23"/>
                <a:gd name="T48" fmla="*/ 13 w 17"/>
                <a:gd name="T49" fmla="*/ 6 h 23"/>
                <a:gd name="T50" fmla="*/ 12 w 17"/>
                <a:gd name="T51" fmla="*/ 5 h 23"/>
                <a:gd name="T52" fmla="*/ 9 w 17"/>
                <a:gd name="T53" fmla="*/ 4 h 23"/>
                <a:gd name="T54" fmla="*/ 6 w 17"/>
                <a:gd name="T55" fmla="*/ 4 h 23"/>
                <a:gd name="T56" fmla="*/ 5 w 17"/>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23">
                  <a:moveTo>
                    <a:pt x="0" y="20"/>
                  </a:moveTo>
                  <a:cubicBezTo>
                    <a:pt x="3" y="0"/>
                    <a:pt x="3" y="0"/>
                    <a:pt x="3" y="0"/>
                  </a:cubicBezTo>
                  <a:cubicBezTo>
                    <a:pt x="11" y="1"/>
                    <a:pt x="11" y="1"/>
                    <a:pt x="11" y="1"/>
                  </a:cubicBezTo>
                  <a:cubicBezTo>
                    <a:pt x="13" y="2"/>
                    <a:pt x="14" y="2"/>
                    <a:pt x="15" y="2"/>
                  </a:cubicBezTo>
                  <a:cubicBezTo>
                    <a:pt x="16" y="3"/>
                    <a:pt x="16" y="4"/>
                    <a:pt x="17" y="5"/>
                  </a:cubicBezTo>
                  <a:cubicBezTo>
                    <a:pt x="17" y="6"/>
                    <a:pt x="17" y="7"/>
                    <a:pt x="17" y="8"/>
                  </a:cubicBezTo>
                  <a:cubicBezTo>
                    <a:pt x="17" y="10"/>
                    <a:pt x="16" y="11"/>
                    <a:pt x="15" y="12"/>
                  </a:cubicBezTo>
                  <a:cubicBezTo>
                    <a:pt x="14" y="12"/>
                    <a:pt x="13" y="13"/>
                    <a:pt x="11" y="13"/>
                  </a:cubicBezTo>
                  <a:cubicBezTo>
                    <a:pt x="12" y="13"/>
                    <a:pt x="13" y="14"/>
                    <a:pt x="13" y="15"/>
                  </a:cubicBezTo>
                  <a:cubicBezTo>
                    <a:pt x="14" y="15"/>
                    <a:pt x="14" y="17"/>
                    <a:pt x="15" y="18"/>
                  </a:cubicBezTo>
                  <a:cubicBezTo>
                    <a:pt x="16" y="23"/>
                    <a:pt x="16" y="23"/>
                    <a:pt x="16" y="23"/>
                  </a:cubicBezTo>
                  <a:cubicBezTo>
                    <a:pt x="12" y="22"/>
                    <a:pt x="12" y="22"/>
                    <a:pt x="12" y="22"/>
                  </a:cubicBezTo>
                  <a:cubicBezTo>
                    <a:pt x="10" y="17"/>
                    <a:pt x="10" y="17"/>
                    <a:pt x="10" y="17"/>
                  </a:cubicBezTo>
                  <a:cubicBezTo>
                    <a:pt x="9" y="15"/>
                    <a:pt x="9" y="14"/>
                    <a:pt x="8" y="14"/>
                  </a:cubicBezTo>
                  <a:cubicBezTo>
                    <a:pt x="8" y="13"/>
                    <a:pt x="8" y="13"/>
                    <a:pt x="8" y="13"/>
                  </a:cubicBezTo>
                  <a:cubicBezTo>
                    <a:pt x="7" y="13"/>
                    <a:pt x="7" y="13"/>
                    <a:pt x="6" y="12"/>
                  </a:cubicBezTo>
                  <a:cubicBezTo>
                    <a:pt x="5" y="12"/>
                    <a:pt x="5" y="12"/>
                    <a:pt x="5" y="12"/>
                  </a:cubicBezTo>
                  <a:cubicBezTo>
                    <a:pt x="4" y="21"/>
                    <a:pt x="4" y="21"/>
                    <a:pt x="4" y="21"/>
                  </a:cubicBezTo>
                  <a:cubicBezTo>
                    <a:pt x="0" y="20"/>
                    <a:pt x="0" y="20"/>
                    <a:pt x="0" y="20"/>
                  </a:cubicBezTo>
                  <a:close/>
                  <a:moveTo>
                    <a:pt x="5" y="9"/>
                  </a:moveTo>
                  <a:cubicBezTo>
                    <a:pt x="8" y="10"/>
                    <a:pt x="8" y="10"/>
                    <a:pt x="8" y="10"/>
                  </a:cubicBezTo>
                  <a:cubicBezTo>
                    <a:pt x="10" y="10"/>
                    <a:pt x="11" y="10"/>
                    <a:pt x="12" y="10"/>
                  </a:cubicBezTo>
                  <a:cubicBezTo>
                    <a:pt x="12" y="10"/>
                    <a:pt x="12" y="9"/>
                    <a:pt x="13" y="9"/>
                  </a:cubicBezTo>
                  <a:cubicBezTo>
                    <a:pt x="13" y="9"/>
                    <a:pt x="13" y="8"/>
                    <a:pt x="13" y="8"/>
                  </a:cubicBezTo>
                  <a:cubicBezTo>
                    <a:pt x="13" y="7"/>
                    <a:pt x="13" y="6"/>
                    <a:pt x="13" y="6"/>
                  </a:cubicBezTo>
                  <a:cubicBezTo>
                    <a:pt x="13" y="5"/>
                    <a:pt x="12" y="5"/>
                    <a:pt x="12" y="5"/>
                  </a:cubicBezTo>
                  <a:cubicBezTo>
                    <a:pt x="11" y="5"/>
                    <a:pt x="11" y="5"/>
                    <a:pt x="9" y="4"/>
                  </a:cubicBezTo>
                  <a:cubicBezTo>
                    <a:pt x="6" y="4"/>
                    <a:pt x="6" y="4"/>
                    <a:pt x="6" y="4"/>
                  </a:cubicBezTo>
                  <a:cubicBezTo>
                    <a:pt x="5" y="9"/>
                    <a:pt x="5"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i$ļiďè">
              <a:extLst>
                <a:ext uri="{FF2B5EF4-FFF2-40B4-BE49-F238E27FC236}">
                  <a16:creationId xmlns:a16="http://schemas.microsoft.com/office/drawing/2014/main" id="{738481AE-23E7-4BC0-86CB-E28A1395F628}"/>
                </a:ext>
              </a:extLst>
            </p:cNvPr>
            <p:cNvSpPr/>
            <p:nvPr/>
          </p:nvSpPr>
          <p:spPr bwMode="auto">
            <a:xfrm>
              <a:off x="2777169" y="4241554"/>
              <a:ext cx="29647" cy="100342"/>
            </a:xfrm>
            <a:custGeom>
              <a:avLst/>
              <a:gdLst>
                <a:gd name="T0" fmla="*/ 0 w 13"/>
                <a:gd name="T1" fmla="*/ 42 h 44"/>
                <a:gd name="T2" fmla="*/ 6 w 13"/>
                <a:gd name="T3" fmla="*/ 0 h 44"/>
                <a:gd name="T4" fmla="*/ 13 w 13"/>
                <a:gd name="T5" fmla="*/ 2 h 44"/>
                <a:gd name="T6" fmla="*/ 6 w 13"/>
                <a:gd name="T7" fmla="*/ 44 h 44"/>
                <a:gd name="T8" fmla="*/ 0 w 13"/>
                <a:gd name="T9" fmla="*/ 42 h 44"/>
                <a:gd name="T10" fmla="*/ 0 w 13"/>
                <a:gd name="T11" fmla="*/ 42 h 44"/>
              </a:gdLst>
              <a:ahLst/>
              <a:cxnLst>
                <a:cxn ang="0">
                  <a:pos x="T0" y="T1"/>
                </a:cxn>
                <a:cxn ang="0">
                  <a:pos x="T2" y="T3"/>
                </a:cxn>
                <a:cxn ang="0">
                  <a:pos x="T4" y="T5"/>
                </a:cxn>
                <a:cxn ang="0">
                  <a:pos x="T6" y="T7"/>
                </a:cxn>
                <a:cxn ang="0">
                  <a:pos x="T8" y="T9"/>
                </a:cxn>
                <a:cxn ang="0">
                  <a:pos x="T10" y="T11"/>
                </a:cxn>
              </a:cxnLst>
              <a:rect l="0" t="0" r="r" b="b"/>
              <a:pathLst>
                <a:path w="13" h="44">
                  <a:moveTo>
                    <a:pt x="0" y="42"/>
                  </a:moveTo>
                  <a:lnTo>
                    <a:pt x="6" y="0"/>
                  </a:lnTo>
                  <a:lnTo>
                    <a:pt x="13" y="2"/>
                  </a:lnTo>
                  <a:lnTo>
                    <a:pt x="6" y="44"/>
                  </a:lnTo>
                  <a:lnTo>
                    <a:pt x="0" y="42"/>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ïšlîḋe">
              <a:extLst>
                <a:ext uri="{FF2B5EF4-FFF2-40B4-BE49-F238E27FC236}">
                  <a16:creationId xmlns:a16="http://schemas.microsoft.com/office/drawing/2014/main" id="{E3456EF0-CEAB-447C-99EF-6664E1613D6E}"/>
                </a:ext>
              </a:extLst>
            </p:cNvPr>
            <p:cNvSpPr/>
            <p:nvPr/>
          </p:nvSpPr>
          <p:spPr bwMode="auto">
            <a:xfrm>
              <a:off x="2895756" y="4246115"/>
              <a:ext cx="75257" cy="100342"/>
            </a:xfrm>
            <a:custGeom>
              <a:avLst/>
              <a:gdLst>
                <a:gd name="T0" fmla="*/ 0 w 16"/>
                <a:gd name="T1" fmla="*/ 0 h 21"/>
                <a:gd name="T2" fmla="*/ 4 w 16"/>
                <a:gd name="T3" fmla="*/ 0 h 21"/>
                <a:gd name="T4" fmla="*/ 4 w 16"/>
                <a:gd name="T5" fmla="*/ 11 h 21"/>
                <a:gd name="T6" fmla="*/ 5 w 16"/>
                <a:gd name="T7" fmla="*/ 14 h 21"/>
                <a:gd name="T8" fmla="*/ 6 w 16"/>
                <a:gd name="T9" fmla="*/ 16 h 21"/>
                <a:gd name="T10" fmla="*/ 9 w 16"/>
                <a:gd name="T11" fmla="*/ 17 h 21"/>
                <a:gd name="T12" fmla="*/ 11 w 16"/>
                <a:gd name="T13" fmla="*/ 16 h 21"/>
                <a:gd name="T14" fmla="*/ 12 w 16"/>
                <a:gd name="T15" fmla="*/ 14 h 21"/>
                <a:gd name="T16" fmla="*/ 12 w 16"/>
                <a:gd name="T17" fmla="*/ 11 h 21"/>
                <a:gd name="T18" fmla="*/ 11 w 16"/>
                <a:gd name="T19" fmla="*/ 0 h 21"/>
                <a:gd name="T20" fmla="*/ 15 w 16"/>
                <a:gd name="T21" fmla="*/ 0 h 21"/>
                <a:gd name="T22" fmla="*/ 16 w 16"/>
                <a:gd name="T23" fmla="*/ 10 h 21"/>
                <a:gd name="T24" fmla="*/ 16 w 16"/>
                <a:gd name="T25" fmla="*/ 15 h 21"/>
                <a:gd name="T26" fmla="*/ 15 w 16"/>
                <a:gd name="T27" fmla="*/ 18 h 21"/>
                <a:gd name="T28" fmla="*/ 12 w 16"/>
                <a:gd name="T29" fmla="*/ 20 h 21"/>
                <a:gd name="T30" fmla="*/ 9 w 16"/>
                <a:gd name="T31" fmla="*/ 20 h 21"/>
                <a:gd name="T32" fmla="*/ 5 w 16"/>
                <a:gd name="T33" fmla="*/ 20 h 21"/>
                <a:gd name="T34" fmla="*/ 2 w 16"/>
                <a:gd name="T35" fmla="*/ 18 h 21"/>
                <a:gd name="T36" fmla="*/ 1 w 16"/>
                <a:gd name="T37" fmla="*/ 16 h 21"/>
                <a:gd name="T38" fmla="*/ 0 w 16"/>
                <a:gd name="T39" fmla="*/ 11 h 21"/>
                <a:gd name="T40" fmla="*/ 0 w 16"/>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1">
                  <a:moveTo>
                    <a:pt x="0" y="0"/>
                  </a:moveTo>
                  <a:cubicBezTo>
                    <a:pt x="4" y="0"/>
                    <a:pt x="4" y="0"/>
                    <a:pt x="4" y="0"/>
                  </a:cubicBezTo>
                  <a:cubicBezTo>
                    <a:pt x="4" y="11"/>
                    <a:pt x="4" y="11"/>
                    <a:pt x="4" y="11"/>
                  </a:cubicBezTo>
                  <a:cubicBezTo>
                    <a:pt x="4" y="13"/>
                    <a:pt x="5" y="14"/>
                    <a:pt x="5" y="14"/>
                  </a:cubicBezTo>
                  <a:cubicBezTo>
                    <a:pt x="5" y="15"/>
                    <a:pt x="5" y="16"/>
                    <a:pt x="6" y="16"/>
                  </a:cubicBezTo>
                  <a:cubicBezTo>
                    <a:pt x="7" y="17"/>
                    <a:pt x="7" y="17"/>
                    <a:pt x="9" y="17"/>
                  </a:cubicBezTo>
                  <a:cubicBezTo>
                    <a:pt x="10" y="17"/>
                    <a:pt x="10" y="17"/>
                    <a:pt x="11" y="16"/>
                  </a:cubicBezTo>
                  <a:cubicBezTo>
                    <a:pt x="11" y="16"/>
                    <a:pt x="12" y="15"/>
                    <a:pt x="12" y="14"/>
                  </a:cubicBezTo>
                  <a:cubicBezTo>
                    <a:pt x="12" y="14"/>
                    <a:pt x="12" y="12"/>
                    <a:pt x="12" y="11"/>
                  </a:cubicBezTo>
                  <a:cubicBezTo>
                    <a:pt x="11" y="0"/>
                    <a:pt x="11" y="0"/>
                    <a:pt x="11" y="0"/>
                  </a:cubicBezTo>
                  <a:cubicBezTo>
                    <a:pt x="15" y="0"/>
                    <a:pt x="15" y="0"/>
                    <a:pt x="15" y="0"/>
                  </a:cubicBezTo>
                  <a:cubicBezTo>
                    <a:pt x="16" y="10"/>
                    <a:pt x="16" y="10"/>
                    <a:pt x="16" y="10"/>
                  </a:cubicBezTo>
                  <a:cubicBezTo>
                    <a:pt x="16" y="13"/>
                    <a:pt x="16" y="14"/>
                    <a:pt x="16" y="15"/>
                  </a:cubicBezTo>
                  <a:cubicBezTo>
                    <a:pt x="15" y="16"/>
                    <a:pt x="15" y="17"/>
                    <a:pt x="15" y="18"/>
                  </a:cubicBezTo>
                  <a:cubicBezTo>
                    <a:pt x="14" y="19"/>
                    <a:pt x="13" y="19"/>
                    <a:pt x="12" y="20"/>
                  </a:cubicBezTo>
                  <a:cubicBezTo>
                    <a:pt x="12" y="20"/>
                    <a:pt x="10" y="20"/>
                    <a:pt x="9" y="20"/>
                  </a:cubicBezTo>
                  <a:cubicBezTo>
                    <a:pt x="7" y="21"/>
                    <a:pt x="6" y="20"/>
                    <a:pt x="5" y="20"/>
                  </a:cubicBezTo>
                  <a:cubicBezTo>
                    <a:pt x="4" y="20"/>
                    <a:pt x="3" y="19"/>
                    <a:pt x="2" y="18"/>
                  </a:cubicBezTo>
                  <a:cubicBezTo>
                    <a:pt x="2" y="18"/>
                    <a:pt x="1" y="17"/>
                    <a:pt x="1" y="16"/>
                  </a:cubicBezTo>
                  <a:cubicBezTo>
                    <a:pt x="1" y="15"/>
                    <a:pt x="1" y="13"/>
                    <a:pt x="0" y="1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îṣḻíḑè">
              <a:extLst>
                <a:ext uri="{FF2B5EF4-FFF2-40B4-BE49-F238E27FC236}">
                  <a16:creationId xmlns:a16="http://schemas.microsoft.com/office/drawing/2014/main" id="{F62F92ED-2E19-4AE6-8598-78D529454C56}"/>
                </a:ext>
              </a:extLst>
            </p:cNvPr>
            <p:cNvSpPr/>
            <p:nvPr/>
          </p:nvSpPr>
          <p:spPr bwMode="auto">
            <a:xfrm>
              <a:off x="2982415" y="4241554"/>
              <a:ext cx="75257" cy="95781"/>
            </a:xfrm>
            <a:custGeom>
              <a:avLst/>
              <a:gdLst>
                <a:gd name="T0" fmla="*/ 6 w 33"/>
                <a:gd name="T1" fmla="*/ 42 h 42"/>
                <a:gd name="T2" fmla="*/ 0 w 33"/>
                <a:gd name="T3" fmla="*/ 0 h 42"/>
                <a:gd name="T4" fmla="*/ 6 w 33"/>
                <a:gd name="T5" fmla="*/ 0 h 42"/>
                <a:gd name="T6" fmla="*/ 12 w 33"/>
                <a:gd name="T7" fmla="*/ 33 h 42"/>
                <a:gd name="T8" fmla="*/ 31 w 33"/>
                <a:gd name="T9" fmla="*/ 31 h 42"/>
                <a:gd name="T10" fmla="*/ 33 w 33"/>
                <a:gd name="T11" fmla="*/ 38 h 42"/>
                <a:gd name="T12" fmla="*/ 6 w 33"/>
                <a:gd name="T13" fmla="*/ 42 h 42"/>
                <a:gd name="T14" fmla="*/ 6 w 33"/>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2">
                  <a:moveTo>
                    <a:pt x="6" y="42"/>
                  </a:moveTo>
                  <a:lnTo>
                    <a:pt x="0" y="0"/>
                  </a:lnTo>
                  <a:lnTo>
                    <a:pt x="6" y="0"/>
                  </a:lnTo>
                  <a:lnTo>
                    <a:pt x="12" y="33"/>
                  </a:lnTo>
                  <a:lnTo>
                    <a:pt x="31" y="31"/>
                  </a:lnTo>
                  <a:lnTo>
                    <a:pt x="33" y="38"/>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islïḍè">
              <a:extLst>
                <a:ext uri="{FF2B5EF4-FFF2-40B4-BE49-F238E27FC236}">
                  <a16:creationId xmlns:a16="http://schemas.microsoft.com/office/drawing/2014/main" id="{5592A8BC-2A4B-4951-9148-0787DF798BE0}"/>
                </a:ext>
              </a:extLst>
            </p:cNvPr>
            <p:cNvSpPr/>
            <p:nvPr/>
          </p:nvSpPr>
          <p:spPr bwMode="auto">
            <a:xfrm>
              <a:off x="3023464" y="4223310"/>
              <a:ext cx="70696" cy="104903"/>
            </a:xfrm>
            <a:custGeom>
              <a:avLst/>
              <a:gdLst>
                <a:gd name="T0" fmla="*/ 21 w 31"/>
                <a:gd name="T1" fmla="*/ 46 h 46"/>
                <a:gd name="T2" fmla="*/ 13 w 31"/>
                <a:gd name="T3" fmla="*/ 10 h 46"/>
                <a:gd name="T4" fmla="*/ 0 w 31"/>
                <a:gd name="T5" fmla="*/ 14 h 46"/>
                <a:gd name="T6" fmla="*/ 0 w 31"/>
                <a:gd name="T7" fmla="*/ 6 h 46"/>
                <a:gd name="T8" fmla="*/ 29 w 31"/>
                <a:gd name="T9" fmla="*/ 0 h 46"/>
                <a:gd name="T10" fmla="*/ 31 w 31"/>
                <a:gd name="T11" fmla="*/ 6 h 46"/>
                <a:gd name="T12" fmla="*/ 21 w 31"/>
                <a:gd name="T13" fmla="*/ 8 h 46"/>
                <a:gd name="T14" fmla="*/ 29 w 31"/>
                <a:gd name="T15" fmla="*/ 43 h 46"/>
                <a:gd name="T16" fmla="*/ 21 w 31"/>
                <a:gd name="T17" fmla="*/ 46 h 46"/>
                <a:gd name="T18" fmla="*/ 21 w 31"/>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6">
                  <a:moveTo>
                    <a:pt x="21" y="46"/>
                  </a:moveTo>
                  <a:lnTo>
                    <a:pt x="13" y="10"/>
                  </a:lnTo>
                  <a:lnTo>
                    <a:pt x="0" y="14"/>
                  </a:lnTo>
                  <a:lnTo>
                    <a:pt x="0" y="6"/>
                  </a:lnTo>
                  <a:lnTo>
                    <a:pt x="29" y="0"/>
                  </a:lnTo>
                  <a:lnTo>
                    <a:pt x="31" y="6"/>
                  </a:lnTo>
                  <a:lnTo>
                    <a:pt x="21" y="8"/>
                  </a:lnTo>
                  <a:lnTo>
                    <a:pt x="29" y="43"/>
                  </a:lnTo>
                  <a:lnTo>
                    <a:pt x="21" y="46"/>
                  </a:lnTo>
                  <a:lnTo>
                    <a:pt x="2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îṧḷiḋê">
              <a:extLst>
                <a:ext uri="{FF2B5EF4-FFF2-40B4-BE49-F238E27FC236}">
                  <a16:creationId xmlns:a16="http://schemas.microsoft.com/office/drawing/2014/main" id="{857D32FB-F03A-47BF-B9B0-8EBA3C0265E8}"/>
                </a:ext>
              </a:extLst>
            </p:cNvPr>
            <p:cNvSpPr/>
            <p:nvPr/>
          </p:nvSpPr>
          <p:spPr bwMode="auto">
            <a:xfrm>
              <a:off x="3098722" y="4198224"/>
              <a:ext cx="91220" cy="109464"/>
            </a:xfrm>
            <a:custGeom>
              <a:avLst/>
              <a:gdLst>
                <a:gd name="T0" fmla="*/ 0 w 19"/>
                <a:gd name="T1" fmla="*/ 5 h 23"/>
                <a:gd name="T2" fmla="*/ 3 w 19"/>
                <a:gd name="T3" fmla="*/ 4 h 23"/>
                <a:gd name="T4" fmla="*/ 7 w 19"/>
                <a:gd name="T5" fmla="*/ 14 h 23"/>
                <a:gd name="T6" fmla="*/ 8 w 19"/>
                <a:gd name="T7" fmla="*/ 17 h 23"/>
                <a:gd name="T8" fmla="*/ 9 w 19"/>
                <a:gd name="T9" fmla="*/ 19 h 23"/>
                <a:gd name="T10" fmla="*/ 12 w 19"/>
                <a:gd name="T11" fmla="*/ 19 h 23"/>
                <a:gd name="T12" fmla="*/ 14 w 19"/>
                <a:gd name="T13" fmla="*/ 17 h 23"/>
                <a:gd name="T14" fmla="*/ 15 w 19"/>
                <a:gd name="T15" fmla="*/ 15 h 23"/>
                <a:gd name="T16" fmla="*/ 14 w 19"/>
                <a:gd name="T17" fmla="*/ 12 h 23"/>
                <a:gd name="T18" fmla="*/ 10 w 19"/>
                <a:gd name="T19" fmla="*/ 1 h 23"/>
                <a:gd name="T20" fmla="*/ 14 w 19"/>
                <a:gd name="T21" fmla="*/ 0 h 23"/>
                <a:gd name="T22" fmla="*/ 17 w 19"/>
                <a:gd name="T23" fmla="*/ 10 h 23"/>
                <a:gd name="T24" fmla="*/ 19 w 19"/>
                <a:gd name="T25" fmla="*/ 15 h 23"/>
                <a:gd name="T26" fmla="*/ 18 w 19"/>
                <a:gd name="T27" fmla="*/ 18 h 23"/>
                <a:gd name="T28" fmla="*/ 17 w 19"/>
                <a:gd name="T29" fmla="*/ 20 h 23"/>
                <a:gd name="T30" fmla="*/ 13 w 19"/>
                <a:gd name="T31" fmla="*/ 22 h 23"/>
                <a:gd name="T32" fmla="*/ 9 w 19"/>
                <a:gd name="T33" fmla="*/ 23 h 23"/>
                <a:gd name="T34" fmla="*/ 7 w 19"/>
                <a:gd name="T35" fmla="*/ 22 h 23"/>
                <a:gd name="T36" fmla="*/ 5 w 19"/>
                <a:gd name="T37" fmla="*/ 20 h 23"/>
                <a:gd name="T38" fmla="*/ 3 w 19"/>
                <a:gd name="T39" fmla="*/ 15 h 23"/>
                <a:gd name="T40" fmla="*/ 0 w 19"/>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5"/>
                  </a:moveTo>
                  <a:cubicBezTo>
                    <a:pt x="3" y="4"/>
                    <a:pt x="3" y="4"/>
                    <a:pt x="3" y="4"/>
                  </a:cubicBezTo>
                  <a:cubicBezTo>
                    <a:pt x="7" y="14"/>
                    <a:pt x="7" y="14"/>
                    <a:pt x="7" y="14"/>
                  </a:cubicBezTo>
                  <a:cubicBezTo>
                    <a:pt x="7" y="16"/>
                    <a:pt x="7" y="17"/>
                    <a:pt x="8" y="17"/>
                  </a:cubicBezTo>
                  <a:cubicBezTo>
                    <a:pt x="8" y="18"/>
                    <a:pt x="9" y="18"/>
                    <a:pt x="9" y="19"/>
                  </a:cubicBezTo>
                  <a:cubicBezTo>
                    <a:pt x="10" y="19"/>
                    <a:pt x="11" y="19"/>
                    <a:pt x="12" y="19"/>
                  </a:cubicBezTo>
                  <a:cubicBezTo>
                    <a:pt x="13" y="18"/>
                    <a:pt x="14" y="18"/>
                    <a:pt x="14" y="17"/>
                  </a:cubicBezTo>
                  <a:cubicBezTo>
                    <a:pt x="15" y="17"/>
                    <a:pt x="15" y="16"/>
                    <a:pt x="15" y="15"/>
                  </a:cubicBezTo>
                  <a:cubicBezTo>
                    <a:pt x="15" y="15"/>
                    <a:pt x="14" y="13"/>
                    <a:pt x="14" y="12"/>
                  </a:cubicBezTo>
                  <a:cubicBezTo>
                    <a:pt x="10" y="1"/>
                    <a:pt x="10" y="1"/>
                    <a:pt x="10" y="1"/>
                  </a:cubicBezTo>
                  <a:cubicBezTo>
                    <a:pt x="14" y="0"/>
                    <a:pt x="14" y="0"/>
                    <a:pt x="14" y="0"/>
                  </a:cubicBezTo>
                  <a:cubicBezTo>
                    <a:pt x="17" y="10"/>
                    <a:pt x="17" y="10"/>
                    <a:pt x="17" y="10"/>
                  </a:cubicBezTo>
                  <a:cubicBezTo>
                    <a:pt x="18" y="13"/>
                    <a:pt x="18" y="14"/>
                    <a:pt x="19" y="15"/>
                  </a:cubicBezTo>
                  <a:cubicBezTo>
                    <a:pt x="19" y="16"/>
                    <a:pt x="19" y="17"/>
                    <a:pt x="18" y="18"/>
                  </a:cubicBezTo>
                  <a:cubicBezTo>
                    <a:pt x="18" y="19"/>
                    <a:pt x="17" y="20"/>
                    <a:pt x="17" y="20"/>
                  </a:cubicBezTo>
                  <a:cubicBezTo>
                    <a:pt x="16" y="21"/>
                    <a:pt x="15" y="21"/>
                    <a:pt x="13" y="22"/>
                  </a:cubicBezTo>
                  <a:cubicBezTo>
                    <a:pt x="12" y="23"/>
                    <a:pt x="10" y="23"/>
                    <a:pt x="9" y="23"/>
                  </a:cubicBezTo>
                  <a:cubicBezTo>
                    <a:pt x="8" y="22"/>
                    <a:pt x="7" y="22"/>
                    <a:pt x="7" y="22"/>
                  </a:cubicBezTo>
                  <a:cubicBezTo>
                    <a:pt x="6" y="21"/>
                    <a:pt x="5" y="21"/>
                    <a:pt x="5" y="20"/>
                  </a:cubicBezTo>
                  <a:cubicBezTo>
                    <a:pt x="4" y="19"/>
                    <a:pt x="4" y="17"/>
                    <a:pt x="3" y="1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ïṥļidê">
              <a:extLst>
                <a:ext uri="{FF2B5EF4-FFF2-40B4-BE49-F238E27FC236}">
                  <a16:creationId xmlns:a16="http://schemas.microsoft.com/office/drawing/2014/main" id="{9E82FEB0-7ED6-4C1C-8450-0786A475FD0B}"/>
                </a:ext>
              </a:extLst>
            </p:cNvPr>
            <p:cNvSpPr/>
            <p:nvPr/>
          </p:nvSpPr>
          <p:spPr bwMode="auto">
            <a:xfrm>
              <a:off x="3176259" y="4175419"/>
              <a:ext cx="102624" cy="109464"/>
            </a:xfrm>
            <a:custGeom>
              <a:avLst/>
              <a:gdLst>
                <a:gd name="T0" fmla="*/ 8 w 22"/>
                <a:gd name="T1" fmla="*/ 23 h 23"/>
                <a:gd name="T2" fmla="*/ 0 w 22"/>
                <a:gd name="T3" fmla="*/ 4 h 23"/>
                <a:gd name="T4" fmla="*/ 7 w 22"/>
                <a:gd name="T5" fmla="*/ 1 h 23"/>
                <a:gd name="T6" fmla="*/ 11 w 22"/>
                <a:gd name="T7" fmla="*/ 0 h 23"/>
                <a:gd name="T8" fmla="*/ 13 w 22"/>
                <a:gd name="T9" fmla="*/ 1 h 23"/>
                <a:gd name="T10" fmla="*/ 15 w 22"/>
                <a:gd name="T11" fmla="*/ 3 h 23"/>
                <a:gd name="T12" fmla="*/ 16 w 22"/>
                <a:gd name="T13" fmla="*/ 7 h 23"/>
                <a:gd name="T14" fmla="*/ 13 w 22"/>
                <a:gd name="T15" fmla="*/ 10 h 23"/>
                <a:gd name="T16" fmla="*/ 15 w 22"/>
                <a:gd name="T17" fmla="*/ 11 h 23"/>
                <a:gd name="T18" fmla="*/ 19 w 22"/>
                <a:gd name="T19" fmla="*/ 13 h 23"/>
                <a:gd name="T20" fmla="*/ 22 w 22"/>
                <a:gd name="T21" fmla="*/ 16 h 23"/>
                <a:gd name="T22" fmla="*/ 18 w 22"/>
                <a:gd name="T23" fmla="*/ 18 h 23"/>
                <a:gd name="T24" fmla="*/ 14 w 22"/>
                <a:gd name="T25" fmla="*/ 15 h 23"/>
                <a:gd name="T26" fmla="*/ 11 w 22"/>
                <a:gd name="T27" fmla="*/ 13 h 23"/>
                <a:gd name="T28" fmla="*/ 10 w 22"/>
                <a:gd name="T29" fmla="*/ 13 h 23"/>
                <a:gd name="T30" fmla="*/ 8 w 22"/>
                <a:gd name="T31" fmla="*/ 13 h 23"/>
                <a:gd name="T32" fmla="*/ 8 w 22"/>
                <a:gd name="T33" fmla="*/ 13 h 23"/>
                <a:gd name="T34" fmla="*/ 11 w 22"/>
                <a:gd name="T35" fmla="*/ 21 h 23"/>
                <a:gd name="T36" fmla="*/ 8 w 22"/>
                <a:gd name="T37" fmla="*/ 23 h 23"/>
                <a:gd name="T38" fmla="*/ 7 w 22"/>
                <a:gd name="T39" fmla="*/ 11 h 23"/>
                <a:gd name="T40" fmla="*/ 9 w 22"/>
                <a:gd name="T41" fmla="*/ 9 h 23"/>
                <a:gd name="T42" fmla="*/ 12 w 22"/>
                <a:gd name="T43" fmla="*/ 8 h 23"/>
                <a:gd name="T44" fmla="*/ 12 w 22"/>
                <a:gd name="T45" fmla="*/ 7 h 23"/>
                <a:gd name="T46" fmla="*/ 12 w 22"/>
                <a:gd name="T47" fmla="*/ 5 h 23"/>
                <a:gd name="T48" fmla="*/ 11 w 22"/>
                <a:gd name="T49" fmla="*/ 4 h 23"/>
                <a:gd name="T50" fmla="*/ 9 w 22"/>
                <a:gd name="T51" fmla="*/ 4 h 23"/>
                <a:gd name="T52" fmla="*/ 7 w 22"/>
                <a:gd name="T53" fmla="*/ 5 h 23"/>
                <a:gd name="T54" fmla="*/ 5 w 22"/>
                <a:gd name="T55" fmla="*/ 6 h 23"/>
                <a:gd name="T56" fmla="*/ 7 w 22"/>
                <a:gd name="T5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8" y="23"/>
                  </a:moveTo>
                  <a:cubicBezTo>
                    <a:pt x="0" y="4"/>
                    <a:pt x="0" y="4"/>
                    <a:pt x="0" y="4"/>
                  </a:cubicBezTo>
                  <a:cubicBezTo>
                    <a:pt x="7" y="1"/>
                    <a:pt x="7" y="1"/>
                    <a:pt x="7" y="1"/>
                  </a:cubicBezTo>
                  <a:cubicBezTo>
                    <a:pt x="9" y="0"/>
                    <a:pt x="10" y="0"/>
                    <a:pt x="11" y="0"/>
                  </a:cubicBezTo>
                  <a:cubicBezTo>
                    <a:pt x="12" y="0"/>
                    <a:pt x="13" y="0"/>
                    <a:pt x="13" y="1"/>
                  </a:cubicBezTo>
                  <a:cubicBezTo>
                    <a:pt x="14" y="1"/>
                    <a:pt x="15" y="2"/>
                    <a:pt x="15" y="3"/>
                  </a:cubicBezTo>
                  <a:cubicBezTo>
                    <a:pt x="16" y="4"/>
                    <a:pt x="16" y="6"/>
                    <a:pt x="16" y="7"/>
                  </a:cubicBezTo>
                  <a:cubicBezTo>
                    <a:pt x="15" y="8"/>
                    <a:pt x="14" y="9"/>
                    <a:pt x="13" y="10"/>
                  </a:cubicBezTo>
                  <a:cubicBezTo>
                    <a:pt x="14" y="10"/>
                    <a:pt x="15" y="11"/>
                    <a:pt x="15" y="11"/>
                  </a:cubicBezTo>
                  <a:cubicBezTo>
                    <a:pt x="16" y="11"/>
                    <a:pt x="17" y="12"/>
                    <a:pt x="19" y="13"/>
                  </a:cubicBezTo>
                  <a:cubicBezTo>
                    <a:pt x="22" y="16"/>
                    <a:pt x="22" y="16"/>
                    <a:pt x="22" y="16"/>
                  </a:cubicBezTo>
                  <a:cubicBezTo>
                    <a:pt x="18" y="18"/>
                    <a:pt x="18" y="18"/>
                    <a:pt x="18" y="18"/>
                  </a:cubicBezTo>
                  <a:cubicBezTo>
                    <a:pt x="14" y="15"/>
                    <a:pt x="14" y="15"/>
                    <a:pt x="14" y="15"/>
                  </a:cubicBezTo>
                  <a:cubicBezTo>
                    <a:pt x="13" y="14"/>
                    <a:pt x="12" y="13"/>
                    <a:pt x="11" y="13"/>
                  </a:cubicBezTo>
                  <a:cubicBezTo>
                    <a:pt x="11" y="13"/>
                    <a:pt x="10" y="13"/>
                    <a:pt x="10" y="13"/>
                  </a:cubicBezTo>
                  <a:cubicBezTo>
                    <a:pt x="10" y="13"/>
                    <a:pt x="9" y="13"/>
                    <a:pt x="8" y="13"/>
                  </a:cubicBezTo>
                  <a:cubicBezTo>
                    <a:pt x="8" y="13"/>
                    <a:pt x="8" y="13"/>
                    <a:pt x="8" y="13"/>
                  </a:cubicBezTo>
                  <a:cubicBezTo>
                    <a:pt x="11" y="21"/>
                    <a:pt x="11" y="21"/>
                    <a:pt x="11" y="21"/>
                  </a:cubicBezTo>
                  <a:cubicBezTo>
                    <a:pt x="8" y="23"/>
                    <a:pt x="8" y="23"/>
                    <a:pt x="8" y="23"/>
                  </a:cubicBezTo>
                  <a:close/>
                  <a:moveTo>
                    <a:pt x="7" y="11"/>
                  </a:moveTo>
                  <a:cubicBezTo>
                    <a:pt x="9" y="9"/>
                    <a:pt x="9" y="9"/>
                    <a:pt x="9" y="9"/>
                  </a:cubicBezTo>
                  <a:cubicBezTo>
                    <a:pt x="10" y="9"/>
                    <a:pt x="11" y="8"/>
                    <a:pt x="12" y="8"/>
                  </a:cubicBezTo>
                  <a:cubicBezTo>
                    <a:pt x="12" y="7"/>
                    <a:pt x="12" y="7"/>
                    <a:pt x="12" y="7"/>
                  </a:cubicBezTo>
                  <a:cubicBezTo>
                    <a:pt x="12" y="6"/>
                    <a:pt x="12" y="6"/>
                    <a:pt x="12" y="5"/>
                  </a:cubicBezTo>
                  <a:cubicBezTo>
                    <a:pt x="12" y="4"/>
                    <a:pt x="11" y="4"/>
                    <a:pt x="11" y="4"/>
                  </a:cubicBezTo>
                  <a:cubicBezTo>
                    <a:pt x="11" y="3"/>
                    <a:pt x="10" y="3"/>
                    <a:pt x="9" y="4"/>
                  </a:cubicBezTo>
                  <a:cubicBezTo>
                    <a:pt x="9" y="4"/>
                    <a:pt x="8" y="4"/>
                    <a:pt x="7" y="5"/>
                  </a:cubicBezTo>
                  <a:cubicBezTo>
                    <a:pt x="5" y="6"/>
                    <a:pt x="5" y="6"/>
                    <a:pt x="5" y="6"/>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ï$ľíde">
              <a:extLst>
                <a:ext uri="{FF2B5EF4-FFF2-40B4-BE49-F238E27FC236}">
                  <a16:creationId xmlns:a16="http://schemas.microsoft.com/office/drawing/2014/main" id="{663717EC-2974-401B-A987-0EC64B053EAA}"/>
                </a:ext>
              </a:extLst>
            </p:cNvPr>
            <p:cNvSpPr/>
            <p:nvPr/>
          </p:nvSpPr>
          <p:spPr bwMode="auto">
            <a:xfrm>
              <a:off x="3260637" y="4141212"/>
              <a:ext cx="95781" cy="114025"/>
            </a:xfrm>
            <a:custGeom>
              <a:avLst/>
              <a:gdLst>
                <a:gd name="T0" fmla="*/ 42 w 42"/>
                <a:gd name="T1" fmla="*/ 27 h 50"/>
                <a:gd name="T2" fmla="*/ 35 w 42"/>
                <a:gd name="T3" fmla="*/ 34 h 50"/>
                <a:gd name="T4" fmla="*/ 27 w 42"/>
                <a:gd name="T5" fmla="*/ 27 h 50"/>
                <a:gd name="T6" fmla="*/ 13 w 42"/>
                <a:gd name="T7" fmla="*/ 36 h 50"/>
                <a:gd name="T8" fmla="*/ 17 w 42"/>
                <a:gd name="T9" fmla="*/ 44 h 50"/>
                <a:gd name="T10" fmla="*/ 8 w 42"/>
                <a:gd name="T11" fmla="*/ 50 h 50"/>
                <a:gd name="T12" fmla="*/ 0 w 42"/>
                <a:gd name="T13" fmla="*/ 4 h 50"/>
                <a:gd name="T14" fmla="*/ 6 w 42"/>
                <a:gd name="T15" fmla="*/ 0 h 50"/>
                <a:gd name="T16" fmla="*/ 42 w 42"/>
                <a:gd name="T17" fmla="*/ 27 h 50"/>
                <a:gd name="T18" fmla="*/ 42 w 42"/>
                <a:gd name="T19" fmla="*/ 27 h 50"/>
                <a:gd name="T20" fmla="*/ 21 w 42"/>
                <a:gd name="T21" fmla="*/ 21 h 50"/>
                <a:gd name="T22" fmla="*/ 8 w 42"/>
                <a:gd name="T23" fmla="*/ 11 h 50"/>
                <a:gd name="T24" fmla="*/ 13 w 42"/>
                <a:gd name="T25" fmla="*/ 27 h 50"/>
                <a:gd name="T26" fmla="*/ 21 w 42"/>
                <a:gd name="T27" fmla="*/ 21 h 50"/>
                <a:gd name="T28" fmla="*/ 21 w 42"/>
                <a:gd name="T29"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0">
                  <a:moveTo>
                    <a:pt x="42" y="27"/>
                  </a:moveTo>
                  <a:lnTo>
                    <a:pt x="35" y="34"/>
                  </a:lnTo>
                  <a:lnTo>
                    <a:pt x="27" y="27"/>
                  </a:lnTo>
                  <a:lnTo>
                    <a:pt x="13" y="36"/>
                  </a:lnTo>
                  <a:lnTo>
                    <a:pt x="17" y="44"/>
                  </a:lnTo>
                  <a:lnTo>
                    <a:pt x="8" y="50"/>
                  </a:lnTo>
                  <a:lnTo>
                    <a:pt x="0" y="4"/>
                  </a:lnTo>
                  <a:lnTo>
                    <a:pt x="6" y="0"/>
                  </a:lnTo>
                  <a:lnTo>
                    <a:pt x="42" y="27"/>
                  </a:lnTo>
                  <a:lnTo>
                    <a:pt x="42" y="27"/>
                  </a:lnTo>
                  <a:close/>
                  <a:moveTo>
                    <a:pt x="21" y="21"/>
                  </a:moveTo>
                  <a:lnTo>
                    <a:pt x="8" y="11"/>
                  </a:lnTo>
                  <a:lnTo>
                    <a:pt x="13" y="27"/>
                  </a:lnTo>
                  <a:lnTo>
                    <a:pt x="21" y="21"/>
                  </a:ln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íS1îḍê">
              <a:extLst>
                <a:ext uri="{FF2B5EF4-FFF2-40B4-BE49-F238E27FC236}">
                  <a16:creationId xmlns:a16="http://schemas.microsoft.com/office/drawing/2014/main" id="{49A9DBDC-0BE3-4A23-83B2-D31C16E87116}"/>
                </a:ext>
              </a:extLst>
            </p:cNvPr>
            <p:cNvSpPr/>
            <p:nvPr/>
          </p:nvSpPr>
          <p:spPr bwMode="auto">
            <a:xfrm>
              <a:off x="3308528" y="4118407"/>
              <a:ext cx="104903" cy="88940"/>
            </a:xfrm>
            <a:custGeom>
              <a:avLst/>
              <a:gdLst>
                <a:gd name="T0" fmla="*/ 23 w 46"/>
                <a:gd name="T1" fmla="*/ 39 h 39"/>
                <a:gd name="T2" fmla="*/ 0 w 46"/>
                <a:gd name="T3" fmla="*/ 6 h 39"/>
                <a:gd name="T4" fmla="*/ 6 w 46"/>
                <a:gd name="T5" fmla="*/ 0 h 39"/>
                <a:gd name="T6" fmla="*/ 25 w 46"/>
                <a:gd name="T7" fmla="*/ 29 h 39"/>
                <a:gd name="T8" fmla="*/ 41 w 46"/>
                <a:gd name="T9" fmla="*/ 16 h 39"/>
                <a:gd name="T10" fmla="*/ 46 w 46"/>
                <a:gd name="T11" fmla="*/ 23 h 39"/>
                <a:gd name="T12" fmla="*/ 23 w 46"/>
                <a:gd name="T13" fmla="*/ 39 h 39"/>
                <a:gd name="T14" fmla="*/ 23 w 46"/>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9">
                  <a:moveTo>
                    <a:pt x="23" y="39"/>
                  </a:moveTo>
                  <a:lnTo>
                    <a:pt x="0" y="6"/>
                  </a:lnTo>
                  <a:lnTo>
                    <a:pt x="6" y="0"/>
                  </a:lnTo>
                  <a:lnTo>
                    <a:pt x="25" y="29"/>
                  </a:lnTo>
                  <a:lnTo>
                    <a:pt x="41" y="16"/>
                  </a:lnTo>
                  <a:lnTo>
                    <a:pt x="46" y="23"/>
                  </a:lnTo>
                  <a:lnTo>
                    <a:pt x="23" y="39"/>
                  </a:lnTo>
                  <a:lnTo>
                    <a:pt x="2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ïṧ1íde">
              <a:extLst>
                <a:ext uri="{FF2B5EF4-FFF2-40B4-BE49-F238E27FC236}">
                  <a16:creationId xmlns:a16="http://schemas.microsoft.com/office/drawing/2014/main" id="{4B887473-5A9C-4EBD-BDB3-D5C9F833B3C0}"/>
                </a:ext>
              </a:extLst>
            </p:cNvPr>
            <p:cNvSpPr/>
            <p:nvPr/>
          </p:nvSpPr>
          <p:spPr bwMode="auto">
            <a:xfrm>
              <a:off x="3402028" y="4008943"/>
              <a:ext cx="109464" cy="104903"/>
            </a:xfrm>
            <a:custGeom>
              <a:avLst/>
              <a:gdLst>
                <a:gd name="T0" fmla="*/ 0 w 23"/>
                <a:gd name="T1" fmla="*/ 11 h 22"/>
                <a:gd name="T2" fmla="*/ 2 w 23"/>
                <a:gd name="T3" fmla="*/ 8 h 22"/>
                <a:gd name="T4" fmla="*/ 11 w 23"/>
                <a:gd name="T5" fmla="*/ 15 h 22"/>
                <a:gd name="T6" fmla="*/ 13 w 23"/>
                <a:gd name="T7" fmla="*/ 17 h 22"/>
                <a:gd name="T8" fmla="*/ 15 w 23"/>
                <a:gd name="T9" fmla="*/ 18 h 22"/>
                <a:gd name="T10" fmla="*/ 18 w 23"/>
                <a:gd name="T11" fmla="*/ 16 h 22"/>
                <a:gd name="T12" fmla="*/ 19 w 23"/>
                <a:gd name="T13" fmla="*/ 14 h 22"/>
                <a:gd name="T14" fmla="*/ 18 w 23"/>
                <a:gd name="T15" fmla="*/ 12 h 22"/>
                <a:gd name="T16" fmla="*/ 15 w 23"/>
                <a:gd name="T17" fmla="*/ 10 h 22"/>
                <a:gd name="T18" fmla="*/ 7 w 23"/>
                <a:gd name="T19" fmla="*/ 3 h 22"/>
                <a:gd name="T20" fmla="*/ 9 w 23"/>
                <a:gd name="T21" fmla="*/ 0 h 22"/>
                <a:gd name="T22" fmla="*/ 18 w 23"/>
                <a:gd name="T23" fmla="*/ 7 h 22"/>
                <a:gd name="T24" fmla="*/ 21 w 23"/>
                <a:gd name="T25" fmla="*/ 10 h 22"/>
                <a:gd name="T26" fmla="*/ 22 w 23"/>
                <a:gd name="T27" fmla="*/ 13 h 22"/>
                <a:gd name="T28" fmla="*/ 22 w 23"/>
                <a:gd name="T29" fmla="*/ 16 h 22"/>
                <a:gd name="T30" fmla="*/ 20 w 23"/>
                <a:gd name="T31" fmla="*/ 19 h 22"/>
                <a:gd name="T32" fmla="*/ 17 w 23"/>
                <a:gd name="T33" fmla="*/ 21 h 22"/>
                <a:gd name="T34" fmla="*/ 14 w 23"/>
                <a:gd name="T35" fmla="*/ 22 h 22"/>
                <a:gd name="T36" fmla="*/ 12 w 23"/>
                <a:gd name="T37" fmla="*/ 21 h 22"/>
                <a:gd name="T38" fmla="*/ 8 w 23"/>
                <a:gd name="T39" fmla="*/ 18 h 22"/>
                <a:gd name="T40" fmla="*/ 0 w 23"/>
                <a:gd name="T4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2">
                  <a:moveTo>
                    <a:pt x="0" y="11"/>
                  </a:moveTo>
                  <a:cubicBezTo>
                    <a:pt x="2" y="8"/>
                    <a:pt x="2" y="8"/>
                    <a:pt x="2" y="8"/>
                  </a:cubicBezTo>
                  <a:cubicBezTo>
                    <a:pt x="11" y="15"/>
                    <a:pt x="11" y="15"/>
                    <a:pt x="11" y="15"/>
                  </a:cubicBezTo>
                  <a:cubicBezTo>
                    <a:pt x="12" y="16"/>
                    <a:pt x="13" y="17"/>
                    <a:pt x="13" y="17"/>
                  </a:cubicBezTo>
                  <a:cubicBezTo>
                    <a:pt x="14" y="18"/>
                    <a:pt x="15" y="18"/>
                    <a:pt x="15" y="18"/>
                  </a:cubicBezTo>
                  <a:cubicBezTo>
                    <a:pt x="16" y="18"/>
                    <a:pt x="17" y="17"/>
                    <a:pt x="18" y="16"/>
                  </a:cubicBezTo>
                  <a:cubicBezTo>
                    <a:pt x="18" y="16"/>
                    <a:pt x="19" y="15"/>
                    <a:pt x="19" y="14"/>
                  </a:cubicBezTo>
                  <a:cubicBezTo>
                    <a:pt x="19" y="13"/>
                    <a:pt x="18" y="13"/>
                    <a:pt x="18" y="12"/>
                  </a:cubicBezTo>
                  <a:cubicBezTo>
                    <a:pt x="18" y="12"/>
                    <a:pt x="17" y="11"/>
                    <a:pt x="15" y="10"/>
                  </a:cubicBezTo>
                  <a:cubicBezTo>
                    <a:pt x="7" y="3"/>
                    <a:pt x="7" y="3"/>
                    <a:pt x="7" y="3"/>
                  </a:cubicBezTo>
                  <a:cubicBezTo>
                    <a:pt x="9" y="0"/>
                    <a:pt x="9" y="0"/>
                    <a:pt x="9" y="0"/>
                  </a:cubicBezTo>
                  <a:cubicBezTo>
                    <a:pt x="18" y="7"/>
                    <a:pt x="18" y="7"/>
                    <a:pt x="18" y="7"/>
                  </a:cubicBezTo>
                  <a:cubicBezTo>
                    <a:pt x="19" y="8"/>
                    <a:pt x="21" y="10"/>
                    <a:pt x="21" y="10"/>
                  </a:cubicBezTo>
                  <a:cubicBezTo>
                    <a:pt x="22" y="11"/>
                    <a:pt x="22" y="12"/>
                    <a:pt x="22" y="13"/>
                  </a:cubicBezTo>
                  <a:cubicBezTo>
                    <a:pt x="23" y="14"/>
                    <a:pt x="22" y="15"/>
                    <a:pt x="22" y="16"/>
                  </a:cubicBezTo>
                  <a:cubicBezTo>
                    <a:pt x="22" y="17"/>
                    <a:pt x="21" y="18"/>
                    <a:pt x="20" y="19"/>
                  </a:cubicBezTo>
                  <a:cubicBezTo>
                    <a:pt x="19" y="20"/>
                    <a:pt x="18" y="21"/>
                    <a:pt x="17" y="21"/>
                  </a:cubicBezTo>
                  <a:cubicBezTo>
                    <a:pt x="16" y="22"/>
                    <a:pt x="15" y="22"/>
                    <a:pt x="14" y="22"/>
                  </a:cubicBezTo>
                  <a:cubicBezTo>
                    <a:pt x="14" y="22"/>
                    <a:pt x="13" y="21"/>
                    <a:pt x="12" y="21"/>
                  </a:cubicBezTo>
                  <a:cubicBezTo>
                    <a:pt x="11" y="20"/>
                    <a:pt x="10" y="19"/>
                    <a:pt x="8" y="18"/>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î$ḷiḍe">
              <a:extLst>
                <a:ext uri="{FF2B5EF4-FFF2-40B4-BE49-F238E27FC236}">
                  <a16:creationId xmlns:a16="http://schemas.microsoft.com/office/drawing/2014/main" id="{FCE5CF7A-B649-41B9-8EBD-AE7D7A447A96}"/>
                </a:ext>
              </a:extLst>
            </p:cNvPr>
            <p:cNvSpPr/>
            <p:nvPr/>
          </p:nvSpPr>
          <p:spPr bwMode="auto">
            <a:xfrm>
              <a:off x="3459042" y="3935967"/>
              <a:ext cx="123147" cy="120868"/>
            </a:xfrm>
            <a:custGeom>
              <a:avLst/>
              <a:gdLst>
                <a:gd name="T0" fmla="*/ 36 w 54"/>
                <a:gd name="T1" fmla="*/ 53 h 53"/>
                <a:gd name="T2" fmla="*/ 0 w 54"/>
                <a:gd name="T3" fmla="*/ 25 h 53"/>
                <a:gd name="T4" fmla="*/ 7 w 54"/>
                <a:gd name="T5" fmla="*/ 19 h 53"/>
                <a:gd name="T6" fmla="*/ 38 w 54"/>
                <a:gd name="T7" fmla="*/ 25 h 53"/>
                <a:gd name="T8" fmla="*/ 15 w 54"/>
                <a:gd name="T9" fmla="*/ 7 h 53"/>
                <a:gd name="T10" fmla="*/ 21 w 54"/>
                <a:gd name="T11" fmla="*/ 0 h 53"/>
                <a:gd name="T12" fmla="*/ 54 w 54"/>
                <a:gd name="T13" fmla="*/ 28 h 53"/>
                <a:gd name="T14" fmla="*/ 50 w 54"/>
                <a:gd name="T15" fmla="*/ 34 h 53"/>
                <a:gd name="T16" fmla="*/ 17 w 54"/>
                <a:gd name="T17" fmla="*/ 30 h 53"/>
                <a:gd name="T18" fmla="*/ 40 w 54"/>
                <a:gd name="T19" fmla="*/ 46 h 53"/>
                <a:gd name="T20" fmla="*/ 36 w 54"/>
                <a:gd name="T21" fmla="*/ 53 h 53"/>
                <a:gd name="T22" fmla="*/ 36 w 54"/>
                <a:gd name="T2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3">
                  <a:moveTo>
                    <a:pt x="36" y="53"/>
                  </a:moveTo>
                  <a:lnTo>
                    <a:pt x="0" y="25"/>
                  </a:lnTo>
                  <a:lnTo>
                    <a:pt x="7" y="19"/>
                  </a:lnTo>
                  <a:lnTo>
                    <a:pt x="38" y="25"/>
                  </a:lnTo>
                  <a:lnTo>
                    <a:pt x="15" y="7"/>
                  </a:lnTo>
                  <a:lnTo>
                    <a:pt x="21" y="0"/>
                  </a:lnTo>
                  <a:lnTo>
                    <a:pt x="54" y="28"/>
                  </a:lnTo>
                  <a:lnTo>
                    <a:pt x="50" y="34"/>
                  </a:lnTo>
                  <a:lnTo>
                    <a:pt x="17" y="30"/>
                  </a:lnTo>
                  <a:lnTo>
                    <a:pt x="40" y="46"/>
                  </a:lnTo>
                  <a:lnTo>
                    <a:pt x="36" y="53"/>
                  </a:lnTo>
                  <a:lnTo>
                    <a:pt x="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îṣļíḓé">
              <a:extLst>
                <a:ext uri="{FF2B5EF4-FFF2-40B4-BE49-F238E27FC236}">
                  <a16:creationId xmlns:a16="http://schemas.microsoft.com/office/drawing/2014/main" id="{2C81652E-CCF2-464E-8D27-EB3DD22DB893}"/>
                </a:ext>
              </a:extLst>
            </p:cNvPr>
            <p:cNvSpPr/>
            <p:nvPr/>
          </p:nvSpPr>
          <p:spPr bwMode="auto">
            <a:xfrm>
              <a:off x="3516054" y="3913162"/>
              <a:ext cx="91220" cy="66135"/>
            </a:xfrm>
            <a:custGeom>
              <a:avLst/>
              <a:gdLst>
                <a:gd name="T0" fmla="*/ 36 w 40"/>
                <a:gd name="T1" fmla="*/ 29 h 29"/>
                <a:gd name="T2" fmla="*/ 0 w 40"/>
                <a:gd name="T3" fmla="*/ 6 h 29"/>
                <a:gd name="T4" fmla="*/ 7 w 40"/>
                <a:gd name="T5" fmla="*/ 0 h 29"/>
                <a:gd name="T6" fmla="*/ 40 w 40"/>
                <a:gd name="T7" fmla="*/ 23 h 29"/>
                <a:gd name="T8" fmla="*/ 36 w 40"/>
                <a:gd name="T9" fmla="*/ 29 h 29"/>
                <a:gd name="T10" fmla="*/ 36 w 40"/>
                <a:gd name="T11" fmla="*/ 29 h 29"/>
              </a:gdLst>
              <a:ahLst/>
              <a:cxnLst>
                <a:cxn ang="0">
                  <a:pos x="T0" y="T1"/>
                </a:cxn>
                <a:cxn ang="0">
                  <a:pos x="T2" y="T3"/>
                </a:cxn>
                <a:cxn ang="0">
                  <a:pos x="T4" y="T5"/>
                </a:cxn>
                <a:cxn ang="0">
                  <a:pos x="T6" y="T7"/>
                </a:cxn>
                <a:cxn ang="0">
                  <a:pos x="T8" y="T9"/>
                </a:cxn>
                <a:cxn ang="0">
                  <a:pos x="T10" y="T11"/>
                </a:cxn>
              </a:cxnLst>
              <a:rect l="0" t="0" r="r" b="b"/>
              <a:pathLst>
                <a:path w="40" h="29">
                  <a:moveTo>
                    <a:pt x="36" y="29"/>
                  </a:moveTo>
                  <a:lnTo>
                    <a:pt x="0" y="6"/>
                  </a:lnTo>
                  <a:lnTo>
                    <a:pt x="7" y="0"/>
                  </a:lnTo>
                  <a:lnTo>
                    <a:pt x="40" y="23"/>
                  </a:lnTo>
                  <a:lnTo>
                    <a:pt x="36" y="29"/>
                  </a:lnTo>
                  <a:lnTo>
                    <a:pt x="36"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îṥļiḓè">
              <a:extLst>
                <a:ext uri="{FF2B5EF4-FFF2-40B4-BE49-F238E27FC236}">
                  <a16:creationId xmlns:a16="http://schemas.microsoft.com/office/drawing/2014/main" id="{9E1CF124-E02F-4071-902F-03358E8D701E}"/>
                </a:ext>
              </a:extLst>
            </p:cNvPr>
            <p:cNvSpPr/>
            <p:nvPr/>
          </p:nvSpPr>
          <p:spPr bwMode="auto">
            <a:xfrm>
              <a:off x="3532018" y="3831063"/>
              <a:ext cx="107185" cy="100342"/>
            </a:xfrm>
            <a:custGeom>
              <a:avLst/>
              <a:gdLst>
                <a:gd name="T0" fmla="*/ 43 w 47"/>
                <a:gd name="T1" fmla="*/ 44 h 44"/>
                <a:gd name="T2" fmla="*/ 0 w 47"/>
                <a:gd name="T3" fmla="*/ 32 h 44"/>
                <a:gd name="T4" fmla="*/ 6 w 47"/>
                <a:gd name="T5" fmla="*/ 23 h 44"/>
                <a:gd name="T6" fmla="*/ 37 w 47"/>
                <a:gd name="T7" fmla="*/ 34 h 44"/>
                <a:gd name="T8" fmla="*/ 16 w 47"/>
                <a:gd name="T9" fmla="*/ 9 h 44"/>
                <a:gd name="T10" fmla="*/ 20 w 47"/>
                <a:gd name="T11" fmla="*/ 0 h 44"/>
                <a:gd name="T12" fmla="*/ 47 w 47"/>
                <a:gd name="T13" fmla="*/ 38 h 44"/>
                <a:gd name="T14" fmla="*/ 43 w 47"/>
                <a:gd name="T15" fmla="*/ 44 h 44"/>
                <a:gd name="T16" fmla="*/ 43 w 47"/>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4">
                  <a:moveTo>
                    <a:pt x="43" y="44"/>
                  </a:moveTo>
                  <a:lnTo>
                    <a:pt x="0" y="32"/>
                  </a:lnTo>
                  <a:lnTo>
                    <a:pt x="6" y="23"/>
                  </a:lnTo>
                  <a:lnTo>
                    <a:pt x="37" y="34"/>
                  </a:lnTo>
                  <a:lnTo>
                    <a:pt x="16" y="9"/>
                  </a:lnTo>
                  <a:lnTo>
                    <a:pt x="20" y="0"/>
                  </a:lnTo>
                  <a:lnTo>
                    <a:pt x="47" y="38"/>
                  </a:lnTo>
                  <a:lnTo>
                    <a:pt x="43" y="44"/>
                  </a:lnTo>
                  <a:lnTo>
                    <a:pt x="4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iş1iḍè">
              <a:extLst>
                <a:ext uri="{FF2B5EF4-FFF2-40B4-BE49-F238E27FC236}">
                  <a16:creationId xmlns:a16="http://schemas.microsoft.com/office/drawing/2014/main" id="{D8BC4879-2B2B-42A3-81FD-15B615D0FD47}"/>
                </a:ext>
              </a:extLst>
            </p:cNvPr>
            <p:cNvSpPr/>
            <p:nvPr/>
          </p:nvSpPr>
          <p:spPr bwMode="auto">
            <a:xfrm>
              <a:off x="3573067" y="3780892"/>
              <a:ext cx="114025" cy="93501"/>
            </a:xfrm>
            <a:custGeom>
              <a:avLst/>
              <a:gdLst>
                <a:gd name="T0" fmla="*/ 38 w 50"/>
                <a:gd name="T1" fmla="*/ 41 h 41"/>
                <a:gd name="T2" fmla="*/ 0 w 50"/>
                <a:gd name="T3" fmla="*/ 22 h 41"/>
                <a:gd name="T4" fmla="*/ 13 w 50"/>
                <a:gd name="T5" fmla="*/ 0 h 41"/>
                <a:gd name="T6" fmla="*/ 19 w 50"/>
                <a:gd name="T7" fmla="*/ 4 h 41"/>
                <a:gd name="T8" fmla="*/ 11 w 50"/>
                <a:gd name="T9" fmla="*/ 18 h 41"/>
                <a:gd name="T10" fmla="*/ 19 w 50"/>
                <a:gd name="T11" fmla="*/ 22 h 41"/>
                <a:gd name="T12" fmla="*/ 27 w 50"/>
                <a:gd name="T13" fmla="*/ 8 h 41"/>
                <a:gd name="T14" fmla="*/ 34 w 50"/>
                <a:gd name="T15" fmla="*/ 10 h 41"/>
                <a:gd name="T16" fmla="*/ 25 w 50"/>
                <a:gd name="T17" fmla="*/ 27 h 41"/>
                <a:gd name="T18" fmla="*/ 34 w 50"/>
                <a:gd name="T19" fmla="*/ 31 h 41"/>
                <a:gd name="T20" fmla="*/ 44 w 50"/>
                <a:gd name="T21" fmla="*/ 14 h 41"/>
                <a:gd name="T22" fmla="*/ 50 w 50"/>
                <a:gd name="T23" fmla="*/ 16 h 41"/>
                <a:gd name="T24" fmla="*/ 38 w 50"/>
                <a:gd name="T25" fmla="*/ 41 h 41"/>
                <a:gd name="T26" fmla="*/ 38 w 5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38" y="41"/>
                  </a:moveTo>
                  <a:lnTo>
                    <a:pt x="0" y="22"/>
                  </a:lnTo>
                  <a:lnTo>
                    <a:pt x="13" y="0"/>
                  </a:lnTo>
                  <a:lnTo>
                    <a:pt x="19" y="4"/>
                  </a:lnTo>
                  <a:lnTo>
                    <a:pt x="11" y="18"/>
                  </a:lnTo>
                  <a:lnTo>
                    <a:pt x="19" y="22"/>
                  </a:lnTo>
                  <a:lnTo>
                    <a:pt x="27" y="8"/>
                  </a:lnTo>
                  <a:lnTo>
                    <a:pt x="34" y="10"/>
                  </a:lnTo>
                  <a:lnTo>
                    <a:pt x="25" y="27"/>
                  </a:lnTo>
                  <a:lnTo>
                    <a:pt x="34" y="31"/>
                  </a:lnTo>
                  <a:lnTo>
                    <a:pt x="44" y="14"/>
                  </a:lnTo>
                  <a:lnTo>
                    <a:pt x="50" y="16"/>
                  </a:lnTo>
                  <a:lnTo>
                    <a:pt x="38" y="41"/>
                  </a:lnTo>
                  <a:lnTo>
                    <a:pt x="3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işľïḍé">
              <a:extLst>
                <a:ext uri="{FF2B5EF4-FFF2-40B4-BE49-F238E27FC236}">
                  <a16:creationId xmlns:a16="http://schemas.microsoft.com/office/drawing/2014/main" id="{46C3CEC8-2F26-422F-8395-1460F672055D}"/>
                </a:ext>
              </a:extLst>
            </p:cNvPr>
            <p:cNvSpPr/>
            <p:nvPr/>
          </p:nvSpPr>
          <p:spPr bwMode="auto">
            <a:xfrm>
              <a:off x="3602713" y="3728440"/>
              <a:ext cx="114025" cy="84379"/>
            </a:xfrm>
            <a:custGeom>
              <a:avLst/>
              <a:gdLst>
                <a:gd name="T0" fmla="*/ 19 w 24"/>
                <a:gd name="T1" fmla="*/ 18 h 18"/>
                <a:gd name="T2" fmla="*/ 0 w 24"/>
                <a:gd name="T3" fmla="*/ 11 h 18"/>
                <a:gd name="T4" fmla="*/ 3 w 24"/>
                <a:gd name="T5" fmla="*/ 4 h 18"/>
                <a:gd name="T6" fmla="*/ 5 w 24"/>
                <a:gd name="T7" fmla="*/ 1 h 18"/>
                <a:gd name="T8" fmla="*/ 7 w 24"/>
                <a:gd name="T9" fmla="*/ 0 h 18"/>
                <a:gd name="T10" fmla="*/ 10 w 24"/>
                <a:gd name="T11" fmla="*/ 0 h 18"/>
                <a:gd name="T12" fmla="*/ 13 w 24"/>
                <a:gd name="T13" fmla="*/ 3 h 18"/>
                <a:gd name="T14" fmla="*/ 14 w 24"/>
                <a:gd name="T15" fmla="*/ 7 h 18"/>
                <a:gd name="T16" fmla="*/ 16 w 24"/>
                <a:gd name="T17" fmla="*/ 6 h 18"/>
                <a:gd name="T18" fmla="*/ 20 w 24"/>
                <a:gd name="T19" fmla="*/ 5 h 18"/>
                <a:gd name="T20" fmla="*/ 24 w 24"/>
                <a:gd name="T21" fmla="*/ 5 h 18"/>
                <a:gd name="T22" fmla="*/ 23 w 24"/>
                <a:gd name="T23" fmla="*/ 8 h 18"/>
                <a:gd name="T24" fmla="*/ 18 w 24"/>
                <a:gd name="T25" fmla="*/ 9 h 18"/>
                <a:gd name="T26" fmla="*/ 15 w 24"/>
                <a:gd name="T27" fmla="*/ 9 h 18"/>
                <a:gd name="T28" fmla="*/ 13 w 24"/>
                <a:gd name="T29" fmla="*/ 10 h 18"/>
                <a:gd name="T30" fmla="*/ 13 w 24"/>
                <a:gd name="T31" fmla="*/ 11 h 18"/>
                <a:gd name="T32" fmla="*/ 12 w 24"/>
                <a:gd name="T33" fmla="*/ 12 h 18"/>
                <a:gd name="T34" fmla="*/ 20 w 24"/>
                <a:gd name="T35" fmla="*/ 15 h 18"/>
                <a:gd name="T36" fmla="*/ 19 w 24"/>
                <a:gd name="T37" fmla="*/ 18 h 18"/>
                <a:gd name="T38" fmla="*/ 9 w 24"/>
                <a:gd name="T39" fmla="*/ 11 h 18"/>
                <a:gd name="T40" fmla="*/ 10 w 24"/>
                <a:gd name="T41" fmla="*/ 9 h 18"/>
                <a:gd name="T42" fmla="*/ 11 w 24"/>
                <a:gd name="T43" fmla="*/ 6 h 18"/>
                <a:gd name="T44" fmla="*/ 11 w 24"/>
                <a:gd name="T45" fmla="*/ 5 h 18"/>
                <a:gd name="T46" fmla="*/ 9 w 24"/>
                <a:gd name="T47" fmla="*/ 4 h 18"/>
                <a:gd name="T48" fmla="*/ 8 w 24"/>
                <a:gd name="T49" fmla="*/ 3 h 18"/>
                <a:gd name="T50" fmla="*/ 6 w 24"/>
                <a:gd name="T51" fmla="*/ 4 h 18"/>
                <a:gd name="T52" fmla="*/ 6 w 24"/>
                <a:gd name="T53" fmla="*/ 7 h 18"/>
                <a:gd name="T54" fmla="*/ 5 w 24"/>
                <a:gd name="T55" fmla="*/ 9 h 18"/>
                <a:gd name="T56" fmla="*/ 9 w 24"/>
                <a:gd name="T5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8">
                  <a:moveTo>
                    <a:pt x="19" y="18"/>
                  </a:moveTo>
                  <a:cubicBezTo>
                    <a:pt x="0" y="11"/>
                    <a:pt x="0" y="11"/>
                    <a:pt x="0" y="11"/>
                  </a:cubicBezTo>
                  <a:cubicBezTo>
                    <a:pt x="3" y="4"/>
                    <a:pt x="3" y="4"/>
                    <a:pt x="3" y="4"/>
                  </a:cubicBezTo>
                  <a:cubicBezTo>
                    <a:pt x="3" y="3"/>
                    <a:pt x="4" y="2"/>
                    <a:pt x="5" y="1"/>
                  </a:cubicBezTo>
                  <a:cubicBezTo>
                    <a:pt x="5" y="0"/>
                    <a:pt x="6" y="0"/>
                    <a:pt x="7" y="0"/>
                  </a:cubicBezTo>
                  <a:cubicBezTo>
                    <a:pt x="8" y="0"/>
                    <a:pt x="9" y="0"/>
                    <a:pt x="10" y="0"/>
                  </a:cubicBezTo>
                  <a:cubicBezTo>
                    <a:pt x="12" y="1"/>
                    <a:pt x="13" y="2"/>
                    <a:pt x="13" y="3"/>
                  </a:cubicBezTo>
                  <a:cubicBezTo>
                    <a:pt x="14" y="4"/>
                    <a:pt x="14" y="5"/>
                    <a:pt x="14" y="7"/>
                  </a:cubicBezTo>
                  <a:cubicBezTo>
                    <a:pt x="15" y="6"/>
                    <a:pt x="15" y="6"/>
                    <a:pt x="16" y="6"/>
                  </a:cubicBezTo>
                  <a:cubicBezTo>
                    <a:pt x="17" y="5"/>
                    <a:pt x="18" y="5"/>
                    <a:pt x="20" y="5"/>
                  </a:cubicBezTo>
                  <a:cubicBezTo>
                    <a:pt x="24" y="5"/>
                    <a:pt x="24" y="5"/>
                    <a:pt x="24" y="5"/>
                  </a:cubicBezTo>
                  <a:cubicBezTo>
                    <a:pt x="23" y="8"/>
                    <a:pt x="23" y="8"/>
                    <a:pt x="23" y="8"/>
                  </a:cubicBezTo>
                  <a:cubicBezTo>
                    <a:pt x="18" y="9"/>
                    <a:pt x="18" y="9"/>
                    <a:pt x="18" y="9"/>
                  </a:cubicBezTo>
                  <a:cubicBezTo>
                    <a:pt x="16" y="9"/>
                    <a:pt x="15" y="9"/>
                    <a:pt x="15" y="9"/>
                  </a:cubicBezTo>
                  <a:cubicBezTo>
                    <a:pt x="14" y="10"/>
                    <a:pt x="14" y="10"/>
                    <a:pt x="13" y="10"/>
                  </a:cubicBezTo>
                  <a:cubicBezTo>
                    <a:pt x="13" y="10"/>
                    <a:pt x="13" y="11"/>
                    <a:pt x="13" y="11"/>
                  </a:cubicBezTo>
                  <a:cubicBezTo>
                    <a:pt x="12" y="12"/>
                    <a:pt x="12" y="12"/>
                    <a:pt x="12" y="12"/>
                  </a:cubicBezTo>
                  <a:cubicBezTo>
                    <a:pt x="20" y="15"/>
                    <a:pt x="20" y="15"/>
                    <a:pt x="20" y="15"/>
                  </a:cubicBezTo>
                  <a:cubicBezTo>
                    <a:pt x="19" y="18"/>
                    <a:pt x="19" y="18"/>
                    <a:pt x="19" y="18"/>
                  </a:cubicBezTo>
                  <a:close/>
                  <a:moveTo>
                    <a:pt x="9" y="11"/>
                  </a:moveTo>
                  <a:cubicBezTo>
                    <a:pt x="10" y="9"/>
                    <a:pt x="10" y="9"/>
                    <a:pt x="10" y="9"/>
                  </a:cubicBezTo>
                  <a:cubicBezTo>
                    <a:pt x="11" y="7"/>
                    <a:pt x="11" y="6"/>
                    <a:pt x="11" y="6"/>
                  </a:cubicBezTo>
                  <a:cubicBezTo>
                    <a:pt x="11" y="5"/>
                    <a:pt x="11" y="5"/>
                    <a:pt x="11" y="5"/>
                  </a:cubicBezTo>
                  <a:cubicBezTo>
                    <a:pt x="10" y="4"/>
                    <a:pt x="10" y="4"/>
                    <a:pt x="9" y="4"/>
                  </a:cubicBezTo>
                  <a:cubicBezTo>
                    <a:pt x="9" y="3"/>
                    <a:pt x="8" y="3"/>
                    <a:pt x="8" y="3"/>
                  </a:cubicBezTo>
                  <a:cubicBezTo>
                    <a:pt x="7" y="4"/>
                    <a:pt x="7" y="4"/>
                    <a:pt x="6" y="4"/>
                  </a:cubicBezTo>
                  <a:cubicBezTo>
                    <a:pt x="6" y="5"/>
                    <a:pt x="6" y="5"/>
                    <a:pt x="6" y="7"/>
                  </a:cubicBezTo>
                  <a:cubicBezTo>
                    <a:pt x="5" y="9"/>
                    <a:pt x="5" y="9"/>
                    <a:pt x="5" y="9"/>
                  </a:cubicBezTo>
                  <a:cubicBezTo>
                    <a:pt x="9" y="11"/>
                    <a:pt x="9" y="11"/>
                    <a:pt x="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ïṣľíḑê">
              <a:extLst>
                <a:ext uri="{FF2B5EF4-FFF2-40B4-BE49-F238E27FC236}">
                  <a16:creationId xmlns:a16="http://schemas.microsoft.com/office/drawing/2014/main" id="{B5EA1FEA-8652-4793-9484-3781F7BBBA2D}"/>
                </a:ext>
              </a:extLst>
            </p:cNvPr>
            <p:cNvSpPr/>
            <p:nvPr/>
          </p:nvSpPr>
          <p:spPr bwMode="auto">
            <a:xfrm>
              <a:off x="3634640" y="3660025"/>
              <a:ext cx="100342" cy="82098"/>
            </a:xfrm>
            <a:custGeom>
              <a:avLst/>
              <a:gdLst>
                <a:gd name="T0" fmla="*/ 11 w 21"/>
                <a:gd name="T1" fmla="*/ 16 h 17"/>
                <a:gd name="T2" fmla="*/ 12 w 21"/>
                <a:gd name="T3" fmla="*/ 13 h 17"/>
                <a:gd name="T4" fmla="*/ 15 w 21"/>
                <a:gd name="T5" fmla="*/ 13 h 17"/>
                <a:gd name="T6" fmla="*/ 17 w 21"/>
                <a:gd name="T7" fmla="*/ 10 h 17"/>
                <a:gd name="T8" fmla="*/ 17 w 21"/>
                <a:gd name="T9" fmla="*/ 7 h 17"/>
                <a:gd name="T10" fmla="*/ 16 w 21"/>
                <a:gd name="T11" fmla="*/ 6 h 17"/>
                <a:gd name="T12" fmla="*/ 14 w 21"/>
                <a:gd name="T13" fmla="*/ 6 h 17"/>
                <a:gd name="T14" fmla="*/ 13 w 21"/>
                <a:gd name="T15" fmla="*/ 7 h 17"/>
                <a:gd name="T16" fmla="*/ 11 w 21"/>
                <a:gd name="T17" fmla="*/ 10 h 17"/>
                <a:gd name="T18" fmla="*/ 8 w 21"/>
                <a:gd name="T19" fmla="*/ 13 h 17"/>
                <a:gd name="T20" fmla="*/ 4 w 21"/>
                <a:gd name="T21" fmla="*/ 13 h 17"/>
                <a:gd name="T22" fmla="*/ 1 w 21"/>
                <a:gd name="T23" fmla="*/ 12 h 17"/>
                <a:gd name="T24" fmla="*/ 0 w 21"/>
                <a:gd name="T25" fmla="*/ 9 h 17"/>
                <a:gd name="T26" fmla="*/ 0 w 21"/>
                <a:gd name="T27" fmla="*/ 5 h 17"/>
                <a:gd name="T28" fmla="*/ 4 w 21"/>
                <a:gd name="T29" fmla="*/ 1 h 17"/>
                <a:gd name="T30" fmla="*/ 8 w 21"/>
                <a:gd name="T31" fmla="*/ 0 h 17"/>
                <a:gd name="T32" fmla="*/ 7 w 21"/>
                <a:gd name="T33" fmla="*/ 4 h 17"/>
                <a:gd name="T34" fmla="*/ 5 w 21"/>
                <a:gd name="T35" fmla="*/ 4 h 17"/>
                <a:gd name="T36" fmla="*/ 4 w 21"/>
                <a:gd name="T37" fmla="*/ 6 h 17"/>
                <a:gd name="T38" fmla="*/ 4 w 21"/>
                <a:gd name="T39" fmla="*/ 9 h 17"/>
                <a:gd name="T40" fmla="*/ 5 w 21"/>
                <a:gd name="T41" fmla="*/ 10 h 17"/>
                <a:gd name="T42" fmla="*/ 6 w 21"/>
                <a:gd name="T43" fmla="*/ 10 h 17"/>
                <a:gd name="T44" fmla="*/ 8 w 21"/>
                <a:gd name="T45" fmla="*/ 7 h 17"/>
                <a:gd name="T46" fmla="*/ 11 w 21"/>
                <a:gd name="T47" fmla="*/ 3 h 17"/>
                <a:gd name="T48" fmla="*/ 13 w 21"/>
                <a:gd name="T49" fmla="*/ 2 h 17"/>
                <a:gd name="T50" fmla="*/ 17 w 21"/>
                <a:gd name="T51" fmla="*/ 2 h 17"/>
                <a:gd name="T52" fmla="*/ 19 w 21"/>
                <a:gd name="T53" fmla="*/ 4 h 17"/>
                <a:gd name="T54" fmla="*/ 21 w 21"/>
                <a:gd name="T55" fmla="*/ 7 h 17"/>
                <a:gd name="T56" fmla="*/ 20 w 21"/>
                <a:gd name="T57" fmla="*/ 11 h 17"/>
                <a:gd name="T58" fmla="*/ 17 w 21"/>
                <a:gd name="T59" fmla="*/ 16 h 17"/>
                <a:gd name="T60" fmla="*/ 11 w 21"/>
                <a:gd name="T6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7">
                  <a:moveTo>
                    <a:pt x="11" y="16"/>
                  </a:moveTo>
                  <a:cubicBezTo>
                    <a:pt x="12" y="13"/>
                    <a:pt x="12" y="13"/>
                    <a:pt x="12" y="13"/>
                  </a:cubicBezTo>
                  <a:cubicBezTo>
                    <a:pt x="14" y="13"/>
                    <a:pt x="15" y="13"/>
                    <a:pt x="15" y="13"/>
                  </a:cubicBezTo>
                  <a:cubicBezTo>
                    <a:pt x="16" y="12"/>
                    <a:pt x="17" y="11"/>
                    <a:pt x="17" y="10"/>
                  </a:cubicBezTo>
                  <a:cubicBezTo>
                    <a:pt x="17" y="9"/>
                    <a:pt x="17" y="8"/>
                    <a:pt x="17" y="7"/>
                  </a:cubicBezTo>
                  <a:cubicBezTo>
                    <a:pt x="17" y="7"/>
                    <a:pt x="16" y="6"/>
                    <a:pt x="16" y="6"/>
                  </a:cubicBezTo>
                  <a:cubicBezTo>
                    <a:pt x="15" y="6"/>
                    <a:pt x="15" y="6"/>
                    <a:pt x="14" y="6"/>
                  </a:cubicBezTo>
                  <a:cubicBezTo>
                    <a:pt x="14" y="6"/>
                    <a:pt x="13" y="6"/>
                    <a:pt x="13" y="7"/>
                  </a:cubicBezTo>
                  <a:cubicBezTo>
                    <a:pt x="13" y="7"/>
                    <a:pt x="12" y="8"/>
                    <a:pt x="11" y="10"/>
                  </a:cubicBezTo>
                  <a:cubicBezTo>
                    <a:pt x="10" y="11"/>
                    <a:pt x="9" y="12"/>
                    <a:pt x="8" y="13"/>
                  </a:cubicBezTo>
                  <a:cubicBezTo>
                    <a:pt x="7" y="14"/>
                    <a:pt x="5" y="14"/>
                    <a:pt x="4" y="13"/>
                  </a:cubicBezTo>
                  <a:cubicBezTo>
                    <a:pt x="3" y="13"/>
                    <a:pt x="2" y="12"/>
                    <a:pt x="1" y="12"/>
                  </a:cubicBezTo>
                  <a:cubicBezTo>
                    <a:pt x="1" y="11"/>
                    <a:pt x="0" y="10"/>
                    <a:pt x="0" y="9"/>
                  </a:cubicBezTo>
                  <a:cubicBezTo>
                    <a:pt x="0" y="8"/>
                    <a:pt x="0" y="7"/>
                    <a:pt x="0" y="5"/>
                  </a:cubicBezTo>
                  <a:cubicBezTo>
                    <a:pt x="1" y="3"/>
                    <a:pt x="2" y="2"/>
                    <a:pt x="4" y="1"/>
                  </a:cubicBezTo>
                  <a:cubicBezTo>
                    <a:pt x="5" y="0"/>
                    <a:pt x="7" y="0"/>
                    <a:pt x="8" y="0"/>
                  </a:cubicBezTo>
                  <a:cubicBezTo>
                    <a:pt x="7" y="4"/>
                    <a:pt x="7" y="4"/>
                    <a:pt x="7" y="4"/>
                  </a:cubicBezTo>
                  <a:cubicBezTo>
                    <a:pt x="6" y="4"/>
                    <a:pt x="6" y="4"/>
                    <a:pt x="5" y="4"/>
                  </a:cubicBezTo>
                  <a:cubicBezTo>
                    <a:pt x="4" y="5"/>
                    <a:pt x="4" y="5"/>
                    <a:pt x="4" y="6"/>
                  </a:cubicBezTo>
                  <a:cubicBezTo>
                    <a:pt x="3" y="7"/>
                    <a:pt x="3" y="8"/>
                    <a:pt x="4" y="9"/>
                  </a:cubicBezTo>
                  <a:cubicBezTo>
                    <a:pt x="4" y="9"/>
                    <a:pt x="4" y="10"/>
                    <a:pt x="5" y="10"/>
                  </a:cubicBezTo>
                  <a:cubicBezTo>
                    <a:pt x="5" y="10"/>
                    <a:pt x="5" y="10"/>
                    <a:pt x="6" y="10"/>
                  </a:cubicBezTo>
                  <a:cubicBezTo>
                    <a:pt x="6" y="9"/>
                    <a:pt x="7" y="8"/>
                    <a:pt x="8" y="7"/>
                  </a:cubicBezTo>
                  <a:cubicBezTo>
                    <a:pt x="9" y="5"/>
                    <a:pt x="10" y="4"/>
                    <a:pt x="11" y="3"/>
                  </a:cubicBezTo>
                  <a:cubicBezTo>
                    <a:pt x="12" y="3"/>
                    <a:pt x="12" y="2"/>
                    <a:pt x="13" y="2"/>
                  </a:cubicBezTo>
                  <a:cubicBezTo>
                    <a:pt x="14" y="2"/>
                    <a:pt x="15" y="2"/>
                    <a:pt x="17" y="2"/>
                  </a:cubicBezTo>
                  <a:cubicBezTo>
                    <a:pt x="18" y="3"/>
                    <a:pt x="19" y="3"/>
                    <a:pt x="19" y="4"/>
                  </a:cubicBezTo>
                  <a:cubicBezTo>
                    <a:pt x="20" y="5"/>
                    <a:pt x="21" y="6"/>
                    <a:pt x="21" y="7"/>
                  </a:cubicBezTo>
                  <a:cubicBezTo>
                    <a:pt x="21" y="8"/>
                    <a:pt x="21" y="10"/>
                    <a:pt x="20" y="11"/>
                  </a:cubicBezTo>
                  <a:cubicBezTo>
                    <a:pt x="20" y="14"/>
                    <a:pt x="19" y="15"/>
                    <a:pt x="17" y="16"/>
                  </a:cubicBezTo>
                  <a:cubicBezTo>
                    <a:pt x="16" y="17"/>
                    <a:pt x="14" y="17"/>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iṥḷiḑè">
              <a:extLst>
                <a:ext uri="{FF2B5EF4-FFF2-40B4-BE49-F238E27FC236}">
                  <a16:creationId xmlns:a16="http://schemas.microsoft.com/office/drawing/2014/main" id="{4FAC5414-6970-493F-B3F6-EF164455FFF6}"/>
                </a:ext>
              </a:extLst>
            </p:cNvPr>
            <p:cNvSpPr/>
            <p:nvPr/>
          </p:nvSpPr>
          <p:spPr bwMode="auto">
            <a:xfrm>
              <a:off x="3650604" y="3623537"/>
              <a:ext cx="93502" cy="47891"/>
            </a:xfrm>
            <a:custGeom>
              <a:avLst/>
              <a:gdLst>
                <a:gd name="T0" fmla="*/ 39 w 41"/>
                <a:gd name="T1" fmla="*/ 21 h 21"/>
                <a:gd name="T2" fmla="*/ 0 w 41"/>
                <a:gd name="T3" fmla="*/ 8 h 21"/>
                <a:gd name="T4" fmla="*/ 2 w 41"/>
                <a:gd name="T5" fmla="*/ 0 h 21"/>
                <a:gd name="T6" fmla="*/ 41 w 41"/>
                <a:gd name="T7" fmla="*/ 14 h 21"/>
                <a:gd name="T8" fmla="*/ 39 w 41"/>
                <a:gd name="T9" fmla="*/ 21 h 21"/>
                <a:gd name="T10" fmla="*/ 39 w 41"/>
                <a:gd name="T11" fmla="*/ 21 h 21"/>
              </a:gdLst>
              <a:ahLst/>
              <a:cxnLst>
                <a:cxn ang="0">
                  <a:pos x="T0" y="T1"/>
                </a:cxn>
                <a:cxn ang="0">
                  <a:pos x="T2" y="T3"/>
                </a:cxn>
                <a:cxn ang="0">
                  <a:pos x="T4" y="T5"/>
                </a:cxn>
                <a:cxn ang="0">
                  <a:pos x="T6" y="T7"/>
                </a:cxn>
                <a:cxn ang="0">
                  <a:pos x="T8" y="T9"/>
                </a:cxn>
                <a:cxn ang="0">
                  <a:pos x="T10" y="T11"/>
                </a:cxn>
              </a:cxnLst>
              <a:rect l="0" t="0" r="r" b="b"/>
              <a:pathLst>
                <a:path w="41" h="21">
                  <a:moveTo>
                    <a:pt x="39" y="21"/>
                  </a:moveTo>
                  <a:lnTo>
                    <a:pt x="0" y="8"/>
                  </a:lnTo>
                  <a:lnTo>
                    <a:pt x="2" y="0"/>
                  </a:lnTo>
                  <a:lnTo>
                    <a:pt x="41" y="14"/>
                  </a:lnTo>
                  <a:lnTo>
                    <a:pt x="39" y="21"/>
                  </a:lnTo>
                  <a:lnTo>
                    <a:pt x="3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î$lídê">
              <a:extLst>
                <a:ext uri="{FF2B5EF4-FFF2-40B4-BE49-F238E27FC236}">
                  <a16:creationId xmlns:a16="http://schemas.microsoft.com/office/drawing/2014/main" id="{0287B00F-64E1-4984-84AB-F842DD7CB21F}"/>
                </a:ext>
              </a:extLst>
            </p:cNvPr>
            <p:cNvSpPr/>
            <p:nvPr/>
          </p:nvSpPr>
          <p:spPr bwMode="auto">
            <a:xfrm>
              <a:off x="3659726" y="3550560"/>
              <a:ext cx="98063" cy="72976"/>
            </a:xfrm>
            <a:custGeom>
              <a:avLst/>
              <a:gdLst>
                <a:gd name="T0" fmla="*/ 43 w 43"/>
                <a:gd name="T1" fmla="*/ 27 h 32"/>
                <a:gd name="T2" fmla="*/ 8 w 43"/>
                <a:gd name="T3" fmla="*/ 19 h 32"/>
                <a:gd name="T4" fmla="*/ 6 w 43"/>
                <a:gd name="T5" fmla="*/ 32 h 32"/>
                <a:gd name="T6" fmla="*/ 0 w 43"/>
                <a:gd name="T7" fmla="*/ 30 h 32"/>
                <a:gd name="T8" fmla="*/ 6 w 43"/>
                <a:gd name="T9" fmla="*/ 0 h 32"/>
                <a:gd name="T10" fmla="*/ 12 w 43"/>
                <a:gd name="T11" fmla="*/ 0 h 32"/>
                <a:gd name="T12" fmla="*/ 10 w 43"/>
                <a:gd name="T13" fmla="*/ 13 h 32"/>
                <a:gd name="T14" fmla="*/ 43 w 43"/>
                <a:gd name="T15" fmla="*/ 21 h 32"/>
                <a:gd name="T16" fmla="*/ 43 w 43"/>
                <a:gd name="T17" fmla="*/ 27 h 32"/>
                <a:gd name="T18" fmla="*/ 43 w 43"/>
                <a:gd name="T1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43" y="27"/>
                  </a:moveTo>
                  <a:lnTo>
                    <a:pt x="8" y="19"/>
                  </a:lnTo>
                  <a:lnTo>
                    <a:pt x="6" y="32"/>
                  </a:lnTo>
                  <a:lnTo>
                    <a:pt x="0" y="30"/>
                  </a:lnTo>
                  <a:lnTo>
                    <a:pt x="6" y="0"/>
                  </a:lnTo>
                  <a:lnTo>
                    <a:pt x="12" y="0"/>
                  </a:lnTo>
                  <a:lnTo>
                    <a:pt x="10" y="13"/>
                  </a:lnTo>
                  <a:lnTo>
                    <a:pt x="43" y="21"/>
                  </a:lnTo>
                  <a:lnTo>
                    <a:pt x="43" y="27"/>
                  </a:lnTo>
                  <a:lnTo>
                    <a:pt x="4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iṧ1ïḋe">
              <a:extLst>
                <a:ext uri="{FF2B5EF4-FFF2-40B4-BE49-F238E27FC236}">
                  <a16:creationId xmlns:a16="http://schemas.microsoft.com/office/drawing/2014/main" id="{C08ACE25-4E0D-407A-B8A5-B0E18676421B}"/>
                </a:ext>
              </a:extLst>
            </p:cNvPr>
            <p:cNvSpPr/>
            <p:nvPr/>
          </p:nvSpPr>
          <p:spPr bwMode="auto">
            <a:xfrm>
              <a:off x="3673409" y="3470743"/>
              <a:ext cx="100342" cy="79818"/>
            </a:xfrm>
            <a:custGeom>
              <a:avLst/>
              <a:gdLst>
                <a:gd name="T0" fmla="*/ 42 w 44"/>
                <a:gd name="T1" fmla="*/ 27 h 35"/>
                <a:gd name="T2" fmla="*/ 25 w 44"/>
                <a:gd name="T3" fmla="*/ 25 h 35"/>
                <a:gd name="T4" fmla="*/ 0 w 44"/>
                <a:gd name="T5" fmla="*/ 35 h 35"/>
                <a:gd name="T6" fmla="*/ 0 w 44"/>
                <a:gd name="T7" fmla="*/ 27 h 35"/>
                <a:gd name="T8" fmla="*/ 19 w 44"/>
                <a:gd name="T9" fmla="*/ 19 h 35"/>
                <a:gd name="T10" fmla="*/ 2 w 44"/>
                <a:gd name="T11" fmla="*/ 8 h 35"/>
                <a:gd name="T12" fmla="*/ 4 w 44"/>
                <a:gd name="T13" fmla="*/ 0 h 35"/>
                <a:gd name="T14" fmla="*/ 25 w 44"/>
                <a:gd name="T15" fmla="*/ 17 h 35"/>
                <a:gd name="T16" fmla="*/ 44 w 44"/>
                <a:gd name="T17" fmla="*/ 19 h 35"/>
                <a:gd name="T18" fmla="*/ 42 w 44"/>
                <a:gd name="T19" fmla="*/ 27 h 35"/>
                <a:gd name="T20" fmla="*/ 42 w 44"/>
                <a:gd name="T2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5">
                  <a:moveTo>
                    <a:pt x="42" y="27"/>
                  </a:moveTo>
                  <a:lnTo>
                    <a:pt x="25" y="25"/>
                  </a:lnTo>
                  <a:lnTo>
                    <a:pt x="0" y="35"/>
                  </a:lnTo>
                  <a:lnTo>
                    <a:pt x="0" y="27"/>
                  </a:lnTo>
                  <a:lnTo>
                    <a:pt x="19" y="19"/>
                  </a:lnTo>
                  <a:lnTo>
                    <a:pt x="2" y="8"/>
                  </a:lnTo>
                  <a:lnTo>
                    <a:pt x="4" y="0"/>
                  </a:lnTo>
                  <a:lnTo>
                    <a:pt x="25" y="17"/>
                  </a:lnTo>
                  <a:lnTo>
                    <a:pt x="44" y="19"/>
                  </a:lnTo>
                  <a:lnTo>
                    <a:pt x="42" y="27"/>
                  </a:lnTo>
                  <a:lnTo>
                    <a:pt x="4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iṡḷídè">
              <a:extLst>
                <a:ext uri="{FF2B5EF4-FFF2-40B4-BE49-F238E27FC236}">
                  <a16:creationId xmlns:a16="http://schemas.microsoft.com/office/drawing/2014/main" id="{62707259-E06F-4528-8D11-F628BF733B52}"/>
                </a:ext>
              </a:extLst>
            </p:cNvPr>
            <p:cNvSpPr/>
            <p:nvPr/>
          </p:nvSpPr>
          <p:spPr bwMode="auto">
            <a:xfrm>
              <a:off x="2815939" y="4246115"/>
              <a:ext cx="75257" cy="100342"/>
            </a:xfrm>
            <a:custGeom>
              <a:avLst/>
              <a:gdLst>
                <a:gd name="T0" fmla="*/ 13 w 16"/>
                <a:gd name="T1" fmla="*/ 13 h 21"/>
                <a:gd name="T2" fmla="*/ 16 w 16"/>
                <a:gd name="T3" fmla="*/ 14 h 21"/>
                <a:gd name="T4" fmla="*/ 13 w 16"/>
                <a:gd name="T5" fmla="*/ 19 h 21"/>
                <a:gd name="T6" fmla="*/ 8 w 16"/>
                <a:gd name="T7" fmla="*/ 21 h 21"/>
                <a:gd name="T8" fmla="*/ 2 w 16"/>
                <a:gd name="T9" fmla="*/ 18 h 21"/>
                <a:gd name="T10" fmla="*/ 0 w 16"/>
                <a:gd name="T11" fmla="*/ 11 h 21"/>
                <a:gd name="T12" fmla="*/ 2 w 16"/>
                <a:gd name="T13" fmla="*/ 3 h 21"/>
                <a:gd name="T14" fmla="*/ 9 w 16"/>
                <a:gd name="T15" fmla="*/ 0 h 21"/>
                <a:gd name="T16" fmla="*/ 14 w 16"/>
                <a:gd name="T17" fmla="*/ 2 h 21"/>
                <a:gd name="T18" fmla="*/ 16 w 16"/>
                <a:gd name="T19" fmla="*/ 6 h 21"/>
                <a:gd name="T20" fmla="*/ 12 w 16"/>
                <a:gd name="T21" fmla="*/ 7 h 21"/>
                <a:gd name="T22" fmla="*/ 11 w 16"/>
                <a:gd name="T23" fmla="*/ 5 h 21"/>
                <a:gd name="T24" fmla="*/ 8 w 16"/>
                <a:gd name="T25" fmla="*/ 4 h 21"/>
                <a:gd name="T26" fmla="*/ 5 w 16"/>
                <a:gd name="T27" fmla="*/ 5 h 21"/>
                <a:gd name="T28" fmla="*/ 4 w 16"/>
                <a:gd name="T29" fmla="*/ 10 h 21"/>
                <a:gd name="T30" fmla="*/ 5 w 16"/>
                <a:gd name="T31" fmla="*/ 16 h 21"/>
                <a:gd name="T32" fmla="*/ 8 w 16"/>
                <a:gd name="T33" fmla="*/ 18 h 21"/>
                <a:gd name="T34" fmla="*/ 11 w 16"/>
                <a:gd name="T35" fmla="*/ 17 h 21"/>
                <a:gd name="T36" fmla="*/ 13 w 16"/>
                <a:gd name="T3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1">
                  <a:moveTo>
                    <a:pt x="13" y="13"/>
                  </a:moveTo>
                  <a:cubicBezTo>
                    <a:pt x="16" y="14"/>
                    <a:pt x="16" y="14"/>
                    <a:pt x="16" y="14"/>
                  </a:cubicBezTo>
                  <a:cubicBezTo>
                    <a:pt x="16" y="17"/>
                    <a:pt x="15" y="18"/>
                    <a:pt x="13" y="19"/>
                  </a:cubicBezTo>
                  <a:cubicBezTo>
                    <a:pt x="12" y="20"/>
                    <a:pt x="10" y="21"/>
                    <a:pt x="8" y="21"/>
                  </a:cubicBezTo>
                  <a:cubicBezTo>
                    <a:pt x="6" y="21"/>
                    <a:pt x="4" y="20"/>
                    <a:pt x="2" y="18"/>
                  </a:cubicBezTo>
                  <a:cubicBezTo>
                    <a:pt x="1" y="16"/>
                    <a:pt x="0" y="14"/>
                    <a:pt x="0" y="11"/>
                  </a:cubicBezTo>
                  <a:cubicBezTo>
                    <a:pt x="0" y="7"/>
                    <a:pt x="1" y="5"/>
                    <a:pt x="2" y="3"/>
                  </a:cubicBezTo>
                  <a:cubicBezTo>
                    <a:pt x="4" y="1"/>
                    <a:pt x="6" y="0"/>
                    <a:pt x="9" y="0"/>
                  </a:cubicBezTo>
                  <a:cubicBezTo>
                    <a:pt x="11" y="0"/>
                    <a:pt x="13" y="1"/>
                    <a:pt x="14" y="2"/>
                  </a:cubicBezTo>
                  <a:cubicBezTo>
                    <a:pt x="15" y="3"/>
                    <a:pt x="16" y="4"/>
                    <a:pt x="16" y="6"/>
                  </a:cubicBezTo>
                  <a:cubicBezTo>
                    <a:pt x="12" y="7"/>
                    <a:pt x="12" y="7"/>
                    <a:pt x="12" y="7"/>
                  </a:cubicBezTo>
                  <a:cubicBezTo>
                    <a:pt x="12" y="6"/>
                    <a:pt x="12" y="5"/>
                    <a:pt x="11" y="5"/>
                  </a:cubicBezTo>
                  <a:cubicBezTo>
                    <a:pt x="10" y="4"/>
                    <a:pt x="9" y="4"/>
                    <a:pt x="8" y="4"/>
                  </a:cubicBezTo>
                  <a:cubicBezTo>
                    <a:pt x="7" y="4"/>
                    <a:pt x="6" y="4"/>
                    <a:pt x="5" y="5"/>
                  </a:cubicBezTo>
                  <a:cubicBezTo>
                    <a:pt x="4" y="6"/>
                    <a:pt x="4" y="8"/>
                    <a:pt x="4" y="10"/>
                  </a:cubicBezTo>
                  <a:cubicBezTo>
                    <a:pt x="4" y="13"/>
                    <a:pt x="4" y="15"/>
                    <a:pt x="5" y="16"/>
                  </a:cubicBezTo>
                  <a:cubicBezTo>
                    <a:pt x="6" y="17"/>
                    <a:pt x="7" y="18"/>
                    <a:pt x="8" y="18"/>
                  </a:cubicBezTo>
                  <a:cubicBezTo>
                    <a:pt x="9" y="18"/>
                    <a:pt x="10" y="17"/>
                    <a:pt x="11" y="17"/>
                  </a:cubicBezTo>
                  <a:cubicBezTo>
                    <a:pt x="12" y="16"/>
                    <a:pt x="12" y="15"/>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ïṧliḍe">
              <a:extLst>
                <a:ext uri="{FF2B5EF4-FFF2-40B4-BE49-F238E27FC236}">
                  <a16:creationId xmlns:a16="http://schemas.microsoft.com/office/drawing/2014/main" id="{F89A7F9A-BD3F-4159-8B85-D5D06E9044CC}"/>
                </a:ext>
              </a:extLst>
            </p:cNvPr>
            <p:cNvSpPr/>
            <p:nvPr/>
          </p:nvSpPr>
          <p:spPr bwMode="auto">
            <a:xfrm>
              <a:off x="3541140" y="2989556"/>
              <a:ext cx="66135" cy="22805"/>
            </a:xfrm>
            <a:custGeom>
              <a:avLst/>
              <a:gdLst>
                <a:gd name="T0" fmla="*/ 0 w 14"/>
                <a:gd name="T1" fmla="*/ 2 h 5"/>
                <a:gd name="T2" fmla="*/ 6 w 14"/>
                <a:gd name="T3" fmla="*/ 0 h 5"/>
                <a:gd name="T4" fmla="*/ 9 w 14"/>
                <a:gd name="T5" fmla="*/ 2 h 5"/>
                <a:gd name="T6" fmla="*/ 13 w 14"/>
                <a:gd name="T7" fmla="*/ 2 h 5"/>
                <a:gd name="T8" fmla="*/ 14 w 14"/>
                <a:gd name="T9" fmla="*/ 3 h 5"/>
                <a:gd name="T10" fmla="*/ 10 w 14"/>
                <a:gd name="T11" fmla="*/ 3 h 5"/>
                <a:gd name="T12" fmla="*/ 9 w 14"/>
                <a:gd name="T13" fmla="*/ 4 h 5"/>
                <a:gd name="T14" fmla="*/ 9 w 14"/>
                <a:gd name="T15" fmla="*/ 5 h 5"/>
                <a:gd name="T16" fmla="*/ 3 w 14"/>
                <a:gd name="T17" fmla="*/ 5 h 5"/>
                <a:gd name="T18" fmla="*/ 1 w 14"/>
                <a:gd name="T19" fmla="*/ 4 h 5"/>
                <a:gd name="T20" fmla="*/ 0 w 14"/>
                <a:gd name="T21" fmla="*/ 3 h 5"/>
                <a:gd name="T22" fmla="*/ 0 w 14"/>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2"/>
                  </a:moveTo>
                  <a:cubicBezTo>
                    <a:pt x="2" y="1"/>
                    <a:pt x="4" y="0"/>
                    <a:pt x="6" y="0"/>
                  </a:cubicBezTo>
                  <a:cubicBezTo>
                    <a:pt x="7" y="1"/>
                    <a:pt x="8" y="1"/>
                    <a:pt x="9" y="2"/>
                  </a:cubicBezTo>
                  <a:cubicBezTo>
                    <a:pt x="10" y="2"/>
                    <a:pt x="11" y="2"/>
                    <a:pt x="13" y="2"/>
                  </a:cubicBezTo>
                  <a:cubicBezTo>
                    <a:pt x="13" y="2"/>
                    <a:pt x="13" y="3"/>
                    <a:pt x="14" y="3"/>
                  </a:cubicBezTo>
                  <a:cubicBezTo>
                    <a:pt x="12" y="3"/>
                    <a:pt x="11" y="3"/>
                    <a:pt x="10" y="3"/>
                  </a:cubicBezTo>
                  <a:cubicBezTo>
                    <a:pt x="10" y="3"/>
                    <a:pt x="9" y="3"/>
                    <a:pt x="9" y="4"/>
                  </a:cubicBezTo>
                  <a:cubicBezTo>
                    <a:pt x="10" y="5"/>
                    <a:pt x="9" y="5"/>
                    <a:pt x="9" y="5"/>
                  </a:cubicBezTo>
                  <a:cubicBezTo>
                    <a:pt x="7" y="5"/>
                    <a:pt x="5" y="5"/>
                    <a:pt x="3" y="5"/>
                  </a:cubicBezTo>
                  <a:cubicBezTo>
                    <a:pt x="2" y="4"/>
                    <a:pt x="2" y="4"/>
                    <a:pt x="1" y="4"/>
                  </a:cubicBezTo>
                  <a:cubicBezTo>
                    <a:pt x="1" y="4"/>
                    <a:pt x="1" y="3"/>
                    <a:pt x="0" y="3"/>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íS1ïďe">
              <a:extLst>
                <a:ext uri="{FF2B5EF4-FFF2-40B4-BE49-F238E27FC236}">
                  <a16:creationId xmlns:a16="http://schemas.microsoft.com/office/drawing/2014/main" id="{00F4540E-C7DD-4387-94CB-814405CADB52}"/>
                </a:ext>
              </a:extLst>
            </p:cNvPr>
            <p:cNvSpPr/>
            <p:nvPr/>
          </p:nvSpPr>
          <p:spPr bwMode="auto">
            <a:xfrm>
              <a:off x="3516054" y="2962190"/>
              <a:ext cx="223490" cy="136830"/>
            </a:xfrm>
            <a:custGeom>
              <a:avLst/>
              <a:gdLst>
                <a:gd name="T0" fmla="*/ 17 w 47"/>
                <a:gd name="T1" fmla="*/ 6 h 29"/>
                <a:gd name="T2" fmla="*/ 23 w 47"/>
                <a:gd name="T3" fmla="*/ 2 h 29"/>
                <a:gd name="T4" fmla="*/ 23 w 47"/>
                <a:gd name="T5" fmla="*/ 5 h 29"/>
                <a:gd name="T6" fmla="*/ 27 w 47"/>
                <a:gd name="T7" fmla="*/ 1 h 29"/>
                <a:gd name="T8" fmla="*/ 26 w 47"/>
                <a:gd name="T9" fmla="*/ 6 h 29"/>
                <a:gd name="T10" fmla="*/ 31 w 47"/>
                <a:gd name="T11" fmla="*/ 10 h 29"/>
                <a:gd name="T12" fmla="*/ 32 w 47"/>
                <a:gd name="T13" fmla="*/ 8 h 29"/>
                <a:gd name="T14" fmla="*/ 33 w 47"/>
                <a:gd name="T15" fmla="*/ 5 h 29"/>
                <a:gd name="T16" fmla="*/ 40 w 47"/>
                <a:gd name="T17" fmla="*/ 8 h 29"/>
                <a:gd name="T18" fmla="*/ 45 w 47"/>
                <a:gd name="T19" fmla="*/ 7 h 29"/>
                <a:gd name="T20" fmla="*/ 37 w 47"/>
                <a:gd name="T21" fmla="*/ 10 h 29"/>
                <a:gd name="T22" fmla="*/ 45 w 47"/>
                <a:gd name="T23" fmla="*/ 21 h 29"/>
                <a:gd name="T24" fmla="*/ 29 w 47"/>
                <a:gd name="T25" fmla="*/ 20 h 29"/>
                <a:gd name="T26" fmla="*/ 22 w 47"/>
                <a:gd name="T27" fmla="*/ 21 h 29"/>
                <a:gd name="T28" fmla="*/ 18 w 47"/>
                <a:gd name="T29" fmla="*/ 20 h 29"/>
                <a:gd name="T30" fmla="*/ 14 w 47"/>
                <a:gd name="T31" fmla="*/ 22 h 29"/>
                <a:gd name="T32" fmla="*/ 17 w 47"/>
                <a:gd name="T33" fmla="*/ 28 h 29"/>
                <a:gd name="T34" fmla="*/ 4 w 47"/>
                <a:gd name="T35" fmla="*/ 27 h 29"/>
                <a:gd name="T36" fmla="*/ 3 w 47"/>
                <a:gd name="T37" fmla="*/ 24 h 29"/>
                <a:gd name="T38" fmla="*/ 8 w 47"/>
                <a:gd name="T39" fmla="*/ 20 h 29"/>
                <a:gd name="T40" fmla="*/ 8 w 47"/>
                <a:gd name="T41" fmla="*/ 16 h 29"/>
                <a:gd name="T42" fmla="*/ 13 w 47"/>
                <a:gd name="T43" fmla="*/ 19 h 29"/>
                <a:gd name="T44" fmla="*/ 13 w 47"/>
                <a:gd name="T45" fmla="*/ 15 h 29"/>
                <a:gd name="T46" fmla="*/ 29 w 47"/>
                <a:gd name="T47" fmla="*/ 25 h 29"/>
                <a:gd name="T48" fmla="*/ 30 w 47"/>
                <a:gd name="T49" fmla="*/ 23 h 29"/>
                <a:gd name="T50" fmla="*/ 16 w 47"/>
                <a:gd name="T51" fmla="*/ 10 h 29"/>
                <a:gd name="T52" fmla="*/ 26 w 47"/>
                <a:gd name="T53" fmla="*/ 18 h 29"/>
                <a:gd name="T54" fmla="*/ 22 w 47"/>
                <a:gd name="T55" fmla="*/ 12 h 29"/>
                <a:gd name="T56" fmla="*/ 25 w 47"/>
                <a:gd name="T57" fmla="*/ 10 h 29"/>
                <a:gd name="T58" fmla="*/ 22 w 47"/>
                <a:gd name="T59" fmla="*/ 8 h 29"/>
                <a:gd name="T60" fmla="*/ 19 w 47"/>
                <a:gd name="T61" fmla="*/ 8 h 29"/>
                <a:gd name="T62" fmla="*/ 32 w 47"/>
                <a:gd name="T63" fmla="*/ 12 h 29"/>
                <a:gd name="T64" fmla="*/ 29 w 47"/>
                <a:gd name="T65" fmla="*/ 15 h 29"/>
                <a:gd name="T66" fmla="*/ 24 w 47"/>
                <a:gd name="T67" fmla="*/ 12 h 29"/>
                <a:gd name="T68" fmla="*/ 35 w 47"/>
                <a:gd name="T69" fmla="*/ 11 h 29"/>
                <a:gd name="T70" fmla="*/ 36 w 47"/>
                <a:gd name="T71" fmla="*/ 13 h 29"/>
                <a:gd name="T72" fmla="*/ 34 w 47"/>
                <a:gd name="T73" fmla="*/ 12 h 29"/>
                <a:gd name="T74" fmla="*/ 30 w 47"/>
                <a:gd name="T75" fmla="*/ 15 h 29"/>
                <a:gd name="T76" fmla="*/ 34 w 47"/>
                <a:gd name="T77" fmla="*/ 17 h 29"/>
                <a:gd name="T78" fmla="*/ 38 w 47"/>
                <a:gd name="T79" fmla="*/ 14 h 29"/>
                <a:gd name="T80" fmla="*/ 35 w 47"/>
                <a:gd name="T81" fmla="*/ 14 h 29"/>
                <a:gd name="T82" fmla="*/ 30 w 47"/>
                <a:gd name="T83" fmla="*/ 15 h 29"/>
                <a:gd name="T84" fmla="*/ 44 w 47"/>
                <a:gd name="T85" fmla="*/ 19 h 29"/>
                <a:gd name="T86" fmla="*/ 43 w 47"/>
                <a:gd name="T87" fmla="*/ 16 h 29"/>
                <a:gd name="T88" fmla="*/ 37 w 47"/>
                <a:gd name="T89" fmla="*/ 17 h 29"/>
                <a:gd name="T90" fmla="*/ 28 w 47"/>
                <a:gd name="T91" fmla="*/ 18 h 29"/>
                <a:gd name="T92" fmla="*/ 30 w 47"/>
                <a:gd name="T93" fmla="*/ 17 h 29"/>
                <a:gd name="T94" fmla="*/ 29 w 47"/>
                <a:gd name="T9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29">
                  <a:moveTo>
                    <a:pt x="19" y="8"/>
                  </a:moveTo>
                  <a:cubicBezTo>
                    <a:pt x="18" y="8"/>
                    <a:pt x="18" y="8"/>
                    <a:pt x="17" y="7"/>
                  </a:cubicBezTo>
                  <a:cubicBezTo>
                    <a:pt x="16" y="7"/>
                    <a:pt x="17" y="6"/>
                    <a:pt x="17" y="6"/>
                  </a:cubicBezTo>
                  <a:cubicBezTo>
                    <a:pt x="18" y="5"/>
                    <a:pt x="20" y="4"/>
                    <a:pt x="22" y="3"/>
                  </a:cubicBezTo>
                  <a:cubicBezTo>
                    <a:pt x="22" y="3"/>
                    <a:pt x="22" y="3"/>
                    <a:pt x="22" y="2"/>
                  </a:cubicBezTo>
                  <a:cubicBezTo>
                    <a:pt x="23" y="2"/>
                    <a:pt x="23" y="2"/>
                    <a:pt x="23" y="2"/>
                  </a:cubicBezTo>
                  <a:cubicBezTo>
                    <a:pt x="23" y="3"/>
                    <a:pt x="23" y="4"/>
                    <a:pt x="23" y="4"/>
                  </a:cubicBezTo>
                  <a:cubicBezTo>
                    <a:pt x="23" y="4"/>
                    <a:pt x="22" y="5"/>
                    <a:pt x="22" y="5"/>
                  </a:cubicBezTo>
                  <a:cubicBezTo>
                    <a:pt x="22" y="5"/>
                    <a:pt x="22" y="6"/>
                    <a:pt x="23" y="5"/>
                  </a:cubicBezTo>
                  <a:cubicBezTo>
                    <a:pt x="23" y="5"/>
                    <a:pt x="23" y="5"/>
                    <a:pt x="23" y="5"/>
                  </a:cubicBezTo>
                  <a:cubicBezTo>
                    <a:pt x="24" y="4"/>
                    <a:pt x="24" y="4"/>
                    <a:pt x="25" y="4"/>
                  </a:cubicBezTo>
                  <a:cubicBezTo>
                    <a:pt x="25" y="3"/>
                    <a:pt x="26" y="2"/>
                    <a:pt x="27" y="1"/>
                  </a:cubicBezTo>
                  <a:cubicBezTo>
                    <a:pt x="27" y="1"/>
                    <a:pt x="27" y="1"/>
                    <a:pt x="28" y="0"/>
                  </a:cubicBezTo>
                  <a:cubicBezTo>
                    <a:pt x="27" y="2"/>
                    <a:pt x="27" y="5"/>
                    <a:pt x="26" y="6"/>
                  </a:cubicBezTo>
                  <a:cubicBezTo>
                    <a:pt x="26" y="6"/>
                    <a:pt x="26" y="6"/>
                    <a:pt x="26" y="6"/>
                  </a:cubicBezTo>
                  <a:cubicBezTo>
                    <a:pt x="26" y="7"/>
                    <a:pt x="27" y="8"/>
                    <a:pt x="27" y="9"/>
                  </a:cubicBezTo>
                  <a:cubicBezTo>
                    <a:pt x="27" y="9"/>
                    <a:pt x="28" y="9"/>
                    <a:pt x="28" y="10"/>
                  </a:cubicBezTo>
                  <a:cubicBezTo>
                    <a:pt x="29" y="10"/>
                    <a:pt x="30" y="10"/>
                    <a:pt x="31" y="10"/>
                  </a:cubicBezTo>
                  <a:cubicBezTo>
                    <a:pt x="30" y="9"/>
                    <a:pt x="29" y="9"/>
                    <a:pt x="29" y="7"/>
                  </a:cubicBezTo>
                  <a:cubicBezTo>
                    <a:pt x="30" y="8"/>
                    <a:pt x="31" y="8"/>
                    <a:pt x="32" y="8"/>
                  </a:cubicBezTo>
                  <a:cubicBezTo>
                    <a:pt x="32" y="8"/>
                    <a:pt x="32" y="8"/>
                    <a:pt x="32" y="8"/>
                  </a:cubicBezTo>
                  <a:cubicBezTo>
                    <a:pt x="32" y="7"/>
                    <a:pt x="31" y="7"/>
                    <a:pt x="31" y="7"/>
                  </a:cubicBezTo>
                  <a:cubicBezTo>
                    <a:pt x="31" y="7"/>
                    <a:pt x="31" y="6"/>
                    <a:pt x="31" y="6"/>
                  </a:cubicBezTo>
                  <a:cubicBezTo>
                    <a:pt x="32" y="6"/>
                    <a:pt x="32" y="5"/>
                    <a:pt x="33" y="5"/>
                  </a:cubicBezTo>
                  <a:cubicBezTo>
                    <a:pt x="33" y="5"/>
                    <a:pt x="33" y="4"/>
                    <a:pt x="33" y="5"/>
                  </a:cubicBezTo>
                  <a:cubicBezTo>
                    <a:pt x="34" y="6"/>
                    <a:pt x="34" y="6"/>
                    <a:pt x="35" y="7"/>
                  </a:cubicBezTo>
                  <a:cubicBezTo>
                    <a:pt x="36" y="7"/>
                    <a:pt x="38" y="8"/>
                    <a:pt x="40" y="8"/>
                  </a:cubicBezTo>
                  <a:cubicBezTo>
                    <a:pt x="41" y="8"/>
                    <a:pt x="43" y="8"/>
                    <a:pt x="44" y="9"/>
                  </a:cubicBezTo>
                  <a:cubicBezTo>
                    <a:pt x="44" y="8"/>
                    <a:pt x="44" y="8"/>
                    <a:pt x="44" y="8"/>
                  </a:cubicBezTo>
                  <a:cubicBezTo>
                    <a:pt x="44" y="7"/>
                    <a:pt x="45" y="7"/>
                    <a:pt x="45" y="7"/>
                  </a:cubicBezTo>
                  <a:cubicBezTo>
                    <a:pt x="45" y="8"/>
                    <a:pt x="46" y="9"/>
                    <a:pt x="46" y="11"/>
                  </a:cubicBezTo>
                  <a:cubicBezTo>
                    <a:pt x="46" y="12"/>
                    <a:pt x="45" y="12"/>
                    <a:pt x="44" y="12"/>
                  </a:cubicBezTo>
                  <a:cubicBezTo>
                    <a:pt x="42" y="12"/>
                    <a:pt x="39" y="11"/>
                    <a:pt x="37" y="10"/>
                  </a:cubicBezTo>
                  <a:cubicBezTo>
                    <a:pt x="36" y="10"/>
                    <a:pt x="36" y="10"/>
                    <a:pt x="36" y="10"/>
                  </a:cubicBezTo>
                  <a:cubicBezTo>
                    <a:pt x="40" y="13"/>
                    <a:pt x="44" y="15"/>
                    <a:pt x="47" y="19"/>
                  </a:cubicBezTo>
                  <a:cubicBezTo>
                    <a:pt x="47" y="20"/>
                    <a:pt x="47" y="21"/>
                    <a:pt x="45" y="21"/>
                  </a:cubicBezTo>
                  <a:cubicBezTo>
                    <a:pt x="44" y="21"/>
                    <a:pt x="42" y="21"/>
                    <a:pt x="40" y="21"/>
                  </a:cubicBezTo>
                  <a:cubicBezTo>
                    <a:pt x="38" y="20"/>
                    <a:pt x="36" y="20"/>
                    <a:pt x="34" y="20"/>
                  </a:cubicBezTo>
                  <a:cubicBezTo>
                    <a:pt x="33" y="20"/>
                    <a:pt x="29" y="20"/>
                    <a:pt x="29" y="20"/>
                  </a:cubicBezTo>
                  <a:cubicBezTo>
                    <a:pt x="31" y="22"/>
                    <a:pt x="33" y="24"/>
                    <a:pt x="35" y="26"/>
                  </a:cubicBezTo>
                  <a:cubicBezTo>
                    <a:pt x="35" y="28"/>
                    <a:pt x="35" y="29"/>
                    <a:pt x="33" y="29"/>
                  </a:cubicBezTo>
                  <a:cubicBezTo>
                    <a:pt x="28" y="27"/>
                    <a:pt x="25" y="24"/>
                    <a:pt x="22" y="21"/>
                  </a:cubicBezTo>
                  <a:cubicBezTo>
                    <a:pt x="20" y="19"/>
                    <a:pt x="19" y="18"/>
                    <a:pt x="18" y="17"/>
                  </a:cubicBezTo>
                  <a:cubicBezTo>
                    <a:pt x="17" y="16"/>
                    <a:pt x="17" y="16"/>
                    <a:pt x="17" y="17"/>
                  </a:cubicBezTo>
                  <a:cubicBezTo>
                    <a:pt x="17" y="18"/>
                    <a:pt x="18" y="19"/>
                    <a:pt x="18" y="20"/>
                  </a:cubicBezTo>
                  <a:cubicBezTo>
                    <a:pt x="17" y="21"/>
                    <a:pt x="17" y="21"/>
                    <a:pt x="16" y="21"/>
                  </a:cubicBezTo>
                  <a:cubicBezTo>
                    <a:pt x="15" y="21"/>
                    <a:pt x="15" y="22"/>
                    <a:pt x="14" y="21"/>
                  </a:cubicBezTo>
                  <a:cubicBezTo>
                    <a:pt x="14" y="21"/>
                    <a:pt x="13" y="21"/>
                    <a:pt x="14" y="22"/>
                  </a:cubicBezTo>
                  <a:cubicBezTo>
                    <a:pt x="14" y="23"/>
                    <a:pt x="15" y="23"/>
                    <a:pt x="15" y="23"/>
                  </a:cubicBezTo>
                  <a:cubicBezTo>
                    <a:pt x="17" y="24"/>
                    <a:pt x="18" y="25"/>
                    <a:pt x="19" y="27"/>
                  </a:cubicBezTo>
                  <a:cubicBezTo>
                    <a:pt x="19" y="28"/>
                    <a:pt x="19" y="29"/>
                    <a:pt x="17" y="28"/>
                  </a:cubicBezTo>
                  <a:cubicBezTo>
                    <a:pt x="15" y="26"/>
                    <a:pt x="13" y="25"/>
                    <a:pt x="12" y="23"/>
                  </a:cubicBezTo>
                  <a:cubicBezTo>
                    <a:pt x="12" y="22"/>
                    <a:pt x="11" y="22"/>
                    <a:pt x="11" y="22"/>
                  </a:cubicBezTo>
                  <a:cubicBezTo>
                    <a:pt x="9" y="23"/>
                    <a:pt x="7" y="25"/>
                    <a:pt x="4" y="27"/>
                  </a:cubicBezTo>
                  <a:cubicBezTo>
                    <a:pt x="3" y="28"/>
                    <a:pt x="1" y="28"/>
                    <a:pt x="0" y="26"/>
                  </a:cubicBezTo>
                  <a:cubicBezTo>
                    <a:pt x="0" y="24"/>
                    <a:pt x="0" y="22"/>
                    <a:pt x="0" y="19"/>
                  </a:cubicBezTo>
                  <a:cubicBezTo>
                    <a:pt x="1" y="21"/>
                    <a:pt x="2" y="23"/>
                    <a:pt x="3" y="24"/>
                  </a:cubicBezTo>
                  <a:cubicBezTo>
                    <a:pt x="3" y="24"/>
                    <a:pt x="3" y="25"/>
                    <a:pt x="4" y="23"/>
                  </a:cubicBezTo>
                  <a:cubicBezTo>
                    <a:pt x="5" y="23"/>
                    <a:pt x="6" y="22"/>
                    <a:pt x="8" y="21"/>
                  </a:cubicBezTo>
                  <a:cubicBezTo>
                    <a:pt x="9" y="21"/>
                    <a:pt x="9" y="20"/>
                    <a:pt x="8" y="20"/>
                  </a:cubicBezTo>
                  <a:cubicBezTo>
                    <a:pt x="4" y="18"/>
                    <a:pt x="2" y="16"/>
                    <a:pt x="3" y="11"/>
                  </a:cubicBezTo>
                  <a:cubicBezTo>
                    <a:pt x="5" y="12"/>
                    <a:pt x="6" y="14"/>
                    <a:pt x="7" y="15"/>
                  </a:cubicBezTo>
                  <a:cubicBezTo>
                    <a:pt x="7" y="15"/>
                    <a:pt x="7" y="15"/>
                    <a:pt x="8" y="16"/>
                  </a:cubicBezTo>
                  <a:cubicBezTo>
                    <a:pt x="8" y="17"/>
                    <a:pt x="9" y="18"/>
                    <a:pt x="10" y="18"/>
                  </a:cubicBezTo>
                  <a:cubicBezTo>
                    <a:pt x="10" y="19"/>
                    <a:pt x="11" y="19"/>
                    <a:pt x="12" y="19"/>
                  </a:cubicBezTo>
                  <a:cubicBezTo>
                    <a:pt x="12" y="19"/>
                    <a:pt x="12" y="19"/>
                    <a:pt x="13" y="19"/>
                  </a:cubicBezTo>
                  <a:cubicBezTo>
                    <a:pt x="14" y="19"/>
                    <a:pt x="14" y="19"/>
                    <a:pt x="14" y="18"/>
                  </a:cubicBezTo>
                  <a:cubicBezTo>
                    <a:pt x="14" y="18"/>
                    <a:pt x="14" y="18"/>
                    <a:pt x="14" y="17"/>
                  </a:cubicBezTo>
                  <a:cubicBezTo>
                    <a:pt x="13" y="17"/>
                    <a:pt x="13" y="16"/>
                    <a:pt x="13" y="15"/>
                  </a:cubicBezTo>
                  <a:cubicBezTo>
                    <a:pt x="13" y="14"/>
                    <a:pt x="14" y="14"/>
                    <a:pt x="15" y="14"/>
                  </a:cubicBezTo>
                  <a:cubicBezTo>
                    <a:pt x="16" y="14"/>
                    <a:pt x="19" y="16"/>
                    <a:pt x="22" y="19"/>
                  </a:cubicBezTo>
                  <a:cubicBezTo>
                    <a:pt x="24" y="21"/>
                    <a:pt x="27" y="23"/>
                    <a:pt x="29" y="25"/>
                  </a:cubicBezTo>
                  <a:cubicBezTo>
                    <a:pt x="30" y="25"/>
                    <a:pt x="31" y="26"/>
                    <a:pt x="31" y="26"/>
                  </a:cubicBezTo>
                  <a:cubicBezTo>
                    <a:pt x="32" y="26"/>
                    <a:pt x="33" y="26"/>
                    <a:pt x="32" y="25"/>
                  </a:cubicBezTo>
                  <a:cubicBezTo>
                    <a:pt x="32" y="24"/>
                    <a:pt x="31" y="24"/>
                    <a:pt x="30" y="23"/>
                  </a:cubicBezTo>
                  <a:cubicBezTo>
                    <a:pt x="28" y="21"/>
                    <a:pt x="25" y="20"/>
                    <a:pt x="22" y="18"/>
                  </a:cubicBezTo>
                  <a:cubicBezTo>
                    <a:pt x="20" y="16"/>
                    <a:pt x="19" y="14"/>
                    <a:pt x="17" y="12"/>
                  </a:cubicBezTo>
                  <a:cubicBezTo>
                    <a:pt x="17" y="11"/>
                    <a:pt x="16" y="10"/>
                    <a:pt x="16" y="10"/>
                  </a:cubicBezTo>
                  <a:cubicBezTo>
                    <a:pt x="17" y="10"/>
                    <a:pt x="17" y="10"/>
                    <a:pt x="17" y="10"/>
                  </a:cubicBezTo>
                  <a:cubicBezTo>
                    <a:pt x="19" y="12"/>
                    <a:pt x="22" y="15"/>
                    <a:pt x="25" y="17"/>
                  </a:cubicBezTo>
                  <a:cubicBezTo>
                    <a:pt x="26" y="18"/>
                    <a:pt x="26" y="18"/>
                    <a:pt x="26" y="18"/>
                  </a:cubicBezTo>
                  <a:cubicBezTo>
                    <a:pt x="27" y="17"/>
                    <a:pt x="27" y="17"/>
                    <a:pt x="27" y="16"/>
                  </a:cubicBezTo>
                  <a:cubicBezTo>
                    <a:pt x="26" y="14"/>
                    <a:pt x="24" y="14"/>
                    <a:pt x="23" y="12"/>
                  </a:cubicBezTo>
                  <a:cubicBezTo>
                    <a:pt x="22" y="12"/>
                    <a:pt x="22" y="12"/>
                    <a:pt x="22" y="12"/>
                  </a:cubicBezTo>
                  <a:cubicBezTo>
                    <a:pt x="22" y="11"/>
                    <a:pt x="23" y="11"/>
                    <a:pt x="23" y="11"/>
                  </a:cubicBezTo>
                  <a:cubicBezTo>
                    <a:pt x="22" y="11"/>
                    <a:pt x="22" y="10"/>
                    <a:pt x="23" y="10"/>
                  </a:cubicBezTo>
                  <a:cubicBezTo>
                    <a:pt x="24" y="10"/>
                    <a:pt x="25" y="10"/>
                    <a:pt x="25" y="10"/>
                  </a:cubicBezTo>
                  <a:cubicBezTo>
                    <a:pt x="25" y="9"/>
                    <a:pt x="25" y="9"/>
                    <a:pt x="25" y="8"/>
                  </a:cubicBezTo>
                  <a:cubicBezTo>
                    <a:pt x="25" y="8"/>
                    <a:pt x="23" y="9"/>
                    <a:pt x="23" y="9"/>
                  </a:cubicBezTo>
                  <a:cubicBezTo>
                    <a:pt x="22" y="8"/>
                    <a:pt x="22" y="8"/>
                    <a:pt x="22" y="8"/>
                  </a:cubicBezTo>
                  <a:cubicBezTo>
                    <a:pt x="22" y="7"/>
                    <a:pt x="22" y="7"/>
                    <a:pt x="22" y="7"/>
                  </a:cubicBezTo>
                  <a:cubicBezTo>
                    <a:pt x="21" y="7"/>
                    <a:pt x="21" y="6"/>
                    <a:pt x="21" y="6"/>
                  </a:cubicBezTo>
                  <a:cubicBezTo>
                    <a:pt x="20" y="7"/>
                    <a:pt x="19" y="7"/>
                    <a:pt x="19" y="8"/>
                  </a:cubicBezTo>
                  <a:close/>
                  <a:moveTo>
                    <a:pt x="24" y="12"/>
                  </a:moveTo>
                  <a:cubicBezTo>
                    <a:pt x="26" y="12"/>
                    <a:pt x="29" y="11"/>
                    <a:pt x="31" y="11"/>
                  </a:cubicBezTo>
                  <a:cubicBezTo>
                    <a:pt x="31" y="11"/>
                    <a:pt x="32" y="11"/>
                    <a:pt x="32" y="12"/>
                  </a:cubicBezTo>
                  <a:cubicBezTo>
                    <a:pt x="32" y="12"/>
                    <a:pt x="31" y="12"/>
                    <a:pt x="31" y="12"/>
                  </a:cubicBezTo>
                  <a:cubicBezTo>
                    <a:pt x="30" y="12"/>
                    <a:pt x="30" y="13"/>
                    <a:pt x="30" y="13"/>
                  </a:cubicBezTo>
                  <a:cubicBezTo>
                    <a:pt x="29" y="13"/>
                    <a:pt x="29" y="14"/>
                    <a:pt x="29" y="15"/>
                  </a:cubicBezTo>
                  <a:cubicBezTo>
                    <a:pt x="29" y="15"/>
                    <a:pt x="28" y="15"/>
                    <a:pt x="28" y="15"/>
                  </a:cubicBezTo>
                  <a:cubicBezTo>
                    <a:pt x="27" y="14"/>
                    <a:pt x="26" y="14"/>
                    <a:pt x="25" y="13"/>
                  </a:cubicBezTo>
                  <a:cubicBezTo>
                    <a:pt x="25" y="13"/>
                    <a:pt x="25" y="13"/>
                    <a:pt x="24" y="12"/>
                  </a:cubicBezTo>
                  <a:close/>
                  <a:moveTo>
                    <a:pt x="33" y="11"/>
                  </a:moveTo>
                  <a:cubicBezTo>
                    <a:pt x="33" y="11"/>
                    <a:pt x="34" y="11"/>
                    <a:pt x="34" y="11"/>
                  </a:cubicBezTo>
                  <a:cubicBezTo>
                    <a:pt x="34" y="11"/>
                    <a:pt x="35" y="11"/>
                    <a:pt x="35" y="11"/>
                  </a:cubicBezTo>
                  <a:cubicBezTo>
                    <a:pt x="35" y="11"/>
                    <a:pt x="36" y="12"/>
                    <a:pt x="37" y="12"/>
                  </a:cubicBezTo>
                  <a:cubicBezTo>
                    <a:pt x="37" y="12"/>
                    <a:pt x="37" y="13"/>
                    <a:pt x="37" y="13"/>
                  </a:cubicBezTo>
                  <a:cubicBezTo>
                    <a:pt x="37" y="13"/>
                    <a:pt x="36" y="13"/>
                    <a:pt x="36" y="13"/>
                  </a:cubicBezTo>
                  <a:cubicBezTo>
                    <a:pt x="36" y="13"/>
                    <a:pt x="35" y="13"/>
                    <a:pt x="35" y="13"/>
                  </a:cubicBezTo>
                  <a:cubicBezTo>
                    <a:pt x="35" y="13"/>
                    <a:pt x="35" y="13"/>
                    <a:pt x="35" y="13"/>
                  </a:cubicBezTo>
                  <a:cubicBezTo>
                    <a:pt x="34" y="13"/>
                    <a:pt x="34" y="12"/>
                    <a:pt x="34" y="12"/>
                  </a:cubicBezTo>
                  <a:cubicBezTo>
                    <a:pt x="34" y="12"/>
                    <a:pt x="33" y="12"/>
                    <a:pt x="33" y="12"/>
                  </a:cubicBezTo>
                  <a:cubicBezTo>
                    <a:pt x="33" y="12"/>
                    <a:pt x="33" y="12"/>
                    <a:pt x="33" y="11"/>
                  </a:cubicBezTo>
                  <a:close/>
                  <a:moveTo>
                    <a:pt x="30" y="15"/>
                  </a:moveTo>
                  <a:cubicBezTo>
                    <a:pt x="30" y="15"/>
                    <a:pt x="30" y="16"/>
                    <a:pt x="30" y="16"/>
                  </a:cubicBezTo>
                  <a:cubicBezTo>
                    <a:pt x="30" y="16"/>
                    <a:pt x="31" y="17"/>
                    <a:pt x="33" y="17"/>
                  </a:cubicBezTo>
                  <a:cubicBezTo>
                    <a:pt x="33" y="17"/>
                    <a:pt x="34" y="17"/>
                    <a:pt x="34" y="17"/>
                  </a:cubicBezTo>
                  <a:cubicBezTo>
                    <a:pt x="35" y="16"/>
                    <a:pt x="35" y="16"/>
                    <a:pt x="36" y="15"/>
                  </a:cubicBezTo>
                  <a:cubicBezTo>
                    <a:pt x="36" y="15"/>
                    <a:pt x="36" y="15"/>
                    <a:pt x="37" y="15"/>
                  </a:cubicBezTo>
                  <a:cubicBezTo>
                    <a:pt x="37" y="15"/>
                    <a:pt x="37" y="14"/>
                    <a:pt x="38" y="14"/>
                  </a:cubicBezTo>
                  <a:cubicBezTo>
                    <a:pt x="38" y="14"/>
                    <a:pt x="37" y="14"/>
                    <a:pt x="37" y="14"/>
                  </a:cubicBezTo>
                  <a:cubicBezTo>
                    <a:pt x="37" y="14"/>
                    <a:pt x="37" y="14"/>
                    <a:pt x="36" y="14"/>
                  </a:cubicBezTo>
                  <a:cubicBezTo>
                    <a:pt x="36" y="14"/>
                    <a:pt x="35" y="14"/>
                    <a:pt x="35" y="14"/>
                  </a:cubicBezTo>
                  <a:cubicBezTo>
                    <a:pt x="34" y="14"/>
                    <a:pt x="33" y="14"/>
                    <a:pt x="32" y="14"/>
                  </a:cubicBezTo>
                  <a:cubicBezTo>
                    <a:pt x="32" y="14"/>
                    <a:pt x="31" y="14"/>
                    <a:pt x="31" y="14"/>
                  </a:cubicBezTo>
                  <a:cubicBezTo>
                    <a:pt x="31" y="15"/>
                    <a:pt x="30" y="15"/>
                    <a:pt x="30" y="15"/>
                  </a:cubicBezTo>
                  <a:close/>
                  <a:moveTo>
                    <a:pt x="36" y="18"/>
                  </a:moveTo>
                  <a:cubicBezTo>
                    <a:pt x="35" y="18"/>
                    <a:pt x="35" y="19"/>
                    <a:pt x="36" y="19"/>
                  </a:cubicBezTo>
                  <a:cubicBezTo>
                    <a:pt x="38" y="19"/>
                    <a:pt x="42" y="19"/>
                    <a:pt x="44" y="19"/>
                  </a:cubicBezTo>
                  <a:cubicBezTo>
                    <a:pt x="44" y="19"/>
                    <a:pt x="45" y="19"/>
                    <a:pt x="44" y="18"/>
                  </a:cubicBezTo>
                  <a:cubicBezTo>
                    <a:pt x="44" y="18"/>
                    <a:pt x="44" y="17"/>
                    <a:pt x="43" y="17"/>
                  </a:cubicBezTo>
                  <a:cubicBezTo>
                    <a:pt x="43" y="17"/>
                    <a:pt x="43" y="16"/>
                    <a:pt x="43" y="16"/>
                  </a:cubicBezTo>
                  <a:cubicBezTo>
                    <a:pt x="42" y="15"/>
                    <a:pt x="41" y="15"/>
                    <a:pt x="40" y="15"/>
                  </a:cubicBezTo>
                  <a:cubicBezTo>
                    <a:pt x="40" y="15"/>
                    <a:pt x="39" y="16"/>
                    <a:pt x="39" y="16"/>
                  </a:cubicBezTo>
                  <a:cubicBezTo>
                    <a:pt x="38" y="16"/>
                    <a:pt x="38" y="17"/>
                    <a:pt x="37" y="17"/>
                  </a:cubicBezTo>
                  <a:cubicBezTo>
                    <a:pt x="37" y="17"/>
                    <a:pt x="37" y="17"/>
                    <a:pt x="37" y="17"/>
                  </a:cubicBezTo>
                  <a:cubicBezTo>
                    <a:pt x="36" y="17"/>
                    <a:pt x="36" y="18"/>
                    <a:pt x="36" y="18"/>
                  </a:cubicBezTo>
                  <a:close/>
                  <a:moveTo>
                    <a:pt x="28" y="18"/>
                  </a:moveTo>
                  <a:cubicBezTo>
                    <a:pt x="28" y="18"/>
                    <a:pt x="29" y="18"/>
                    <a:pt x="29" y="18"/>
                  </a:cubicBezTo>
                  <a:cubicBezTo>
                    <a:pt x="29" y="17"/>
                    <a:pt x="29" y="17"/>
                    <a:pt x="29" y="17"/>
                  </a:cubicBezTo>
                  <a:cubicBezTo>
                    <a:pt x="29" y="17"/>
                    <a:pt x="30" y="17"/>
                    <a:pt x="30" y="17"/>
                  </a:cubicBezTo>
                  <a:cubicBezTo>
                    <a:pt x="30" y="17"/>
                    <a:pt x="31" y="18"/>
                    <a:pt x="31" y="18"/>
                  </a:cubicBezTo>
                  <a:cubicBezTo>
                    <a:pt x="31" y="18"/>
                    <a:pt x="31" y="19"/>
                    <a:pt x="31" y="19"/>
                  </a:cubicBezTo>
                  <a:cubicBezTo>
                    <a:pt x="30" y="19"/>
                    <a:pt x="29" y="19"/>
                    <a:pt x="29" y="19"/>
                  </a:cubicBezTo>
                  <a:cubicBezTo>
                    <a:pt x="29" y="18"/>
                    <a:pt x="28" y="18"/>
                    <a:pt x="2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îṧľîḑè">
              <a:extLst>
                <a:ext uri="{FF2B5EF4-FFF2-40B4-BE49-F238E27FC236}">
                  <a16:creationId xmlns:a16="http://schemas.microsoft.com/office/drawing/2014/main" id="{C22BBE7A-44EA-46D6-833B-CCD5C3F00C21}"/>
                </a:ext>
              </a:extLst>
            </p:cNvPr>
            <p:cNvSpPr/>
            <p:nvPr/>
          </p:nvSpPr>
          <p:spPr bwMode="auto">
            <a:xfrm>
              <a:off x="1801111" y="2332774"/>
              <a:ext cx="2180165" cy="2184725"/>
            </a:xfrm>
            <a:custGeom>
              <a:avLst/>
              <a:gdLst>
                <a:gd name="T0" fmla="*/ 230 w 460"/>
                <a:gd name="T1" fmla="*/ 0 h 459"/>
                <a:gd name="T2" fmla="*/ 460 w 460"/>
                <a:gd name="T3" fmla="*/ 230 h 459"/>
                <a:gd name="T4" fmla="*/ 230 w 460"/>
                <a:gd name="T5" fmla="*/ 459 h 459"/>
                <a:gd name="T6" fmla="*/ 0 w 460"/>
                <a:gd name="T7" fmla="*/ 230 h 459"/>
                <a:gd name="T8" fmla="*/ 230 w 460"/>
                <a:gd name="T9" fmla="*/ 0 h 459"/>
                <a:gd name="T10" fmla="*/ 230 w 460"/>
                <a:gd name="T11" fmla="*/ 17 h 459"/>
                <a:gd name="T12" fmla="*/ 444 w 460"/>
                <a:gd name="T13" fmla="*/ 231 h 459"/>
                <a:gd name="T14" fmla="*/ 230 w 460"/>
                <a:gd name="T15" fmla="*/ 446 h 459"/>
                <a:gd name="T16" fmla="*/ 16 w 460"/>
                <a:gd name="T17" fmla="*/ 231 h 459"/>
                <a:gd name="T18" fmla="*/ 230 w 460"/>
                <a:gd name="T19" fmla="*/ 1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459">
                  <a:moveTo>
                    <a:pt x="230" y="0"/>
                  </a:moveTo>
                  <a:cubicBezTo>
                    <a:pt x="357" y="0"/>
                    <a:pt x="460" y="103"/>
                    <a:pt x="460" y="230"/>
                  </a:cubicBezTo>
                  <a:cubicBezTo>
                    <a:pt x="460" y="356"/>
                    <a:pt x="357" y="459"/>
                    <a:pt x="230" y="459"/>
                  </a:cubicBezTo>
                  <a:cubicBezTo>
                    <a:pt x="103" y="459"/>
                    <a:pt x="0" y="356"/>
                    <a:pt x="0" y="230"/>
                  </a:cubicBezTo>
                  <a:cubicBezTo>
                    <a:pt x="0" y="103"/>
                    <a:pt x="103" y="0"/>
                    <a:pt x="230" y="0"/>
                  </a:cubicBezTo>
                  <a:close/>
                  <a:moveTo>
                    <a:pt x="230" y="17"/>
                  </a:moveTo>
                  <a:cubicBezTo>
                    <a:pt x="348" y="17"/>
                    <a:pt x="444" y="113"/>
                    <a:pt x="444" y="231"/>
                  </a:cubicBezTo>
                  <a:cubicBezTo>
                    <a:pt x="444" y="349"/>
                    <a:pt x="348" y="446"/>
                    <a:pt x="230" y="446"/>
                  </a:cubicBezTo>
                  <a:cubicBezTo>
                    <a:pt x="112" y="446"/>
                    <a:pt x="16" y="349"/>
                    <a:pt x="16" y="231"/>
                  </a:cubicBezTo>
                  <a:cubicBezTo>
                    <a:pt x="16" y="113"/>
                    <a:pt x="112" y="17"/>
                    <a:pt x="2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47" name="矩形 146">
            <a:extLst>
              <a:ext uri="{FF2B5EF4-FFF2-40B4-BE49-F238E27FC236}">
                <a16:creationId xmlns:a16="http://schemas.microsoft.com/office/drawing/2014/main" id="{A90F8C7E-8E07-4199-8604-3B17D49CAB6A}"/>
              </a:ext>
            </a:extLst>
          </p:cNvPr>
          <p:cNvSpPr/>
          <p:nvPr/>
        </p:nvSpPr>
        <p:spPr>
          <a:xfrm>
            <a:off x="444680" y="2024765"/>
            <a:ext cx="7408079" cy="332688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a:extLst>
              <a:ext uri="{FF2B5EF4-FFF2-40B4-BE49-F238E27FC236}">
                <a16:creationId xmlns:a16="http://schemas.microsoft.com/office/drawing/2014/main" id="{843254B7-8FDB-42A2-868D-F8D5751D4C80}"/>
              </a:ext>
            </a:extLst>
          </p:cNvPr>
          <p:cNvGrpSpPr/>
          <p:nvPr/>
        </p:nvGrpSpPr>
        <p:grpSpPr>
          <a:xfrm>
            <a:off x="1477251" y="2850301"/>
            <a:ext cx="5502782" cy="560294"/>
            <a:chOff x="660400" y="560064"/>
            <a:chExt cx="5502782" cy="560294"/>
          </a:xfrm>
        </p:grpSpPr>
        <p:grpSp>
          <p:nvGrpSpPr>
            <p:cNvPr id="47" name="组合 46">
              <a:extLst>
                <a:ext uri="{FF2B5EF4-FFF2-40B4-BE49-F238E27FC236}">
                  <a16:creationId xmlns:a16="http://schemas.microsoft.com/office/drawing/2014/main" id="{B30BDB56-686A-4F78-B2D0-8D057DCBA81D}"/>
                </a:ext>
              </a:extLst>
            </p:cNvPr>
            <p:cNvGrpSpPr/>
            <p:nvPr/>
          </p:nvGrpSpPr>
          <p:grpSpPr>
            <a:xfrm>
              <a:off x="660400" y="579186"/>
              <a:ext cx="589166" cy="503600"/>
              <a:chOff x="5952731" y="1824220"/>
              <a:chExt cx="589166" cy="503600"/>
            </a:xfrm>
          </p:grpSpPr>
          <p:sp>
            <p:nvSpPr>
              <p:cNvPr id="84" name="文本框 83">
                <a:extLst>
                  <a:ext uri="{FF2B5EF4-FFF2-40B4-BE49-F238E27FC236}">
                    <a16:creationId xmlns:a16="http://schemas.microsoft.com/office/drawing/2014/main" id="{FF9EAE73-3733-4E44-A83E-34F03524B0A8}"/>
                  </a:ext>
                </a:extLst>
              </p:cNvPr>
              <p:cNvSpPr txBox="1"/>
              <p:nvPr/>
            </p:nvSpPr>
            <p:spPr>
              <a:xfrm>
                <a:off x="6202716" y="1882939"/>
                <a:ext cx="51723" cy="144584"/>
              </a:xfrm>
              <a:custGeom>
                <a:avLst/>
                <a:gdLst/>
                <a:ahLst/>
                <a:cxnLst/>
                <a:rect l="l" t="t" r="r" b="b"/>
                <a:pathLst>
                  <a:path w="51723" h="144584">
                    <a:moveTo>
                      <a:pt x="27650" y="94"/>
                    </a:moveTo>
                    <a:lnTo>
                      <a:pt x="51723" y="6083"/>
                    </a:lnTo>
                    <a:lnTo>
                      <a:pt x="51723" y="144584"/>
                    </a:lnTo>
                    <a:lnTo>
                      <a:pt x="991" y="144584"/>
                    </a:lnTo>
                    <a:lnTo>
                      <a:pt x="991" y="35586"/>
                    </a:lnTo>
                    <a:cubicBezTo>
                      <a:pt x="991" y="27717"/>
                      <a:pt x="897" y="21417"/>
                      <a:pt x="708" y="16687"/>
                    </a:cubicBezTo>
                    <a:lnTo>
                      <a:pt x="0" y="8757"/>
                    </a:lnTo>
                    <a:lnTo>
                      <a:pt x="24933" y="320"/>
                    </a:lnTo>
                    <a:cubicBezTo>
                      <a:pt x="25839" y="94"/>
                      <a:pt x="26745" y="-132"/>
                      <a:pt x="27650"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85" name="文本框 84">
                <a:extLst>
                  <a:ext uri="{FF2B5EF4-FFF2-40B4-BE49-F238E27FC236}">
                    <a16:creationId xmlns:a16="http://schemas.microsoft.com/office/drawing/2014/main" id="{0B5D4961-1081-420B-BE71-C4E9E628918A}"/>
                  </a:ext>
                </a:extLst>
              </p:cNvPr>
              <p:cNvSpPr txBox="1"/>
              <p:nvPr/>
            </p:nvSpPr>
            <p:spPr>
              <a:xfrm>
                <a:off x="6313930" y="1934359"/>
                <a:ext cx="30120" cy="11305"/>
              </a:xfrm>
              <a:custGeom>
                <a:avLst/>
                <a:gdLst/>
                <a:ahLst/>
                <a:cxnLst/>
                <a:rect l="l" t="t" r="r" b="b"/>
                <a:pathLst>
                  <a:path w="30120" h="11305">
                    <a:moveTo>
                      <a:pt x="0" y="0"/>
                    </a:moveTo>
                    <a:cubicBezTo>
                      <a:pt x="10191" y="2940"/>
                      <a:pt x="20382" y="7010"/>
                      <a:pt x="30120" y="11305"/>
                    </a:cubicBezTo>
                    <a:cubicBezTo>
                      <a:pt x="21967" y="8366"/>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86" name="文本框 85">
                <a:extLst>
                  <a:ext uri="{FF2B5EF4-FFF2-40B4-BE49-F238E27FC236}">
                    <a16:creationId xmlns:a16="http://schemas.microsoft.com/office/drawing/2014/main" id="{8A1CC9A4-8938-479B-AB2B-FF99E303BAE2}"/>
                  </a:ext>
                </a:extLst>
              </p:cNvPr>
              <p:cNvSpPr txBox="1"/>
              <p:nvPr/>
            </p:nvSpPr>
            <p:spPr>
              <a:xfrm>
                <a:off x="6269091" y="2104840"/>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87" name="文本框 86">
                <a:extLst>
                  <a:ext uri="{FF2B5EF4-FFF2-40B4-BE49-F238E27FC236}">
                    <a16:creationId xmlns:a16="http://schemas.microsoft.com/office/drawing/2014/main" id="{92EBA88C-ADA0-42A8-85A4-8977D1C37498}"/>
                  </a:ext>
                </a:extLst>
              </p:cNvPr>
              <p:cNvSpPr txBox="1"/>
              <p:nvPr/>
            </p:nvSpPr>
            <p:spPr>
              <a:xfrm>
                <a:off x="6168672" y="1824220"/>
                <a:ext cx="85767" cy="67477"/>
              </a:xfrm>
              <a:custGeom>
                <a:avLst/>
                <a:gdLst/>
                <a:ahLst/>
                <a:cxnLst/>
                <a:rect l="l" t="t" r="r" b="b"/>
                <a:pathLst>
                  <a:path w="85767" h="67477">
                    <a:moveTo>
                      <a:pt x="55880" y="0"/>
                    </a:moveTo>
                    <a:lnTo>
                      <a:pt x="85767" y="0"/>
                    </a:lnTo>
                    <a:lnTo>
                      <a:pt x="85767" y="64803"/>
                    </a:lnTo>
                    <a:lnTo>
                      <a:pt x="61694" y="58814"/>
                    </a:lnTo>
                    <a:cubicBezTo>
                      <a:pt x="60789" y="58588"/>
                      <a:pt x="59883" y="58814"/>
                      <a:pt x="58977" y="59040"/>
                    </a:cubicBezTo>
                    <a:lnTo>
                      <a:pt x="34044" y="67477"/>
                    </a:lnTo>
                    <a:lnTo>
                      <a:pt x="33905" y="65926"/>
                    </a:lnTo>
                    <a:cubicBezTo>
                      <a:pt x="33152" y="62745"/>
                      <a:pt x="31080" y="60338"/>
                      <a:pt x="27689" y="58706"/>
                    </a:cubicBezTo>
                    <a:cubicBezTo>
                      <a:pt x="24299" y="57073"/>
                      <a:pt x="16743" y="56257"/>
                      <a:pt x="5023" y="56257"/>
                    </a:cubicBezTo>
                    <a:lnTo>
                      <a:pt x="0" y="56257"/>
                    </a:lnTo>
                    <a:lnTo>
                      <a:pt x="0" y="32555"/>
                    </a:lnTo>
                    <a:cubicBezTo>
                      <a:pt x="24529" y="27276"/>
                      <a:pt x="43156" y="16424"/>
                      <a:pt x="55880"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88" name="文本框 87">
                <a:extLst>
                  <a:ext uri="{FF2B5EF4-FFF2-40B4-BE49-F238E27FC236}">
                    <a16:creationId xmlns:a16="http://schemas.microsoft.com/office/drawing/2014/main" id="{F919E932-C219-415F-B484-EB8A51D87246}"/>
                  </a:ext>
                </a:extLst>
              </p:cNvPr>
              <p:cNvSpPr txBox="1"/>
              <p:nvPr/>
            </p:nvSpPr>
            <p:spPr>
              <a:xfrm>
                <a:off x="5952731" y="1889022"/>
                <a:ext cx="589166" cy="438798"/>
              </a:xfrm>
              <a:custGeom>
                <a:avLst/>
                <a:gdLst/>
                <a:ahLst/>
                <a:cxnLst/>
                <a:rect l="l" t="t" r="r" b="b"/>
                <a:pathLst>
                  <a:path w="589166" h="438798">
                    <a:moveTo>
                      <a:pt x="301707" y="0"/>
                    </a:moveTo>
                    <a:lnTo>
                      <a:pt x="321143" y="4836"/>
                    </a:lnTo>
                    <a:cubicBezTo>
                      <a:pt x="335325" y="10065"/>
                      <a:pt x="349196" y="16396"/>
                      <a:pt x="362784" y="22274"/>
                    </a:cubicBezTo>
                    <a:cubicBezTo>
                      <a:pt x="392903" y="35162"/>
                      <a:pt x="422796" y="46467"/>
                      <a:pt x="454727" y="54154"/>
                    </a:cubicBezTo>
                    <a:cubicBezTo>
                      <a:pt x="481903" y="60938"/>
                      <a:pt x="509757" y="66590"/>
                      <a:pt x="536253" y="75634"/>
                    </a:cubicBezTo>
                    <a:cubicBezTo>
                      <a:pt x="553464" y="81512"/>
                      <a:pt x="577469" y="87618"/>
                      <a:pt x="588113" y="103444"/>
                    </a:cubicBezTo>
                    <a:cubicBezTo>
                      <a:pt x="590151" y="106384"/>
                      <a:pt x="589019" y="110002"/>
                      <a:pt x="586527" y="112037"/>
                    </a:cubicBezTo>
                    <a:cubicBezTo>
                      <a:pt x="586527" y="115427"/>
                      <a:pt x="584715" y="118819"/>
                      <a:pt x="580866" y="120402"/>
                    </a:cubicBezTo>
                    <a:cubicBezTo>
                      <a:pt x="555050" y="130124"/>
                      <a:pt x="530138" y="141655"/>
                      <a:pt x="505228" y="153639"/>
                    </a:cubicBezTo>
                    <a:cubicBezTo>
                      <a:pt x="528780" y="186198"/>
                      <a:pt x="516325" y="324345"/>
                      <a:pt x="515192" y="346278"/>
                    </a:cubicBezTo>
                    <a:cubicBezTo>
                      <a:pt x="515192" y="346278"/>
                      <a:pt x="515192" y="346504"/>
                      <a:pt x="515192" y="346504"/>
                    </a:cubicBezTo>
                    <a:cubicBezTo>
                      <a:pt x="515419" y="346730"/>
                      <a:pt x="515645" y="346956"/>
                      <a:pt x="515872" y="347181"/>
                    </a:cubicBezTo>
                    <a:cubicBezTo>
                      <a:pt x="534441" y="376123"/>
                      <a:pt x="549161" y="457971"/>
                      <a:pt x="488470" y="434683"/>
                    </a:cubicBezTo>
                    <a:cubicBezTo>
                      <a:pt x="446575" y="418630"/>
                      <a:pt x="460388" y="350347"/>
                      <a:pt x="498661" y="339268"/>
                    </a:cubicBezTo>
                    <a:cubicBezTo>
                      <a:pt x="501831" y="279577"/>
                      <a:pt x="505907" y="218304"/>
                      <a:pt x="491188" y="160196"/>
                    </a:cubicBezTo>
                    <a:cubicBezTo>
                      <a:pt x="468994" y="170823"/>
                      <a:pt x="446575" y="181449"/>
                      <a:pt x="423701" y="190945"/>
                    </a:cubicBezTo>
                    <a:cubicBezTo>
                      <a:pt x="395167" y="202703"/>
                      <a:pt x="363463" y="211974"/>
                      <a:pt x="337420" y="228478"/>
                    </a:cubicBezTo>
                    <a:cubicBezTo>
                      <a:pt x="323152" y="237296"/>
                      <a:pt x="311151" y="245662"/>
                      <a:pt x="295072" y="244080"/>
                    </a:cubicBezTo>
                    <a:cubicBezTo>
                      <a:pt x="293487" y="248150"/>
                      <a:pt x="289183" y="251088"/>
                      <a:pt x="284202" y="248150"/>
                    </a:cubicBezTo>
                    <a:cubicBezTo>
                      <a:pt x="229851" y="214686"/>
                      <a:pt x="166668" y="201798"/>
                      <a:pt x="110732" y="171953"/>
                    </a:cubicBezTo>
                    <a:cubicBezTo>
                      <a:pt x="89897" y="160875"/>
                      <a:pt x="69969" y="148665"/>
                      <a:pt x="49134" y="137586"/>
                    </a:cubicBezTo>
                    <a:cubicBezTo>
                      <a:pt x="34868" y="130124"/>
                      <a:pt x="15618" y="126281"/>
                      <a:pt x="2483" y="117689"/>
                    </a:cubicBezTo>
                    <a:cubicBezTo>
                      <a:pt x="218" y="116332"/>
                      <a:pt x="-914" y="112715"/>
                      <a:pt x="898" y="110454"/>
                    </a:cubicBezTo>
                    <a:cubicBezTo>
                      <a:pt x="-235" y="107967"/>
                      <a:pt x="218" y="104801"/>
                      <a:pt x="3389" y="103444"/>
                    </a:cubicBezTo>
                    <a:cubicBezTo>
                      <a:pt x="54343" y="81286"/>
                      <a:pt x="109373" y="68172"/>
                      <a:pt x="159195" y="43301"/>
                    </a:cubicBezTo>
                    <a:cubicBezTo>
                      <a:pt x="177765" y="34031"/>
                      <a:pt x="196335" y="23461"/>
                      <a:pt x="215442" y="14361"/>
                    </a:cubicBezTo>
                    <a:lnTo>
                      <a:pt x="249984" y="2674"/>
                    </a:lnTo>
                    <a:lnTo>
                      <a:pt x="250692" y="10604"/>
                    </a:lnTo>
                    <a:cubicBezTo>
                      <a:pt x="250881" y="15334"/>
                      <a:pt x="250975" y="21634"/>
                      <a:pt x="250975" y="29503"/>
                    </a:cubicBezTo>
                    <a:lnTo>
                      <a:pt x="250975" y="138501"/>
                    </a:lnTo>
                    <a:lnTo>
                      <a:pt x="301707" y="138501"/>
                    </a:lnTo>
                    <a:lnTo>
                      <a:pt x="301707" y="0"/>
                    </a:lnTo>
                    <a:close/>
                    <a:moveTo>
                      <a:pt x="361198" y="45336"/>
                    </a:moveTo>
                    <a:cubicBezTo>
                      <a:pt x="363010" y="46015"/>
                      <a:pt x="364822" y="46919"/>
                      <a:pt x="366634" y="47598"/>
                    </a:cubicBezTo>
                    <a:cubicBezTo>
                      <a:pt x="374786" y="50537"/>
                      <a:pt x="383165" y="53702"/>
                      <a:pt x="391318" y="56641"/>
                    </a:cubicBezTo>
                    <a:cubicBezTo>
                      <a:pt x="381580" y="52346"/>
                      <a:pt x="371389" y="48276"/>
                      <a:pt x="361198" y="45336"/>
                    </a:cubicBezTo>
                    <a:close/>
                    <a:moveTo>
                      <a:pt x="326550" y="215817"/>
                    </a:moveTo>
                    <a:cubicBezTo>
                      <a:pt x="325417" y="216269"/>
                      <a:pt x="324285" y="216495"/>
                      <a:pt x="323152" y="216947"/>
                    </a:cubicBezTo>
                    <a:cubicBezTo>
                      <a:pt x="320889" y="218530"/>
                      <a:pt x="318624" y="220113"/>
                      <a:pt x="316359" y="221470"/>
                    </a:cubicBezTo>
                    <a:cubicBezTo>
                      <a:pt x="316359" y="221696"/>
                      <a:pt x="316359" y="222148"/>
                      <a:pt x="316359" y="222374"/>
                    </a:cubicBezTo>
                    <a:cubicBezTo>
                      <a:pt x="319756" y="220113"/>
                      <a:pt x="323152" y="217852"/>
                      <a:pt x="326550" y="21581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sp>
            <p:nvSpPr>
              <p:cNvPr id="89" name="文本框 88">
                <a:extLst>
                  <a:ext uri="{FF2B5EF4-FFF2-40B4-BE49-F238E27FC236}">
                    <a16:creationId xmlns:a16="http://schemas.microsoft.com/office/drawing/2014/main" id="{9B72B10F-BE47-418D-BC1B-C77ACF049A3E}"/>
                  </a:ext>
                </a:extLst>
              </p:cNvPr>
              <p:cNvSpPr txBox="1"/>
              <p:nvPr/>
            </p:nvSpPr>
            <p:spPr>
              <a:xfrm>
                <a:off x="6059290" y="2098831"/>
                <a:ext cx="340535" cy="187898"/>
              </a:xfrm>
              <a:custGeom>
                <a:avLst/>
                <a:gdLst/>
                <a:ahLst/>
                <a:cxnLst/>
                <a:rect l="l" t="t" r="r" b="b"/>
                <a:pathLst>
                  <a:path w="340535" h="187898">
                    <a:moveTo>
                      <a:pt x="323229" y="1047"/>
                    </a:moveTo>
                    <a:cubicBezTo>
                      <a:pt x="325267" y="1047"/>
                      <a:pt x="327532" y="2177"/>
                      <a:pt x="328663" y="3986"/>
                    </a:cubicBezTo>
                    <a:cubicBezTo>
                      <a:pt x="335005" y="14839"/>
                      <a:pt x="332061" y="30666"/>
                      <a:pt x="332740" y="42875"/>
                    </a:cubicBezTo>
                    <a:cubicBezTo>
                      <a:pt x="333420" y="59832"/>
                      <a:pt x="334099" y="76562"/>
                      <a:pt x="335005" y="93520"/>
                    </a:cubicBezTo>
                    <a:cubicBezTo>
                      <a:pt x="336817" y="119973"/>
                      <a:pt x="347007" y="151852"/>
                      <a:pt x="334099" y="176722"/>
                    </a:cubicBezTo>
                    <a:cubicBezTo>
                      <a:pt x="333873" y="179662"/>
                      <a:pt x="332287" y="182601"/>
                      <a:pt x="329569" y="183506"/>
                    </a:cubicBezTo>
                    <a:cubicBezTo>
                      <a:pt x="326853" y="186444"/>
                      <a:pt x="322323" y="185992"/>
                      <a:pt x="320284" y="183506"/>
                    </a:cubicBezTo>
                    <a:cubicBezTo>
                      <a:pt x="296053" y="181697"/>
                      <a:pt x="272501" y="177853"/>
                      <a:pt x="247816" y="178531"/>
                    </a:cubicBezTo>
                    <a:cubicBezTo>
                      <a:pt x="218602" y="179436"/>
                      <a:pt x="189615" y="181923"/>
                      <a:pt x="160627" y="183280"/>
                    </a:cubicBezTo>
                    <a:cubicBezTo>
                      <a:pt x="130281" y="184635"/>
                      <a:pt x="99935" y="187349"/>
                      <a:pt x="69815" y="187575"/>
                    </a:cubicBezTo>
                    <a:cubicBezTo>
                      <a:pt x="53736" y="187575"/>
                      <a:pt x="29052" y="190062"/>
                      <a:pt x="13426" y="181245"/>
                    </a:cubicBezTo>
                    <a:cubicBezTo>
                      <a:pt x="12067" y="181245"/>
                      <a:pt x="10481" y="180792"/>
                      <a:pt x="9122" y="179436"/>
                    </a:cubicBezTo>
                    <a:cubicBezTo>
                      <a:pt x="-6730" y="164513"/>
                      <a:pt x="2555" y="129243"/>
                      <a:pt x="4141" y="110251"/>
                    </a:cubicBezTo>
                    <a:cubicBezTo>
                      <a:pt x="6858" y="75884"/>
                      <a:pt x="970" y="41518"/>
                      <a:pt x="2555" y="7152"/>
                    </a:cubicBezTo>
                    <a:cubicBezTo>
                      <a:pt x="2782" y="4438"/>
                      <a:pt x="4594" y="2630"/>
                      <a:pt x="6858" y="1951"/>
                    </a:cubicBezTo>
                    <a:cubicBezTo>
                      <a:pt x="8443" y="821"/>
                      <a:pt x="10934" y="368"/>
                      <a:pt x="13426" y="1499"/>
                    </a:cubicBezTo>
                    <a:cubicBezTo>
                      <a:pt x="43092" y="15065"/>
                      <a:pt x="72306" y="29535"/>
                      <a:pt x="103106" y="40387"/>
                    </a:cubicBezTo>
                    <a:cubicBezTo>
                      <a:pt x="127337" y="48980"/>
                      <a:pt x="158589" y="62771"/>
                      <a:pt x="184633" y="60284"/>
                    </a:cubicBezTo>
                    <a:cubicBezTo>
                      <a:pt x="230151" y="55762"/>
                      <a:pt x="279295" y="28631"/>
                      <a:pt x="315529" y="1499"/>
                    </a:cubicBezTo>
                    <a:cubicBezTo>
                      <a:pt x="318020" y="-535"/>
                      <a:pt x="320964" y="-309"/>
                      <a:pt x="323229"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2000" dirty="0">
                  <a:solidFill>
                    <a:schemeClr val="bg1"/>
                  </a:solidFill>
                  <a:latin typeface="Impact" panose="020B0806030902050204" pitchFamily="34" charset="0"/>
                  <a:sym typeface="Impact" panose="020B0806030902050204" pitchFamily="34" charset="0"/>
                </a:endParaRPr>
              </a:p>
            </p:txBody>
          </p:sp>
        </p:grpSp>
        <p:grpSp>
          <p:nvGrpSpPr>
            <p:cNvPr id="48" name="组合 47">
              <a:extLst>
                <a:ext uri="{FF2B5EF4-FFF2-40B4-BE49-F238E27FC236}">
                  <a16:creationId xmlns:a16="http://schemas.microsoft.com/office/drawing/2014/main" id="{D4A4F530-270A-4B83-BB35-72B950816D81}"/>
                </a:ext>
              </a:extLst>
            </p:cNvPr>
            <p:cNvGrpSpPr/>
            <p:nvPr/>
          </p:nvGrpSpPr>
          <p:grpSpPr>
            <a:xfrm>
              <a:off x="1896149" y="562778"/>
              <a:ext cx="589166" cy="514957"/>
              <a:chOff x="5393525" y="2865426"/>
              <a:chExt cx="589166" cy="514957"/>
            </a:xfrm>
          </p:grpSpPr>
          <p:sp>
            <p:nvSpPr>
              <p:cNvPr id="76" name="文本框 75">
                <a:extLst>
                  <a:ext uri="{FF2B5EF4-FFF2-40B4-BE49-F238E27FC236}">
                    <a16:creationId xmlns:a16="http://schemas.microsoft.com/office/drawing/2014/main" id="{882EB8C4-8F34-4A71-8DE3-2CDBDC7158BE}"/>
                  </a:ext>
                </a:extLst>
              </p:cNvPr>
              <p:cNvSpPr txBox="1"/>
              <p:nvPr/>
            </p:nvSpPr>
            <p:spPr>
              <a:xfrm>
                <a:off x="5658904" y="2921534"/>
                <a:ext cx="25179" cy="17516"/>
              </a:xfrm>
              <a:custGeom>
                <a:avLst/>
                <a:gdLst/>
                <a:ahLst/>
                <a:cxnLst/>
                <a:rect l="l" t="t" r="r" b="b"/>
                <a:pathLst>
                  <a:path w="25179" h="17516">
                    <a:moveTo>
                      <a:pt x="12124" y="0"/>
                    </a:moveTo>
                    <a:cubicBezTo>
                      <a:pt x="16694" y="0"/>
                      <a:pt x="20097" y="1612"/>
                      <a:pt x="22333" y="4837"/>
                    </a:cubicBezTo>
                    <a:lnTo>
                      <a:pt x="25179" y="17277"/>
                    </a:lnTo>
                    <a:lnTo>
                      <a:pt x="12256" y="14062"/>
                    </a:lnTo>
                    <a:cubicBezTo>
                      <a:pt x="11351" y="13836"/>
                      <a:pt x="10445" y="14062"/>
                      <a:pt x="9539" y="14288"/>
                    </a:cubicBezTo>
                    <a:lnTo>
                      <a:pt x="0" y="17516"/>
                    </a:lnTo>
                    <a:lnTo>
                      <a:pt x="1916" y="5358"/>
                    </a:lnTo>
                    <a:cubicBezTo>
                      <a:pt x="4151" y="1786"/>
                      <a:pt x="7554" y="0"/>
                      <a:pt x="12124"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77" name="文本框 76">
                <a:extLst>
                  <a:ext uri="{FF2B5EF4-FFF2-40B4-BE49-F238E27FC236}">
                    <a16:creationId xmlns:a16="http://schemas.microsoft.com/office/drawing/2014/main" id="{45F3DE4A-37EF-4490-A17E-AF6B8C0618F1}"/>
                  </a:ext>
                </a:extLst>
              </p:cNvPr>
              <p:cNvSpPr txBox="1"/>
              <p:nvPr/>
            </p:nvSpPr>
            <p:spPr>
              <a:xfrm>
                <a:off x="5603590" y="2919761"/>
                <a:ext cx="135456" cy="191231"/>
              </a:xfrm>
              <a:custGeom>
                <a:avLst/>
                <a:gdLst/>
                <a:ahLst/>
                <a:cxnLst/>
                <a:rect l="l" t="t" r="r" b="b"/>
                <a:pathLst>
                  <a:path w="135456" h="191231">
                    <a:moveTo>
                      <a:pt x="80493" y="0"/>
                    </a:moveTo>
                    <a:lnTo>
                      <a:pt x="111079" y="7610"/>
                    </a:lnTo>
                    <a:lnTo>
                      <a:pt x="135456" y="17818"/>
                    </a:lnTo>
                    <a:lnTo>
                      <a:pt x="127322" y="52226"/>
                    </a:lnTo>
                    <a:cubicBezTo>
                      <a:pt x="120425" y="67605"/>
                      <a:pt x="100109" y="100248"/>
                      <a:pt x="66373" y="150155"/>
                    </a:cubicBezTo>
                    <a:lnTo>
                      <a:pt x="132309" y="150155"/>
                    </a:lnTo>
                    <a:lnTo>
                      <a:pt x="132309" y="191231"/>
                    </a:lnTo>
                    <a:lnTo>
                      <a:pt x="0" y="191231"/>
                    </a:lnTo>
                    <a:lnTo>
                      <a:pt x="38" y="156852"/>
                    </a:lnTo>
                    <a:cubicBezTo>
                      <a:pt x="39229" y="92757"/>
                      <a:pt x="62521" y="53094"/>
                      <a:pt x="69912" y="37864"/>
                    </a:cubicBezTo>
                    <a:cubicBezTo>
                      <a:pt x="77304" y="22634"/>
                      <a:pt x="81000" y="10752"/>
                      <a:pt x="81000" y="2219"/>
                    </a:cubicBezTo>
                    <a:lnTo>
                      <a:pt x="8049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78" name="文本框 77">
                <a:extLst>
                  <a:ext uri="{FF2B5EF4-FFF2-40B4-BE49-F238E27FC236}">
                    <a16:creationId xmlns:a16="http://schemas.microsoft.com/office/drawing/2014/main" id="{248297A9-58C5-4BC6-8AF8-2D2E66274309}"/>
                  </a:ext>
                </a:extLst>
              </p:cNvPr>
              <p:cNvSpPr txBox="1"/>
              <p:nvPr/>
            </p:nvSpPr>
            <p:spPr>
              <a:xfrm>
                <a:off x="5603590" y="2939050"/>
                <a:ext cx="55314" cy="32044"/>
              </a:xfrm>
              <a:custGeom>
                <a:avLst/>
                <a:gdLst/>
                <a:ahLst/>
                <a:cxnLst/>
                <a:rect l="l" t="t" r="r" b="b"/>
                <a:pathLst>
                  <a:path w="55314" h="32044">
                    <a:moveTo>
                      <a:pt x="55314" y="0"/>
                    </a:moveTo>
                    <a:lnTo>
                      <a:pt x="53876" y="9124"/>
                    </a:lnTo>
                    <a:lnTo>
                      <a:pt x="53876" y="32044"/>
                    </a:lnTo>
                    <a:lnTo>
                      <a:pt x="0" y="32044"/>
                    </a:lnTo>
                    <a:lnTo>
                      <a:pt x="0" y="23263"/>
                    </a:lnTo>
                    <a:lnTo>
                      <a:pt x="243" y="19538"/>
                    </a:lnTo>
                    <a:lnTo>
                      <a:pt x="5378" y="16896"/>
                    </a:lnTo>
                    <a:lnTo>
                      <a:pt x="55314"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79" name="文本框 78">
                <a:extLst>
                  <a:ext uri="{FF2B5EF4-FFF2-40B4-BE49-F238E27FC236}">
                    <a16:creationId xmlns:a16="http://schemas.microsoft.com/office/drawing/2014/main" id="{CA964629-4803-410E-A01C-04926EB6AC6B}"/>
                  </a:ext>
                </a:extLst>
              </p:cNvPr>
              <p:cNvSpPr txBox="1"/>
              <p:nvPr/>
            </p:nvSpPr>
            <p:spPr>
              <a:xfrm>
                <a:off x="5754724" y="298692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80" name="文本框 79">
                <a:extLst>
                  <a:ext uri="{FF2B5EF4-FFF2-40B4-BE49-F238E27FC236}">
                    <a16:creationId xmlns:a16="http://schemas.microsoft.com/office/drawing/2014/main" id="{C59BB6F7-5AE2-4694-81A9-546831B1ABAB}"/>
                  </a:ext>
                </a:extLst>
              </p:cNvPr>
              <p:cNvSpPr txBox="1"/>
              <p:nvPr/>
            </p:nvSpPr>
            <p:spPr>
              <a:xfrm>
                <a:off x="5709885" y="315740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81" name="文本框 80">
                <a:extLst>
                  <a:ext uri="{FF2B5EF4-FFF2-40B4-BE49-F238E27FC236}">
                    <a16:creationId xmlns:a16="http://schemas.microsoft.com/office/drawing/2014/main" id="{B8B9301B-D971-49BE-98D5-F8D4E36732C7}"/>
                  </a:ext>
                </a:extLst>
              </p:cNvPr>
              <p:cNvSpPr txBox="1"/>
              <p:nvPr/>
            </p:nvSpPr>
            <p:spPr>
              <a:xfrm>
                <a:off x="5603833" y="2865426"/>
                <a:ext cx="137423" cy="74112"/>
              </a:xfrm>
              <a:custGeom>
                <a:avLst/>
                <a:gdLst/>
                <a:ahLst/>
                <a:cxnLst/>
                <a:rect l="l" t="t" r="r" b="b"/>
                <a:pathLst>
                  <a:path w="137423" h="74112">
                    <a:moveTo>
                      <a:pt x="64795" y="0"/>
                    </a:moveTo>
                    <a:cubicBezTo>
                      <a:pt x="88707" y="0"/>
                      <a:pt x="106790" y="5928"/>
                      <a:pt x="119043" y="17785"/>
                    </a:cubicBezTo>
                    <a:cubicBezTo>
                      <a:pt x="131297" y="29641"/>
                      <a:pt x="137423" y="44648"/>
                      <a:pt x="137423" y="62805"/>
                    </a:cubicBezTo>
                    <a:lnTo>
                      <a:pt x="135213" y="72153"/>
                    </a:lnTo>
                    <a:lnTo>
                      <a:pt x="110836" y="61945"/>
                    </a:lnTo>
                    <a:lnTo>
                      <a:pt x="80250" y="54335"/>
                    </a:lnTo>
                    <a:lnTo>
                      <a:pt x="77404" y="41895"/>
                    </a:lnTo>
                    <a:cubicBezTo>
                      <a:pt x="75168" y="38670"/>
                      <a:pt x="71765" y="37058"/>
                      <a:pt x="67195" y="37058"/>
                    </a:cubicBezTo>
                    <a:cubicBezTo>
                      <a:pt x="62625" y="37058"/>
                      <a:pt x="59222" y="38844"/>
                      <a:pt x="56987" y="42416"/>
                    </a:cubicBezTo>
                    <a:lnTo>
                      <a:pt x="55071" y="54574"/>
                    </a:lnTo>
                    <a:lnTo>
                      <a:pt x="5135" y="71470"/>
                    </a:lnTo>
                    <a:lnTo>
                      <a:pt x="0" y="74112"/>
                    </a:lnTo>
                    <a:lnTo>
                      <a:pt x="1841" y="45913"/>
                    </a:lnTo>
                    <a:cubicBezTo>
                      <a:pt x="3230" y="38125"/>
                      <a:pt x="6653" y="30460"/>
                      <a:pt x="12110" y="22919"/>
                    </a:cubicBezTo>
                    <a:cubicBezTo>
                      <a:pt x="17567" y="15379"/>
                      <a:pt x="24661" y="9674"/>
                      <a:pt x="33393" y="5804"/>
                    </a:cubicBezTo>
                    <a:cubicBezTo>
                      <a:pt x="42124" y="1934"/>
                      <a:pt x="52591" y="0"/>
                      <a:pt x="64795"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82" name="文本框 81">
                <a:extLst>
                  <a:ext uri="{FF2B5EF4-FFF2-40B4-BE49-F238E27FC236}">
                    <a16:creationId xmlns:a16="http://schemas.microsoft.com/office/drawing/2014/main" id="{7284E154-A0C7-450C-B549-55897929DAD5}"/>
                  </a:ext>
                </a:extLst>
              </p:cNvPr>
              <p:cNvSpPr txBox="1"/>
              <p:nvPr/>
            </p:nvSpPr>
            <p:spPr>
              <a:xfrm>
                <a:off x="5393525" y="2935502"/>
                <a:ext cx="589166" cy="444881"/>
              </a:xfrm>
              <a:custGeom>
                <a:avLst/>
                <a:gdLst/>
                <a:ahLst/>
                <a:cxnLst/>
                <a:rect l="l" t="t" r="r" b="b"/>
                <a:pathLst>
                  <a:path w="589166" h="444881">
                    <a:moveTo>
                      <a:pt x="277634" y="94"/>
                    </a:moveTo>
                    <a:lnTo>
                      <a:pt x="290557" y="3309"/>
                    </a:lnTo>
                    <a:lnTo>
                      <a:pt x="291064" y="5528"/>
                    </a:lnTo>
                    <a:cubicBezTo>
                      <a:pt x="291064" y="14061"/>
                      <a:pt x="287368" y="25943"/>
                      <a:pt x="279976" y="41173"/>
                    </a:cubicBezTo>
                    <a:cubicBezTo>
                      <a:pt x="272585" y="56403"/>
                      <a:pt x="249293" y="96066"/>
                      <a:pt x="210102" y="160161"/>
                    </a:cubicBezTo>
                    <a:lnTo>
                      <a:pt x="210064" y="194540"/>
                    </a:lnTo>
                    <a:lnTo>
                      <a:pt x="342373" y="194540"/>
                    </a:lnTo>
                    <a:lnTo>
                      <a:pt x="342373" y="153464"/>
                    </a:lnTo>
                    <a:lnTo>
                      <a:pt x="276437" y="153464"/>
                    </a:lnTo>
                    <a:cubicBezTo>
                      <a:pt x="310173" y="103557"/>
                      <a:pt x="330489" y="70914"/>
                      <a:pt x="337386" y="55535"/>
                    </a:cubicBezTo>
                    <a:lnTo>
                      <a:pt x="345520" y="21127"/>
                    </a:lnTo>
                    <a:lnTo>
                      <a:pt x="362784" y="28357"/>
                    </a:lnTo>
                    <a:cubicBezTo>
                      <a:pt x="392903" y="41245"/>
                      <a:pt x="422796" y="52550"/>
                      <a:pt x="454727" y="60238"/>
                    </a:cubicBezTo>
                    <a:cubicBezTo>
                      <a:pt x="481903" y="67021"/>
                      <a:pt x="509757" y="72674"/>
                      <a:pt x="536253" y="81717"/>
                    </a:cubicBezTo>
                    <a:cubicBezTo>
                      <a:pt x="553464" y="87595"/>
                      <a:pt x="577469" y="93701"/>
                      <a:pt x="588113" y="109527"/>
                    </a:cubicBezTo>
                    <a:cubicBezTo>
                      <a:pt x="590151" y="112467"/>
                      <a:pt x="589019" y="116085"/>
                      <a:pt x="586527" y="118120"/>
                    </a:cubicBezTo>
                    <a:cubicBezTo>
                      <a:pt x="586527" y="121511"/>
                      <a:pt x="584715" y="124902"/>
                      <a:pt x="580866" y="126485"/>
                    </a:cubicBezTo>
                    <a:cubicBezTo>
                      <a:pt x="555050" y="136207"/>
                      <a:pt x="530138" y="147738"/>
                      <a:pt x="505228" y="159722"/>
                    </a:cubicBezTo>
                    <a:cubicBezTo>
                      <a:pt x="528780" y="192281"/>
                      <a:pt x="516325" y="330428"/>
                      <a:pt x="515192" y="352361"/>
                    </a:cubicBezTo>
                    <a:cubicBezTo>
                      <a:pt x="515192" y="352361"/>
                      <a:pt x="515192" y="352587"/>
                      <a:pt x="515192" y="352587"/>
                    </a:cubicBezTo>
                    <a:cubicBezTo>
                      <a:pt x="515419" y="352813"/>
                      <a:pt x="515645" y="353039"/>
                      <a:pt x="515872" y="353264"/>
                    </a:cubicBezTo>
                    <a:cubicBezTo>
                      <a:pt x="534441" y="382206"/>
                      <a:pt x="549161" y="464054"/>
                      <a:pt x="488470" y="440766"/>
                    </a:cubicBezTo>
                    <a:cubicBezTo>
                      <a:pt x="446575" y="424713"/>
                      <a:pt x="460388" y="356430"/>
                      <a:pt x="498661" y="345351"/>
                    </a:cubicBezTo>
                    <a:cubicBezTo>
                      <a:pt x="501831" y="285660"/>
                      <a:pt x="505907" y="224387"/>
                      <a:pt x="491188" y="166279"/>
                    </a:cubicBezTo>
                    <a:cubicBezTo>
                      <a:pt x="468994" y="176906"/>
                      <a:pt x="446575" y="187532"/>
                      <a:pt x="423701" y="197028"/>
                    </a:cubicBezTo>
                    <a:cubicBezTo>
                      <a:pt x="395167" y="208786"/>
                      <a:pt x="363463" y="218057"/>
                      <a:pt x="337420" y="234561"/>
                    </a:cubicBezTo>
                    <a:cubicBezTo>
                      <a:pt x="323152" y="243379"/>
                      <a:pt x="311151" y="251745"/>
                      <a:pt x="295072" y="250163"/>
                    </a:cubicBezTo>
                    <a:cubicBezTo>
                      <a:pt x="293487" y="254233"/>
                      <a:pt x="289183" y="257171"/>
                      <a:pt x="284202" y="254233"/>
                    </a:cubicBezTo>
                    <a:cubicBezTo>
                      <a:pt x="229851" y="220769"/>
                      <a:pt x="166668" y="207881"/>
                      <a:pt x="110732" y="178036"/>
                    </a:cubicBezTo>
                    <a:cubicBezTo>
                      <a:pt x="89897" y="166958"/>
                      <a:pt x="69969" y="154748"/>
                      <a:pt x="49134" y="143669"/>
                    </a:cubicBezTo>
                    <a:cubicBezTo>
                      <a:pt x="34868" y="136207"/>
                      <a:pt x="15618" y="132364"/>
                      <a:pt x="2483" y="123772"/>
                    </a:cubicBezTo>
                    <a:cubicBezTo>
                      <a:pt x="218" y="122415"/>
                      <a:pt x="-914" y="118798"/>
                      <a:pt x="898" y="116537"/>
                    </a:cubicBezTo>
                    <a:cubicBezTo>
                      <a:pt x="-235" y="114050"/>
                      <a:pt x="218" y="110884"/>
                      <a:pt x="3389" y="109527"/>
                    </a:cubicBezTo>
                    <a:cubicBezTo>
                      <a:pt x="54343" y="87369"/>
                      <a:pt x="109373" y="74255"/>
                      <a:pt x="159195" y="49384"/>
                    </a:cubicBezTo>
                    <a:lnTo>
                      <a:pt x="210307" y="23086"/>
                    </a:lnTo>
                    <a:lnTo>
                      <a:pt x="210064" y="26811"/>
                    </a:lnTo>
                    <a:lnTo>
                      <a:pt x="210064" y="35592"/>
                    </a:lnTo>
                    <a:lnTo>
                      <a:pt x="263940" y="35592"/>
                    </a:lnTo>
                    <a:lnTo>
                      <a:pt x="263940" y="12672"/>
                    </a:lnTo>
                    <a:lnTo>
                      <a:pt x="265378" y="3548"/>
                    </a:lnTo>
                    <a:lnTo>
                      <a:pt x="274917" y="320"/>
                    </a:lnTo>
                    <a:cubicBezTo>
                      <a:pt x="275823" y="94"/>
                      <a:pt x="276729" y="-132"/>
                      <a:pt x="277634" y="94"/>
                    </a:cubicBezTo>
                    <a:close/>
                    <a:moveTo>
                      <a:pt x="326550" y="221900"/>
                    </a:moveTo>
                    <a:cubicBezTo>
                      <a:pt x="325417" y="222352"/>
                      <a:pt x="324285" y="222578"/>
                      <a:pt x="323152" y="223030"/>
                    </a:cubicBezTo>
                    <a:cubicBezTo>
                      <a:pt x="320889" y="224613"/>
                      <a:pt x="318624" y="226196"/>
                      <a:pt x="316359" y="227553"/>
                    </a:cubicBezTo>
                    <a:cubicBezTo>
                      <a:pt x="316359" y="227779"/>
                      <a:pt x="316359" y="228231"/>
                      <a:pt x="316359" y="228457"/>
                    </a:cubicBezTo>
                    <a:cubicBezTo>
                      <a:pt x="319756" y="226196"/>
                      <a:pt x="323152" y="223935"/>
                      <a:pt x="326550" y="221900"/>
                    </a:cubicBezTo>
                    <a:close/>
                    <a:moveTo>
                      <a:pt x="361198" y="51419"/>
                    </a:moveTo>
                    <a:cubicBezTo>
                      <a:pt x="363010" y="52098"/>
                      <a:pt x="364822" y="53002"/>
                      <a:pt x="366634" y="53681"/>
                    </a:cubicBezTo>
                    <a:cubicBezTo>
                      <a:pt x="374786" y="56620"/>
                      <a:pt x="383165" y="59786"/>
                      <a:pt x="391318" y="62724"/>
                    </a:cubicBezTo>
                    <a:cubicBezTo>
                      <a:pt x="381580" y="58429"/>
                      <a:pt x="371389" y="54359"/>
                      <a:pt x="361198" y="5141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83" name="文本框 82">
                <a:extLst>
                  <a:ext uri="{FF2B5EF4-FFF2-40B4-BE49-F238E27FC236}">
                    <a16:creationId xmlns:a16="http://schemas.microsoft.com/office/drawing/2014/main" id="{B480F35B-605A-4964-B659-766E84BC23D9}"/>
                  </a:ext>
                </a:extLst>
              </p:cNvPr>
              <p:cNvSpPr txBox="1"/>
              <p:nvPr/>
            </p:nvSpPr>
            <p:spPr>
              <a:xfrm>
                <a:off x="5500083" y="3151394"/>
                <a:ext cx="340536" cy="187898"/>
              </a:xfrm>
              <a:custGeom>
                <a:avLst/>
                <a:gdLst/>
                <a:ahLst/>
                <a:cxnLst/>
                <a:rect l="l" t="t" r="r" b="b"/>
                <a:pathLst>
                  <a:path w="340536" h="187898">
                    <a:moveTo>
                      <a:pt x="323230" y="1047"/>
                    </a:moveTo>
                    <a:cubicBezTo>
                      <a:pt x="325268" y="1047"/>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5"/>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1"/>
                      <a:pt x="10935" y="368"/>
                      <a:pt x="13427" y="1499"/>
                    </a:cubicBezTo>
                    <a:cubicBezTo>
                      <a:pt x="43093" y="15065"/>
                      <a:pt x="72307" y="29535"/>
                      <a:pt x="103107" y="40387"/>
                    </a:cubicBezTo>
                    <a:cubicBezTo>
                      <a:pt x="127338" y="48980"/>
                      <a:pt x="158590" y="62771"/>
                      <a:pt x="184634" y="60284"/>
                    </a:cubicBezTo>
                    <a:cubicBezTo>
                      <a:pt x="230152" y="55762"/>
                      <a:pt x="279296" y="28631"/>
                      <a:pt x="315530" y="1499"/>
                    </a:cubicBezTo>
                    <a:cubicBezTo>
                      <a:pt x="318021" y="-535"/>
                      <a:pt x="320965" y="-309"/>
                      <a:pt x="323230" y="1047"/>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grpSp>
          <p:nvGrpSpPr>
            <p:cNvPr id="49" name="组合 48">
              <a:extLst>
                <a:ext uri="{FF2B5EF4-FFF2-40B4-BE49-F238E27FC236}">
                  <a16:creationId xmlns:a16="http://schemas.microsoft.com/office/drawing/2014/main" id="{2676EFC2-83BF-46F0-8C95-B9BD66CA9F9D}"/>
                </a:ext>
              </a:extLst>
            </p:cNvPr>
            <p:cNvGrpSpPr/>
            <p:nvPr/>
          </p:nvGrpSpPr>
          <p:grpSpPr>
            <a:xfrm>
              <a:off x="3131898" y="590230"/>
              <a:ext cx="589166" cy="530128"/>
              <a:chOff x="5542079" y="4118305"/>
              <a:chExt cx="589166" cy="530128"/>
            </a:xfrm>
          </p:grpSpPr>
          <p:sp>
            <p:nvSpPr>
              <p:cNvPr id="68" name="文本框 67">
                <a:extLst>
                  <a:ext uri="{FF2B5EF4-FFF2-40B4-BE49-F238E27FC236}">
                    <a16:creationId xmlns:a16="http://schemas.microsoft.com/office/drawing/2014/main" id="{F42688DF-8632-45EE-BD79-57809376F36D}"/>
                  </a:ext>
                </a:extLst>
              </p:cNvPr>
              <p:cNvSpPr txBox="1"/>
              <p:nvPr/>
            </p:nvSpPr>
            <p:spPr>
              <a:xfrm>
                <a:off x="5818329" y="4168212"/>
                <a:ext cx="21581" cy="40261"/>
              </a:xfrm>
              <a:custGeom>
                <a:avLst/>
                <a:gdLst/>
                <a:ahLst/>
                <a:cxnLst/>
                <a:rect l="l" t="t" r="r" b="b"/>
                <a:pathLst>
                  <a:path w="21581" h="40261">
                    <a:moveTo>
                      <a:pt x="10865" y="0"/>
                    </a:moveTo>
                    <a:cubicBezTo>
                      <a:pt x="14536" y="0"/>
                      <a:pt x="17240" y="1339"/>
                      <a:pt x="18976" y="4018"/>
                    </a:cubicBezTo>
                    <a:cubicBezTo>
                      <a:pt x="20712" y="6697"/>
                      <a:pt x="21581" y="12253"/>
                      <a:pt x="21581" y="20687"/>
                    </a:cubicBezTo>
                    <a:lnTo>
                      <a:pt x="21581" y="34082"/>
                    </a:lnTo>
                    <a:lnTo>
                      <a:pt x="20782" y="40261"/>
                    </a:lnTo>
                    <a:lnTo>
                      <a:pt x="1385" y="35435"/>
                    </a:lnTo>
                    <a:lnTo>
                      <a:pt x="0" y="35550"/>
                    </a:lnTo>
                    <a:lnTo>
                      <a:pt x="0" y="22324"/>
                    </a:lnTo>
                    <a:cubicBezTo>
                      <a:pt x="0" y="13097"/>
                      <a:pt x="769" y="7069"/>
                      <a:pt x="2307" y="4242"/>
                    </a:cubicBezTo>
                    <a:cubicBezTo>
                      <a:pt x="3845" y="1414"/>
                      <a:pt x="6698" y="0"/>
                      <a:pt x="10865"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69" name="文本框 68">
                <a:extLst>
                  <a:ext uri="{FF2B5EF4-FFF2-40B4-BE49-F238E27FC236}">
                    <a16:creationId xmlns:a16="http://schemas.microsoft.com/office/drawing/2014/main" id="{BBFD07EC-079D-4729-A772-0D428971FCFE}"/>
                  </a:ext>
                </a:extLst>
              </p:cNvPr>
              <p:cNvSpPr txBox="1"/>
              <p:nvPr/>
            </p:nvSpPr>
            <p:spPr>
              <a:xfrm>
                <a:off x="5797913" y="4203762"/>
                <a:ext cx="20416" cy="6568"/>
              </a:xfrm>
              <a:custGeom>
                <a:avLst/>
                <a:gdLst/>
                <a:ahLst/>
                <a:cxnLst/>
                <a:rect l="l" t="t" r="r" b="b"/>
                <a:pathLst>
                  <a:path w="20416" h="6568">
                    <a:moveTo>
                      <a:pt x="20416" y="0"/>
                    </a:moveTo>
                    <a:lnTo>
                      <a:pt x="20416" y="6568"/>
                    </a:lnTo>
                    <a:lnTo>
                      <a:pt x="0" y="6568"/>
                    </a:lnTo>
                    <a:lnTo>
                      <a:pt x="19084" y="111"/>
                    </a:lnTo>
                    <a:lnTo>
                      <a:pt x="20416" y="0"/>
                    </a:ln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70" name="文本框 69">
                <a:extLst>
                  <a:ext uri="{FF2B5EF4-FFF2-40B4-BE49-F238E27FC236}">
                    <a16:creationId xmlns:a16="http://schemas.microsoft.com/office/drawing/2014/main" id="{BBBD9787-CB23-4511-BCC8-7C7BCE103969}"/>
                  </a:ext>
                </a:extLst>
              </p:cNvPr>
              <p:cNvSpPr txBox="1"/>
              <p:nvPr/>
            </p:nvSpPr>
            <p:spPr>
              <a:xfrm>
                <a:off x="5758203" y="4195773"/>
                <a:ext cx="141833" cy="173010"/>
              </a:xfrm>
              <a:custGeom>
                <a:avLst/>
                <a:gdLst/>
                <a:ahLst/>
                <a:cxnLst/>
                <a:rect l="l" t="t" r="r" b="b"/>
                <a:pathLst>
                  <a:path w="141833" h="173010">
                    <a:moveTo>
                      <a:pt x="80908" y="0"/>
                    </a:moveTo>
                    <a:lnTo>
                      <a:pt x="105020" y="5998"/>
                    </a:lnTo>
                    <a:lnTo>
                      <a:pt x="131799" y="17212"/>
                    </a:lnTo>
                    <a:lnTo>
                      <a:pt x="114746" y="31697"/>
                    </a:lnTo>
                    <a:cubicBezTo>
                      <a:pt x="123875" y="34775"/>
                      <a:pt x="130671" y="39813"/>
                      <a:pt x="135136" y="46812"/>
                    </a:cubicBezTo>
                    <a:cubicBezTo>
                      <a:pt x="139601" y="53810"/>
                      <a:pt x="141833" y="70215"/>
                      <a:pt x="141833" y="96026"/>
                    </a:cubicBezTo>
                    <a:cubicBezTo>
                      <a:pt x="141833" y="115185"/>
                      <a:pt x="139650" y="130050"/>
                      <a:pt x="135285" y="140622"/>
                    </a:cubicBezTo>
                    <a:cubicBezTo>
                      <a:pt x="130919" y="151194"/>
                      <a:pt x="123378" y="159235"/>
                      <a:pt x="112663" y="164745"/>
                    </a:cubicBezTo>
                    <a:cubicBezTo>
                      <a:pt x="101947" y="170255"/>
                      <a:pt x="88205" y="173010"/>
                      <a:pt x="71437" y="173010"/>
                    </a:cubicBezTo>
                    <a:cubicBezTo>
                      <a:pt x="52387" y="173010"/>
                      <a:pt x="37430" y="169810"/>
                      <a:pt x="26566" y="163410"/>
                    </a:cubicBezTo>
                    <a:cubicBezTo>
                      <a:pt x="15701" y="157011"/>
                      <a:pt x="8558" y="149172"/>
                      <a:pt x="5134" y="139895"/>
                    </a:cubicBezTo>
                    <a:cubicBezTo>
                      <a:pt x="1711" y="130619"/>
                      <a:pt x="0" y="114520"/>
                      <a:pt x="0" y="91601"/>
                    </a:cubicBezTo>
                    <a:lnTo>
                      <a:pt x="0" y="72551"/>
                    </a:lnTo>
                    <a:lnTo>
                      <a:pt x="60126" y="72551"/>
                    </a:lnTo>
                    <a:lnTo>
                      <a:pt x="60126" y="111693"/>
                    </a:lnTo>
                    <a:cubicBezTo>
                      <a:pt x="60126" y="122111"/>
                      <a:pt x="60747" y="128733"/>
                      <a:pt x="61987" y="131561"/>
                    </a:cubicBezTo>
                    <a:cubicBezTo>
                      <a:pt x="63227" y="134389"/>
                      <a:pt x="65980" y="135803"/>
                      <a:pt x="70247" y="135803"/>
                    </a:cubicBezTo>
                    <a:cubicBezTo>
                      <a:pt x="74910" y="135803"/>
                      <a:pt x="77986" y="134017"/>
                      <a:pt x="79474" y="130445"/>
                    </a:cubicBezTo>
                    <a:cubicBezTo>
                      <a:pt x="80962" y="126873"/>
                      <a:pt x="81707" y="117546"/>
                      <a:pt x="81707" y="102465"/>
                    </a:cubicBezTo>
                    <a:lnTo>
                      <a:pt x="81707" y="85796"/>
                    </a:lnTo>
                    <a:cubicBezTo>
                      <a:pt x="81707" y="76569"/>
                      <a:pt x="80665" y="69822"/>
                      <a:pt x="78581" y="65556"/>
                    </a:cubicBezTo>
                    <a:cubicBezTo>
                      <a:pt x="76498" y="61289"/>
                      <a:pt x="73422" y="58486"/>
                      <a:pt x="69354" y="57147"/>
                    </a:cubicBezTo>
                    <a:cubicBezTo>
                      <a:pt x="65286" y="55808"/>
                      <a:pt x="57398" y="55039"/>
                      <a:pt x="45690" y="54840"/>
                    </a:cubicBezTo>
                    <a:lnTo>
                      <a:pt x="45690" y="19866"/>
                    </a:lnTo>
                    <a:cubicBezTo>
                      <a:pt x="59978" y="19866"/>
                      <a:pt x="68808" y="19320"/>
                      <a:pt x="72182" y="18228"/>
                    </a:cubicBezTo>
                    <a:cubicBezTo>
                      <a:pt x="75555" y="17137"/>
                      <a:pt x="77986" y="14756"/>
                      <a:pt x="79474" y="11085"/>
                    </a:cubicBezTo>
                    <a:lnTo>
                      <a:pt x="8090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71" name="文本框 70">
                <a:extLst>
                  <a:ext uri="{FF2B5EF4-FFF2-40B4-BE49-F238E27FC236}">
                    <a16:creationId xmlns:a16="http://schemas.microsoft.com/office/drawing/2014/main" id="{6C2656CB-D80B-437F-94B9-70F34AFF42B4}"/>
                  </a:ext>
                </a:extLst>
              </p:cNvPr>
              <p:cNvSpPr txBox="1"/>
              <p:nvPr/>
            </p:nvSpPr>
            <p:spPr>
              <a:xfrm>
                <a:off x="5903278" y="4254971"/>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72" name="文本框 71">
                <a:extLst>
                  <a:ext uri="{FF2B5EF4-FFF2-40B4-BE49-F238E27FC236}">
                    <a16:creationId xmlns:a16="http://schemas.microsoft.com/office/drawing/2014/main" id="{A93E29E5-4074-4D09-8CCB-79425B64B9BF}"/>
                  </a:ext>
                </a:extLst>
              </p:cNvPr>
              <p:cNvSpPr txBox="1"/>
              <p:nvPr/>
            </p:nvSpPr>
            <p:spPr>
              <a:xfrm>
                <a:off x="5858439" y="4425452"/>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rgbClr val="A6A6A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73" name="文本框 72">
                <a:extLst>
                  <a:ext uri="{FF2B5EF4-FFF2-40B4-BE49-F238E27FC236}">
                    <a16:creationId xmlns:a16="http://schemas.microsoft.com/office/drawing/2014/main" id="{6C5EDA90-6A6E-468D-B9D6-42566EEEF65B}"/>
                  </a:ext>
                </a:extLst>
              </p:cNvPr>
              <p:cNvSpPr txBox="1"/>
              <p:nvPr/>
            </p:nvSpPr>
            <p:spPr>
              <a:xfrm>
                <a:off x="5758203" y="4118305"/>
                <a:ext cx="139601" cy="94680"/>
              </a:xfrm>
              <a:custGeom>
                <a:avLst/>
                <a:gdLst/>
                <a:ahLst/>
                <a:cxnLst/>
                <a:rect l="l" t="t" r="r" b="b"/>
                <a:pathLst>
                  <a:path w="139601" h="94680">
                    <a:moveTo>
                      <a:pt x="65931" y="0"/>
                    </a:moveTo>
                    <a:cubicBezTo>
                      <a:pt x="94605" y="0"/>
                      <a:pt x="114052" y="5602"/>
                      <a:pt x="124271" y="16806"/>
                    </a:cubicBezTo>
                    <a:cubicBezTo>
                      <a:pt x="134491" y="28010"/>
                      <a:pt x="139601" y="43576"/>
                      <a:pt x="139601" y="63505"/>
                    </a:cubicBezTo>
                    <a:cubicBezTo>
                      <a:pt x="139601" y="76990"/>
                      <a:pt x="137765" y="86732"/>
                      <a:pt x="134094" y="92730"/>
                    </a:cubicBezTo>
                    <a:lnTo>
                      <a:pt x="131799" y="94680"/>
                    </a:lnTo>
                    <a:lnTo>
                      <a:pt x="105020" y="83466"/>
                    </a:lnTo>
                    <a:lnTo>
                      <a:pt x="80908" y="77468"/>
                    </a:lnTo>
                    <a:lnTo>
                      <a:pt x="81707" y="71289"/>
                    </a:lnTo>
                    <a:lnTo>
                      <a:pt x="81707" y="57894"/>
                    </a:lnTo>
                    <a:cubicBezTo>
                      <a:pt x="81707" y="49460"/>
                      <a:pt x="80838" y="43904"/>
                      <a:pt x="79102" y="41225"/>
                    </a:cubicBezTo>
                    <a:cubicBezTo>
                      <a:pt x="77366" y="38546"/>
                      <a:pt x="74662" y="37207"/>
                      <a:pt x="70991" y="37207"/>
                    </a:cubicBezTo>
                    <a:cubicBezTo>
                      <a:pt x="66824" y="37207"/>
                      <a:pt x="63971" y="38621"/>
                      <a:pt x="62433" y="41449"/>
                    </a:cubicBezTo>
                    <a:cubicBezTo>
                      <a:pt x="60895" y="44276"/>
                      <a:pt x="60126" y="50304"/>
                      <a:pt x="60126" y="59531"/>
                    </a:cubicBezTo>
                    <a:lnTo>
                      <a:pt x="60126" y="72757"/>
                    </a:lnTo>
                    <a:lnTo>
                      <a:pt x="58794" y="72868"/>
                    </a:lnTo>
                    <a:lnTo>
                      <a:pt x="39710" y="79325"/>
                    </a:lnTo>
                    <a:lnTo>
                      <a:pt x="0" y="79325"/>
                    </a:lnTo>
                    <a:lnTo>
                      <a:pt x="0" y="58787"/>
                    </a:lnTo>
                    <a:cubicBezTo>
                      <a:pt x="0" y="35768"/>
                      <a:pt x="5259" y="20216"/>
                      <a:pt x="15776" y="12129"/>
                    </a:cubicBezTo>
                    <a:cubicBezTo>
                      <a:pt x="26293" y="4043"/>
                      <a:pt x="43011" y="0"/>
                      <a:pt x="65931"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74" name="文本框 73">
                <a:extLst>
                  <a:ext uri="{FF2B5EF4-FFF2-40B4-BE49-F238E27FC236}">
                    <a16:creationId xmlns:a16="http://schemas.microsoft.com/office/drawing/2014/main" id="{F193CC1F-7A2F-4B1A-821B-0BAC195FA6C8}"/>
                  </a:ext>
                </a:extLst>
              </p:cNvPr>
              <p:cNvSpPr txBox="1"/>
              <p:nvPr/>
            </p:nvSpPr>
            <p:spPr>
              <a:xfrm>
                <a:off x="5542079" y="4203647"/>
                <a:ext cx="589166" cy="444786"/>
              </a:xfrm>
              <a:custGeom>
                <a:avLst/>
                <a:gdLst/>
                <a:ahLst/>
                <a:cxnLst/>
                <a:rect l="l" t="t" r="r" b="b"/>
                <a:pathLst>
                  <a:path w="589166" h="444786">
                    <a:moveTo>
                      <a:pt x="277634" y="0"/>
                    </a:moveTo>
                    <a:lnTo>
                      <a:pt x="297031" y="4826"/>
                    </a:lnTo>
                    <a:lnTo>
                      <a:pt x="295597" y="15911"/>
                    </a:lnTo>
                    <a:cubicBezTo>
                      <a:pt x="294109" y="19582"/>
                      <a:pt x="291678" y="21963"/>
                      <a:pt x="288305" y="23054"/>
                    </a:cubicBezTo>
                    <a:cubicBezTo>
                      <a:pt x="284931" y="24146"/>
                      <a:pt x="276101" y="24692"/>
                      <a:pt x="261813" y="24692"/>
                    </a:cubicBezTo>
                    <a:lnTo>
                      <a:pt x="261813" y="59666"/>
                    </a:lnTo>
                    <a:cubicBezTo>
                      <a:pt x="273521" y="59865"/>
                      <a:pt x="281409" y="60634"/>
                      <a:pt x="285477" y="61973"/>
                    </a:cubicBezTo>
                    <a:cubicBezTo>
                      <a:pt x="289545" y="63312"/>
                      <a:pt x="292621" y="66115"/>
                      <a:pt x="294704" y="70382"/>
                    </a:cubicBezTo>
                    <a:cubicBezTo>
                      <a:pt x="296788" y="74648"/>
                      <a:pt x="297830" y="81395"/>
                      <a:pt x="297830" y="90622"/>
                    </a:cubicBezTo>
                    <a:lnTo>
                      <a:pt x="297830" y="107291"/>
                    </a:lnTo>
                    <a:cubicBezTo>
                      <a:pt x="297830" y="122372"/>
                      <a:pt x="297085" y="131699"/>
                      <a:pt x="295597" y="135271"/>
                    </a:cubicBezTo>
                    <a:cubicBezTo>
                      <a:pt x="294109" y="138843"/>
                      <a:pt x="291033" y="140629"/>
                      <a:pt x="286370" y="140629"/>
                    </a:cubicBezTo>
                    <a:cubicBezTo>
                      <a:pt x="282103" y="140629"/>
                      <a:pt x="279350" y="139215"/>
                      <a:pt x="278110" y="136387"/>
                    </a:cubicBezTo>
                    <a:cubicBezTo>
                      <a:pt x="276870" y="133559"/>
                      <a:pt x="276249" y="126937"/>
                      <a:pt x="276249" y="116519"/>
                    </a:cubicBezTo>
                    <a:lnTo>
                      <a:pt x="276249" y="77377"/>
                    </a:lnTo>
                    <a:lnTo>
                      <a:pt x="216123" y="77377"/>
                    </a:lnTo>
                    <a:lnTo>
                      <a:pt x="216123" y="96427"/>
                    </a:lnTo>
                    <a:cubicBezTo>
                      <a:pt x="216123" y="119346"/>
                      <a:pt x="217834" y="135445"/>
                      <a:pt x="221257" y="144721"/>
                    </a:cubicBezTo>
                    <a:cubicBezTo>
                      <a:pt x="224681" y="153998"/>
                      <a:pt x="231824" y="161837"/>
                      <a:pt x="242689" y="168236"/>
                    </a:cubicBezTo>
                    <a:cubicBezTo>
                      <a:pt x="253553" y="174636"/>
                      <a:pt x="268510" y="177836"/>
                      <a:pt x="287560" y="177836"/>
                    </a:cubicBezTo>
                    <a:cubicBezTo>
                      <a:pt x="304328" y="177836"/>
                      <a:pt x="318070" y="175081"/>
                      <a:pt x="328786" y="169571"/>
                    </a:cubicBezTo>
                    <a:cubicBezTo>
                      <a:pt x="339501" y="164061"/>
                      <a:pt x="347042" y="156020"/>
                      <a:pt x="351408" y="145448"/>
                    </a:cubicBezTo>
                    <a:cubicBezTo>
                      <a:pt x="355773" y="134876"/>
                      <a:pt x="357956" y="120011"/>
                      <a:pt x="357956" y="100852"/>
                    </a:cubicBezTo>
                    <a:cubicBezTo>
                      <a:pt x="357956" y="75041"/>
                      <a:pt x="355724" y="58636"/>
                      <a:pt x="351259" y="51638"/>
                    </a:cubicBezTo>
                    <a:cubicBezTo>
                      <a:pt x="346794" y="44639"/>
                      <a:pt x="339998" y="39601"/>
                      <a:pt x="330869" y="36523"/>
                    </a:cubicBezTo>
                    <a:lnTo>
                      <a:pt x="347922" y="22038"/>
                    </a:lnTo>
                    <a:lnTo>
                      <a:pt x="362784" y="28262"/>
                    </a:lnTo>
                    <a:cubicBezTo>
                      <a:pt x="392903" y="41150"/>
                      <a:pt x="422796" y="52455"/>
                      <a:pt x="454727" y="60143"/>
                    </a:cubicBezTo>
                    <a:cubicBezTo>
                      <a:pt x="481903" y="66926"/>
                      <a:pt x="509757" y="72579"/>
                      <a:pt x="536253" y="81622"/>
                    </a:cubicBezTo>
                    <a:cubicBezTo>
                      <a:pt x="553464" y="87500"/>
                      <a:pt x="577469" y="93606"/>
                      <a:pt x="588113" y="109433"/>
                    </a:cubicBezTo>
                    <a:cubicBezTo>
                      <a:pt x="590151" y="112372"/>
                      <a:pt x="589019" y="115990"/>
                      <a:pt x="586527" y="118025"/>
                    </a:cubicBezTo>
                    <a:cubicBezTo>
                      <a:pt x="586527" y="121416"/>
                      <a:pt x="584715" y="124807"/>
                      <a:pt x="580866" y="126390"/>
                    </a:cubicBezTo>
                    <a:cubicBezTo>
                      <a:pt x="555050" y="136112"/>
                      <a:pt x="530138" y="147643"/>
                      <a:pt x="505228" y="159627"/>
                    </a:cubicBezTo>
                    <a:cubicBezTo>
                      <a:pt x="528780" y="192186"/>
                      <a:pt x="516325" y="330333"/>
                      <a:pt x="515192" y="352266"/>
                    </a:cubicBezTo>
                    <a:cubicBezTo>
                      <a:pt x="515192" y="352266"/>
                      <a:pt x="515192" y="352492"/>
                      <a:pt x="515192" y="352492"/>
                    </a:cubicBezTo>
                    <a:cubicBezTo>
                      <a:pt x="515419" y="352718"/>
                      <a:pt x="515645" y="352944"/>
                      <a:pt x="515872" y="353170"/>
                    </a:cubicBezTo>
                    <a:cubicBezTo>
                      <a:pt x="534441" y="382111"/>
                      <a:pt x="549161" y="463959"/>
                      <a:pt x="488470" y="440671"/>
                    </a:cubicBezTo>
                    <a:cubicBezTo>
                      <a:pt x="446575" y="424618"/>
                      <a:pt x="460388" y="356335"/>
                      <a:pt x="498661" y="345256"/>
                    </a:cubicBezTo>
                    <a:cubicBezTo>
                      <a:pt x="501831" y="285565"/>
                      <a:pt x="505907" y="224292"/>
                      <a:pt x="491188" y="166184"/>
                    </a:cubicBezTo>
                    <a:cubicBezTo>
                      <a:pt x="468994" y="176811"/>
                      <a:pt x="446575" y="187437"/>
                      <a:pt x="423701" y="196933"/>
                    </a:cubicBezTo>
                    <a:cubicBezTo>
                      <a:pt x="395167" y="208691"/>
                      <a:pt x="363463" y="217962"/>
                      <a:pt x="337420" y="234466"/>
                    </a:cubicBezTo>
                    <a:cubicBezTo>
                      <a:pt x="323152" y="243285"/>
                      <a:pt x="311151" y="251650"/>
                      <a:pt x="295072" y="250068"/>
                    </a:cubicBezTo>
                    <a:cubicBezTo>
                      <a:pt x="293487" y="254138"/>
                      <a:pt x="289183" y="257076"/>
                      <a:pt x="284202" y="254138"/>
                    </a:cubicBezTo>
                    <a:cubicBezTo>
                      <a:pt x="229851" y="220674"/>
                      <a:pt x="166668" y="207787"/>
                      <a:pt x="110732" y="177941"/>
                    </a:cubicBezTo>
                    <a:cubicBezTo>
                      <a:pt x="89897" y="166863"/>
                      <a:pt x="69969" y="154653"/>
                      <a:pt x="49134" y="143574"/>
                    </a:cubicBezTo>
                    <a:cubicBezTo>
                      <a:pt x="34868" y="136112"/>
                      <a:pt x="15618" y="132269"/>
                      <a:pt x="2483" y="123677"/>
                    </a:cubicBezTo>
                    <a:cubicBezTo>
                      <a:pt x="218" y="122321"/>
                      <a:pt x="-914" y="118703"/>
                      <a:pt x="898" y="116442"/>
                    </a:cubicBezTo>
                    <a:cubicBezTo>
                      <a:pt x="-235" y="113955"/>
                      <a:pt x="218" y="110789"/>
                      <a:pt x="3389" y="109433"/>
                    </a:cubicBezTo>
                    <a:cubicBezTo>
                      <a:pt x="54343" y="87274"/>
                      <a:pt x="109373" y="74161"/>
                      <a:pt x="159195" y="49290"/>
                    </a:cubicBezTo>
                    <a:cubicBezTo>
                      <a:pt x="177765" y="40020"/>
                      <a:pt x="196335" y="29449"/>
                      <a:pt x="215442" y="20349"/>
                    </a:cubicBezTo>
                    <a:lnTo>
                      <a:pt x="255833" y="6683"/>
                    </a:lnTo>
                    <a:lnTo>
                      <a:pt x="276249" y="6683"/>
                    </a:lnTo>
                    <a:lnTo>
                      <a:pt x="276249" y="115"/>
                    </a:lnTo>
                    <a:lnTo>
                      <a:pt x="277634" y="0"/>
                    </a:lnTo>
                    <a:close/>
                    <a:moveTo>
                      <a:pt x="326550" y="221805"/>
                    </a:moveTo>
                    <a:cubicBezTo>
                      <a:pt x="325417" y="222257"/>
                      <a:pt x="324285" y="222483"/>
                      <a:pt x="323152" y="222935"/>
                    </a:cubicBezTo>
                    <a:cubicBezTo>
                      <a:pt x="320889" y="224518"/>
                      <a:pt x="318624" y="226101"/>
                      <a:pt x="316359" y="227458"/>
                    </a:cubicBezTo>
                    <a:cubicBezTo>
                      <a:pt x="316359" y="227684"/>
                      <a:pt x="316359" y="228136"/>
                      <a:pt x="316359" y="228362"/>
                    </a:cubicBezTo>
                    <a:cubicBezTo>
                      <a:pt x="319756" y="226101"/>
                      <a:pt x="323152" y="223840"/>
                      <a:pt x="326550" y="221805"/>
                    </a:cubicBezTo>
                    <a:close/>
                    <a:moveTo>
                      <a:pt x="361198" y="51324"/>
                    </a:moveTo>
                    <a:cubicBezTo>
                      <a:pt x="363010" y="52003"/>
                      <a:pt x="364822" y="52907"/>
                      <a:pt x="366634" y="53586"/>
                    </a:cubicBezTo>
                    <a:cubicBezTo>
                      <a:pt x="374786" y="56525"/>
                      <a:pt x="383165" y="59691"/>
                      <a:pt x="391318" y="62629"/>
                    </a:cubicBezTo>
                    <a:cubicBezTo>
                      <a:pt x="381580" y="58334"/>
                      <a:pt x="371389" y="54264"/>
                      <a:pt x="361198" y="51324"/>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75" name="文本框 74">
                <a:extLst>
                  <a:ext uri="{FF2B5EF4-FFF2-40B4-BE49-F238E27FC236}">
                    <a16:creationId xmlns:a16="http://schemas.microsoft.com/office/drawing/2014/main" id="{8A382D6F-24B4-4220-ABCA-5C54936B1188}"/>
                  </a:ext>
                </a:extLst>
              </p:cNvPr>
              <p:cNvSpPr txBox="1"/>
              <p:nvPr/>
            </p:nvSpPr>
            <p:spPr>
              <a:xfrm>
                <a:off x="5648637" y="4419444"/>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grpSp>
          <p:nvGrpSpPr>
            <p:cNvPr id="50" name="组合 49">
              <a:extLst>
                <a:ext uri="{FF2B5EF4-FFF2-40B4-BE49-F238E27FC236}">
                  <a16:creationId xmlns:a16="http://schemas.microsoft.com/office/drawing/2014/main" id="{A6F6617D-5D90-4063-90B6-6266BD438D90}"/>
                </a:ext>
              </a:extLst>
            </p:cNvPr>
            <p:cNvGrpSpPr/>
            <p:nvPr/>
          </p:nvGrpSpPr>
          <p:grpSpPr>
            <a:xfrm>
              <a:off x="4367647" y="582351"/>
              <a:ext cx="589166" cy="512665"/>
              <a:chOff x="5010749" y="4940901"/>
              <a:chExt cx="589166" cy="512665"/>
            </a:xfrm>
          </p:grpSpPr>
          <p:sp>
            <p:nvSpPr>
              <p:cNvPr id="60" name="文本框 59">
                <a:extLst>
                  <a:ext uri="{FF2B5EF4-FFF2-40B4-BE49-F238E27FC236}">
                    <a16:creationId xmlns:a16="http://schemas.microsoft.com/office/drawing/2014/main" id="{C14354A2-C0A2-4054-BE31-62BB3CD7A1D0}"/>
                  </a:ext>
                </a:extLst>
              </p:cNvPr>
              <p:cNvSpPr txBox="1"/>
              <p:nvPr/>
            </p:nvSpPr>
            <p:spPr>
              <a:xfrm>
                <a:off x="5296792" y="4995818"/>
                <a:ext cx="3900" cy="16024"/>
              </a:xfrm>
              <a:custGeom>
                <a:avLst/>
                <a:gdLst/>
                <a:ahLst/>
                <a:cxnLst/>
                <a:rect l="l" t="t" r="r" b="b"/>
                <a:pathLst>
                  <a:path w="3900" h="16024">
                    <a:moveTo>
                      <a:pt x="3900" y="0"/>
                    </a:moveTo>
                    <a:lnTo>
                      <a:pt x="3900" y="16024"/>
                    </a:lnTo>
                    <a:lnTo>
                      <a:pt x="0" y="15054"/>
                    </a:lnTo>
                    <a:lnTo>
                      <a:pt x="3900"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61" name="文本框 60">
                <a:extLst>
                  <a:ext uri="{FF2B5EF4-FFF2-40B4-BE49-F238E27FC236}">
                    <a16:creationId xmlns:a16="http://schemas.microsoft.com/office/drawing/2014/main" id="{0D678535-1B50-42C3-AE10-14C4E398E8D9}"/>
                  </a:ext>
                </a:extLst>
              </p:cNvPr>
              <p:cNvSpPr txBox="1"/>
              <p:nvPr/>
            </p:nvSpPr>
            <p:spPr>
              <a:xfrm>
                <a:off x="5229255" y="5008686"/>
                <a:ext cx="148679" cy="173167"/>
              </a:xfrm>
              <a:custGeom>
                <a:avLst/>
                <a:gdLst/>
                <a:ahLst/>
                <a:cxnLst/>
                <a:rect l="l" t="t" r="r" b="b"/>
                <a:pathLst>
                  <a:path w="148679" h="173167">
                    <a:moveTo>
                      <a:pt x="59129" y="94"/>
                    </a:moveTo>
                    <a:lnTo>
                      <a:pt x="67537" y="2186"/>
                    </a:lnTo>
                    <a:lnTo>
                      <a:pt x="44871" y="89675"/>
                    </a:lnTo>
                    <a:lnTo>
                      <a:pt x="71437" y="89675"/>
                    </a:lnTo>
                    <a:lnTo>
                      <a:pt x="71437" y="3156"/>
                    </a:lnTo>
                    <a:lnTo>
                      <a:pt x="102638" y="10918"/>
                    </a:lnTo>
                    <a:lnTo>
                      <a:pt x="131564" y="23032"/>
                    </a:lnTo>
                    <a:lnTo>
                      <a:pt x="131564" y="89675"/>
                    </a:lnTo>
                    <a:lnTo>
                      <a:pt x="148679" y="89675"/>
                    </a:lnTo>
                    <a:lnTo>
                      <a:pt x="148679" y="130751"/>
                    </a:lnTo>
                    <a:lnTo>
                      <a:pt x="131564" y="130751"/>
                    </a:lnTo>
                    <a:lnTo>
                      <a:pt x="131564" y="173167"/>
                    </a:lnTo>
                    <a:lnTo>
                      <a:pt x="71437" y="173167"/>
                    </a:lnTo>
                    <a:lnTo>
                      <a:pt x="71437" y="130751"/>
                    </a:lnTo>
                    <a:lnTo>
                      <a:pt x="0" y="130751"/>
                    </a:lnTo>
                    <a:lnTo>
                      <a:pt x="0" y="89675"/>
                    </a:lnTo>
                    <a:lnTo>
                      <a:pt x="26092" y="10579"/>
                    </a:lnTo>
                    <a:lnTo>
                      <a:pt x="56412" y="320"/>
                    </a:lnTo>
                    <a:cubicBezTo>
                      <a:pt x="57318" y="94"/>
                      <a:pt x="58224" y="-132"/>
                      <a:pt x="59129" y="94"/>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62" name="文本框 61">
                <a:extLst>
                  <a:ext uri="{FF2B5EF4-FFF2-40B4-BE49-F238E27FC236}">
                    <a16:creationId xmlns:a16="http://schemas.microsoft.com/office/drawing/2014/main" id="{6E329188-6043-4A85-A2E6-9A15FA0594B9}"/>
                  </a:ext>
                </a:extLst>
              </p:cNvPr>
              <p:cNvSpPr txBox="1"/>
              <p:nvPr/>
            </p:nvSpPr>
            <p:spPr>
              <a:xfrm>
                <a:off x="5371948" y="5060104"/>
                <a:ext cx="30120" cy="11305"/>
              </a:xfrm>
              <a:custGeom>
                <a:avLst/>
                <a:gdLst/>
                <a:ahLst/>
                <a:cxnLst/>
                <a:rect l="l" t="t" r="r" b="b"/>
                <a:pathLst>
                  <a:path w="30120" h="11305">
                    <a:moveTo>
                      <a:pt x="0" y="0"/>
                    </a:moveTo>
                    <a:cubicBezTo>
                      <a:pt x="10191" y="2940"/>
                      <a:pt x="20382" y="7010"/>
                      <a:pt x="30120" y="11305"/>
                    </a:cubicBezTo>
                    <a:cubicBezTo>
                      <a:pt x="21967" y="8367"/>
                      <a:pt x="13588" y="5201"/>
                      <a:pt x="5436" y="2262"/>
                    </a:cubicBezTo>
                    <a:cubicBezTo>
                      <a:pt x="3624" y="1583"/>
                      <a:pt x="1812" y="679"/>
                      <a:pt x="0"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63" name="文本框 62">
                <a:extLst>
                  <a:ext uri="{FF2B5EF4-FFF2-40B4-BE49-F238E27FC236}">
                    <a16:creationId xmlns:a16="http://schemas.microsoft.com/office/drawing/2014/main" id="{13AAD003-D393-4B94-8998-432920C80FEF}"/>
                  </a:ext>
                </a:extLst>
              </p:cNvPr>
              <p:cNvSpPr txBox="1"/>
              <p:nvPr/>
            </p:nvSpPr>
            <p:spPr>
              <a:xfrm>
                <a:off x="5327109" y="5230585"/>
                <a:ext cx="10191" cy="6557"/>
              </a:xfrm>
              <a:custGeom>
                <a:avLst/>
                <a:gdLst/>
                <a:ahLst/>
                <a:cxnLst/>
                <a:rect l="l" t="t" r="r" b="b"/>
                <a:pathLst>
                  <a:path w="10191" h="6557">
                    <a:moveTo>
                      <a:pt x="10191" y="0"/>
                    </a:moveTo>
                    <a:cubicBezTo>
                      <a:pt x="6793" y="2035"/>
                      <a:pt x="3397" y="4296"/>
                      <a:pt x="0" y="6557"/>
                    </a:cubicBezTo>
                    <a:cubicBezTo>
                      <a:pt x="0" y="6331"/>
                      <a:pt x="0" y="5879"/>
                      <a:pt x="0" y="5653"/>
                    </a:cubicBezTo>
                    <a:cubicBezTo>
                      <a:pt x="2265" y="4296"/>
                      <a:pt x="4530" y="2713"/>
                      <a:pt x="6793" y="1130"/>
                    </a:cubicBezTo>
                    <a:cubicBezTo>
                      <a:pt x="7926" y="678"/>
                      <a:pt x="9058" y="452"/>
                      <a:pt x="10191" y="0"/>
                    </a:cubicBez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64" name="文本框 63">
                <a:extLst>
                  <a:ext uri="{FF2B5EF4-FFF2-40B4-BE49-F238E27FC236}">
                    <a16:creationId xmlns:a16="http://schemas.microsoft.com/office/drawing/2014/main" id="{0624F9BC-1DF0-4429-A718-EC5D04955EE3}"/>
                  </a:ext>
                </a:extLst>
              </p:cNvPr>
              <p:cNvSpPr txBox="1"/>
              <p:nvPr/>
            </p:nvSpPr>
            <p:spPr>
              <a:xfrm>
                <a:off x="5255347" y="4940901"/>
                <a:ext cx="105472" cy="90817"/>
              </a:xfrm>
              <a:custGeom>
                <a:avLst/>
                <a:gdLst/>
                <a:ahLst/>
                <a:cxnLst/>
                <a:rect l="l" t="t" r="r" b="b"/>
                <a:pathLst>
                  <a:path w="105472" h="90817">
                    <a:moveTo>
                      <a:pt x="25849" y="0"/>
                    </a:moveTo>
                    <a:lnTo>
                      <a:pt x="105472" y="0"/>
                    </a:lnTo>
                    <a:lnTo>
                      <a:pt x="105472" y="90817"/>
                    </a:lnTo>
                    <a:lnTo>
                      <a:pt x="76546" y="78703"/>
                    </a:lnTo>
                    <a:lnTo>
                      <a:pt x="45345" y="70941"/>
                    </a:lnTo>
                    <a:lnTo>
                      <a:pt x="45345" y="54917"/>
                    </a:lnTo>
                    <a:lnTo>
                      <a:pt x="41445" y="69971"/>
                    </a:lnTo>
                    <a:lnTo>
                      <a:pt x="33037" y="67879"/>
                    </a:lnTo>
                    <a:cubicBezTo>
                      <a:pt x="32132" y="67653"/>
                      <a:pt x="31226" y="67879"/>
                      <a:pt x="30320" y="68105"/>
                    </a:cubicBezTo>
                    <a:lnTo>
                      <a:pt x="0" y="78364"/>
                    </a:lnTo>
                    <a:lnTo>
                      <a:pt x="25849"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65" name="文本框 64">
                <a:extLst>
                  <a:ext uri="{FF2B5EF4-FFF2-40B4-BE49-F238E27FC236}">
                    <a16:creationId xmlns:a16="http://schemas.microsoft.com/office/drawing/2014/main" id="{F0C18B41-4FCD-460A-BFF8-8F982DC5E4B8}"/>
                  </a:ext>
                </a:extLst>
              </p:cNvPr>
              <p:cNvSpPr txBox="1"/>
              <p:nvPr/>
            </p:nvSpPr>
            <p:spPr>
              <a:xfrm>
                <a:off x="5274126" y="5010872"/>
                <a:ext cx="26566" cy="87489"/>
              </a:xfrm>
              <a:custGeom>
                <a:avLst/>
                <a:gdLst/>
                <a:ahLst/>
                <a:cxnLst/>
                <a:rect l="l" t="t" r="r" b="b"/>
                <a:pathLst>
                  <a:path w="26566" h="87489">
                    <a:moveTo>
                      <a:pt x="22666" y="0"/>
                    </a:moveTo>
                    <a:lnTo>
                      <a:pt x="26566" y="970"/>
                    </a:lnTo>
                    <a:lnTo>
                      <a:pt x="26566" y="87489"/>
                    </a:lnTo>
                    <a:lnTo>
                      <a:pt x="0" y="87489"/>
                    </a:lnTo>
                    <a:lnTo>
                      <a:pt x="22666" y="0"/>
                    </a:lnTo>
                    <a:close/>
                  </a:path>
                </a:pathLst>
              </a:custGeom>
              <a:solidFill>
                <a:schemeClr val="bg1">
                  <a:lumMod val="6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66" name="文本框 65">
                <a:extLst>
                  <a:ext uri="{FF2B5EF4-FFF2-40B4-BE49-F238E27FC236}">
                    <a16:creationId xmlns:a16="http://schemas.microsoft.com/office/drawing/2014/main" id="{43640CA9-49CA-47DB-9CAB-CF0AFE360449}"/>
                  </a:ext>
                </a:extLst>
              </p:cNvPr>
              <p:cNvSpPr txBox="1"/>
              <p:nvPr/>
            </p:nvSpPr>
            <p:spPr>
              <a:xfrm>
                <a:off x="5010749" y="5019265"/>
                <a:ext cx="589166" cy="434301"/>
              </a:xfrm>
              <a:custGeom>
                <a:avLst/>
                <a:gdLst/>
                <a:ahLst/>
                <a:cxnLst/>
                <a:rect l="l" t="t" r="r" b="b"/>
                <a:pathLst>
                  <a:path w="589166" h="434301">
                    <a:moveTo>
                      <a:pt x="244597" y="0"/>
                    </a:moveTo>
                    <a:lnTo>
                      <a:pt x="218505" y="79096"/>
                    </a:lnTo>
                    <a:lnTo>
                      <a:pt x="218505" y="120172"/>
                    </a:lnTo>
                    <a:lnTo>
                      <a:pt x="289942" y="120172"/>
                    </a:lnTo>
                    <a:lnTo>
                      <a:pt x="289942" y="162588"/>
                    </a:lnTo>
                    <a:lnTo>
                      <a:pt x="350069" y="162588"/>
                    </a:lnTo>
                    <a:lnTo>
                      <a:pt x="350069" y="120172"/>
                    </a:lnTo>
                    <a:lnTo>
                      <a:pt x="367184" y="120172"/>
                    </a:lnTo>
                    <a:lnTo>
                      <a:pt x="367184" y="79096"/>
                    </a:lnTo>
                    <a:lnTo>
                      <a:pt x="350069" y="79096"/>
                    </a:lnTo>
                    <a:lnTo>
                      <a:pt x="350069" y="12453"/>
                    </a:lnTo>
                    <a:lnTo>
                      <a:pt x="362784" y="17777"/>
                    </a:lnTo>
                    <a:cubicBezTo>
                      <a:pt x="392903" y="30665"/>
                      <a:pt x="422796" y="41970"/>
                      <a:pt x="454727" y="49658"/>
                    </a:cubicBezTo>
                    <a:cubicBezTo>
                      <a:pt x="481903" y="56441"/>
                      <a:pt x="509757" y="62094"/>
                      <a:pt x="536253" y="71137"/>
                    </a:cubicBezTo>
                    <a:cubicBezTo>
                      <a:pt x="553464" y="77015"/>
                      <a:pt x="577469" y="83121"/>
                      <a:pt x="588113" y="98948"/>
                    </a:cubicBezTo>
                    <a:cubicBezTo>
                      <a:pt x="590151" y="101887"/>
                      <a:pt x="589019" y="105505"/>
                      <a:pt x="586527" y="107540"/>
                    </a:cubicBezTo>
                    <a:cubicBezTo>
                      <a:pt x="586527" y="110931"/>
                      <a:pt x="584715" y="114322"/>
                      <a:pt x="580866" y="115905"/>
                    </a:cubicBezTo>
                    <a:cubicBezTo>
                      <a:pt x="555050" y="125627"/>
                      <a:pt x="530138" y="137158"/>
                      <a:pt x="505228" y="149142"/>
                    </a:cubicBezTo>
                    <a:cubicBezTo>
                      <a:pt x="528780" y="181701"/>
                      <a:pt x="516325" y="319848"/>
                      <a:pt x="515192" y="341781"/>
                    </a:cubicBezTo>
                    <a:cubicBezTo>
                      <a:pt x="515192" y="341781"/>
                      <a:pt x="515192" y="342007"/>
                      <a:pt x="515192" y="342007"/>
                    </a:cubicBezTo>
                    <a:cubicBezTo>
                      <a:pt x="515419" y="342233"/>
                      <a:pt x="515645" y="342459"/>
                      <a:pt x="515872" y="342685"/>
                    </a:cubicBezTo>
                    <a:cubicBezTo>
                      <a:pt x="534441" y="371626"/>
                      <a:pt x="549161" y="453474"/>
                      <a:pt x="488470" y="430186"/>
                    </a:cubicBezTo>
                    <a:cubicBezTo>
                      <a:pt x="446575" y="414133"/>
                      <a:pt x="460388" y="345850"/>
                      <a:pt x="498661" y="334771"/>
                    </a:cubicBezTo>
                    <a:cubicBezTo>
                      <a:pt x="501831" y="275080"/>
                      <a:pt x="505907" y="213807"/>
                      <a:pt x="491188" y="155699"/>
                    </a:cubicBezTo>
                    <a:cubicBezTo>
                      <a:pt x="468994" y="166326"/>
                      <a:pt x="446575" y="176952"/>
                      <a:pt x="423701" y="186448"/>
                    </a:cubicBezTo>
                    <a:cubicBezTo>
                      <a:pt x="395167" y="198206"/>
                      <a:pt x="363463" y="207477"/>
                      <a:pt x="337420" y="223981"/>
                    </a:cubicBezTo>
                    <a:cubicBezTo>
                      <a:pt x="323152" y="232800"/>
                      <a:pt x="311151" y="241165"/>
                      <a:pt x="295072" y="239583"/>
                    </a:cubicBezTo>
                    <a:cubicBezTo>
                      <a:pt x="293487" y="243653"/>
                      <a:pt x="289183" y="246591"/>
                      <a:pt x="284202" y="243653"/>
                    </a:cubicBezTo>
                    <a:cubicBezTo>
                      <a:pt x="229851" y="210189"/>
                      <a:pt x="166668" y="197302"/>
                      <a:pt x="110732" y="167456"/>
                    </a:cubicBezTo>
                    <a:cubicBezTo>
                      <a:pt x="89897" y="156378"/>
                      <a:pt x="69969" y="144168"/>
                      <a:pt x="49134" y="133089"/>
                    </a:cubicBezTo>
                    <a:cubicBezTo>
                      <a:pt x="34868" y="125627"/>
                      <a:pt x="15618" y="121784"/>
                      <a:pt x="2483" y="113192"/>
                    </a:cubicBezTo>
                    <a:cubicBezTo>
                      <a:pt x="218" y="111836"/>
                      <a:pt x="-914" y="108218"/>
                      <a:pt x="898" y="105957"/>
                    </a:cubicBezTo>
                    <a:cubicBezTo>
                      <a:pt x="-235" y="103470"/>
                      <a:pt x="218" y="100304"/>
                      <a:pt x="3389" y="98948"/>
                    </a:cubicBezTo>
                    <a:cubicBezTo>
                      <a:pt x="54343" y="76789"/>
                      <a:pt x="109373" y="63676"/>
                      <a:pt x="159195" y="38805"/>
                    </a:cubicBezTo>
                    <a:cubicBezTo>
                      <a:pt x="177765" y="29535"/>
                      <a:pt x="196335" y="18964"/>
                      <a:pt x="215442" y="9864"/>
                    </a:cubicBezTo>
                    <a:lnTo>
                      <a:pt x="244597" y="0"/>
                    </a:lnTo>
                    <a:close/>
                    <a:moveTo>
                      <a:pt x="326550" y="211320"/>
                    </a:moveTo>
                    <a:cubicBezTo>
                      <a:pt x="325417" y="211772"/>
                      <a:pt x="324285" y="211998"/>
                      <a:pt x="323152" y="212450"/>
                    </a:cubicBezTo>
                    <a:cubicBezTo>
                      <a:pt x="320889" y="214033"/>
                      <a:pt x="318624" y="215616"/>
                      <a:pt x="316359" y="216973"/>
                    </a:cubicBezTo>
                    <a:cubicBezTo>
                      <a:pt x="316359" y="217199"/>
                      <a:pt x="316359" y="217651"/>
                      <a:pt x="316359" y="217877"/>
                    </a:cubicBezTo>
                    <a:cubicBezTo>
                      <a:pt x="319756" y="215616"/>
                      <a:pt x="323152" y="213355"/>
                      <a:pt x="326550" y="211320"/>
                    </a:cubicBezTo>
                    <a:close/>
                    <a:moveTo>
                      <a:pt x="361198" y="40839"/>
                    </a:moveTo>
                    <a:cubicBezTo>
                      <a:pt x="363010" y="41518"/>
                      <a:pt x="364822" y="42422"/>
                      <a:pt x="366634" y="43101"/>
                    </a:cubicBezTo>
                    <a:cubicBezTo>
                      <a:pt x="374786" y="46040"/>
                      <a:pt x="383165" y="49206"/>
                      <a:pt x="391318" y="52144"/>
                    </a:cubicBezTo>
                    <a:cubicBezTo>
                      <a:pt x="381580" y="47849"/>
                      <a:pt x="371389" y="43779"/>
                      <a:pt x="361198" y="40839"/>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sp>
            <p:nvSpPr>
              <p:cNvPr id="67" name="文本框 66">
                <a:extLst>
                  <a:ext uri="{FF2B5EF4-FFF2-40B4-BE49-F238E27FC236}">
                    <a16:creationId xmlns:a16="http://schemas.microsoft.com/office/drawing/2014/main" id="{9618C24A-0E57-4AB1-95BD-33818EF1680C}"/>
                  </a:ext>
                </a:extLst>
              </p:cNvPr>
              <p:cNvSpPr txBox="1"/>
              <p:nvPr/>
            </p:nvSpPr>
            <p:spPr>
              <a:xfrm>
                <a:off x="5117307" y="5224577"/>
                <a:ext cx="340536" cy="187898"/>
              </a:xfrm>
              <a:custGeom>
                <a:avLst/>
                <a:gdLst/>
                <a:ahLst/>
                <a:cxnLst/>
                <a:rect l="l" t="t" r="r" b="b"/>
                <a:pathLst>
                  <a:path w="340536" h="187898">
                    <a:moveTo>
                      <a:pt x="323230" y="1048"/>
                    </a:moveTo>
                    <a:cubicBezTo>
                      <a:pt x="325268" y="1048"/>
                      <a:pt x="327533" y="2177"/>
                      <a:pt x="328664" y="3986"/>
                    </a:cubicBezTo>
                    <a:cubicBezTo>
                      <a:pt x="335006" y="14839"/>
                      <a:pt x="332062" y="30666"/>
                      <a:pt x="332741" y="42875"/>
                    </a:cubicBezTo>
                    <a:cubicBezTo>
                      <a:pt x="333421" y="59832"/>
                      <a:pt x="334100" y="76562"/>
                      <a:pt x="335006" y="93520"/>
                    </a:cubicBezTo>
                    <a:cubicBezTo>
                      <a:pt x="336818" y="119973"/>
                      <a:pt x="347008" y="151852"/>
                      <a:pt x="334100" y="176722"/>
                    </a:cubicBezTo>
                    <a:cubicBezTo>
                      <a:pt x="333874" y="179662"/>
                      <a:pt x="332288" y="182601"/>
                      <a:pt x="329570" y="183506"/>
                    </a:cubicBezTo>
                    <a:cubicBezTo>
                      <a:pt x="326854" y="186444"/>
                      <a:pt x="322324" y="185992"/>
                      <a:pt x="320285" y="183506"/>
                    </a:cubicBezTo>
                    <a:cubicBezTo>
                      <a:pt x="296054" y="181697"/>
                      <a:pt x="272502" y="177853"/>
                      <a:pt x="247817" y="178531"/>
                    </a:cubicBezTo>
                    <a:cubicBezTo>
                      <a:pt x="218603" y="179436"/>
                      <a:pt x="189616" y="181923"/>
                      <a:pt x="160628" y="183280"/>
                    </a:cubicBezTo>
                    <a:cubicBezTo>
                      <a:pt x="130282" y="184636"/>
                      <a:pt x="99936" y="187349"/>
                      <a:pt x="69816" y="187575"/>
                    </a:cubicBezTo>
                    <a:cubicBezTo>
                      <a:pt x="53737" y="187575"/>
                      <a:pt x="29053" y="190062"/>
                      <a:pt x="13427" y="181245"/>
                    </a:cubicBezTo>
                    <a:cubicBezTo>
                      <a:pt x="12068" y="181245"/>
                      <a:pt x="10482" y="180792"/>
                      <a:pt x="9123" y="179436"/>
                    </a:cubicBezTo>
                    <a:cubicBezTo>
                      <a:pt x="-6729" y="164513"/>
                      <a:pt x="2556" y="129243"/>
                      <a:pt x="4142" y="110251"/>
                    </a:cubicBezTo>
                    <a:cubicBezTo>
                      <a:pt x="6859" y="75884"/>
                      <a:pt x="971" y="41518"/>
                      <a:pt x="2556" y="7152"/>
                    </a:cubicBezTo>
                    <a:cubicBezTo>
                      <a:pt x="2783" y="4438"/>
                      <a:pt x="4595" y="2630"/>
                      <a:pt x="6859" y="1951"/>
                    </a:cubicBezTo>
                    <a:cubicBezTo>
                      <a:pt x="8444" y="822"/>
                      <a:pt x="10935" y="369"/>
                      <a:pt x="13427" y="1500"/>
                    </a:cubicBezTo>
                    <a:cubicBezTo>
                      <a:pt x="43093" y="15065"/>
                      <a:pt x="72307" y="29535"/>
                      <a:pt x="103107" y="40387"/>
                    </a:cubicBezTo>
                    <a:cubicBezTo>
                      <a:pt x="127338" y="48980"/>
                      <a:pt x="158590" y="62771"/>
                      <a:pt x="184634" y="60284"/>
                    </a:cubicBezTo>
                    <a:cubicBezTo>
                      <a:pt x="230152" y="55762"/>
                      <a:pt x="279296" y="28631"/>
                      <a:pt x="315530" y="1500"/>
                    </a:cubicBezTo>
                    <a:cubicBezTo>
                      <a:pt x="318021" y="-535"/>
                      <a:pt x="320965" y="-309"/>
                      <a:pt x="323230" y="10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latin typeface="Impact" panose="020B0806030902050204" pitchFamily="34" charset="0"/>
                  <a:sym typeface="Impact" panose="020B0806030902050204" pitchFamily="34" charset="0"/>
                </a:endParaRPr>
              </a:p>
            </p:txBody>
          </p:sp>
        </p:grpSp>
        <p:grpSp>
          <p:nvGrpSpPr>
            <p:cNvPr id="51" name="组合 50">
              <a:extLst>
                <a:ext uri="{FF2B5EF4-FFF2-40B4-BE49-F238E27FC236}">
                  <a16:creationId xmlns:a16="http://schemas.microsoft.com/office/drawing/2014/main" id="{491B63BF-818B-4CC8-A2D6-4455619932BB}"/>
                </a:ext>
              </a:extLst>
            </p:cNvPr>
            <p:cNvGrpSpPr/>
            <p:nvPr/>
          </p:nvGrpSpPr>
          <p:grpSpPr>
            <a:xfrm>
              <a:off x="5603397" y="560064"/>
              <a:ext cx="559785" cy="534634"/>
              <a:chOff x="3739845" y="1713416"/>
              <a:chExt cx="559785" cy="534634"/>
            </a:xfrm>
          </p:grpSpPr>
          <p:sp>
            <p:nvSpPr>
              <p:cNvPr id="52" name="文本框 51">
                <a:extLst>
                  <a:ext uri="{FF2B5EF4-FFF2-40B4-BE49-F238E27FC236}">
                    <a16:creationId xmlns:a16="http://schemas.microsoft.com/office/drawing/2014/main" id="{F6E482D4-FFBC-4340-8CEB-B12CA38C8B8D}"/>
                  </a:ext>
                </a:extLst>
              </p:cNvPr>
              <p:cNvSpPr txBox="1"/>
              <p:nvPr/>
            </p:nvSpPr>
            <p:spPr>
              <a:xfrm>
                <a:off x="3993012" y="1813429"/>
                <a:ext cx="21963" cy="14949"/>
              </a:xfrm>
              <a:custGeom>
                <a:avLst/>
                <a:gdLst/>
                <a:ahLst/>
                <a:cxnLst/>
                <a:rect l="l" t="t" r="r" b="b"/>
                <a:pathLst>
                  <a:path w="21963" h="14949">
                    <a:moveTo>
                      <a:pt x="11066" y="0"/>
                    </a:moveTo>
                    <a:cubicBezTo>
                      <a:pt x="15432" y="0"/>
                      <a:pt x="18557" y="1637"/>
                      <a:pt x="20442" y="4911"/>
                    </a:cubicBezTo>
                    <a:lnTo>
                      <a:pt x="21963" y="14835"/>
                    </a:lnTo>
                    <a:lnTo>
                      <a:pt x="10624" y="12014"/>
                    </a:lnTo>
                    <a:cubicBezTo>
                      <a:pt x="9763" y="11799"/>
                      <a:pt x="8902" y="12014"/>
                      <a:pt x="8041" y="12228"/>
                    </a:cubicBezTo>
                    <a:lnTo>
                      <a:pt x="0" y="14949"/>
                    </a:lnTo>
                    <a:lnTo>
                      <a:pt x="425" y="7962"/>
                    </a:lnTo>
                    <a:cubicBezTo>
                      <a:pt x="971" y="6027"/>
                      <a:pt x="2186" y="4217"/>
                      <a:pt x="4071" y="2530"/>
                    </a:cubicBezTo>
                    <a:cubicBezTo>
                      <a:pt x="5956" y="843"/>
                      <a:pt x="8288" y="0"/>
                      <a:pt x="1106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53" name="文本框 52">
                <a:extLst>
                  <a:ext uri="{FF2B5EF4-FFF2-40B4-BE49-F238E27FC236}">
                    <a16:creationId xmlns:a16="http://schemas.microsoft.com/office/drawing/2014/main" id="{766DE6C6-6358-43F5-BB85-1C4BFC409460}"/>
                  </a:ext>
                </a:extLst>
              </p:cNvPr>
              <p:cNvSpPr txBox="1"/>
              <p:nvPr/>
            </p:nvSpPr>
            <p:spPr>
              <a:xfrm>
                <a:off x="3932492" y="1828264"/>
                <a:ext cx="143917" cy="130719"/>
              </a:xfrm>
              <a:custGeom>
                <a:avLst/>
                <a:gdLst/>
                <a:ahLst/>
                <a:cxnLst/>
                <a:rect l="l" t="t" r="r" b="b"/>
                <a:pathLst>
                  <a:path w="143917" h="130719">
                    <a:moveTo>
                      <a:pt x="82483" y="0"/>
                    </a:moveTo>
                    <a:lnTo>
                      <a:pt x="112482" y="7464"/>
                    </a:lnTo>
                    <a:lnTo>
                      <a:pt x="143917" y="20628"/>
                    </a:lnTo>
                    <a:lnTo>
                      <a:pt x="143917" y="49905"/>
                    </a:lnTo>
                    <a:cubicBezTo>
                      <a:pt x="143917" y="66971"/>
                      <a:pt x="143098" y="79497"/>
                      <a:pt x="141461" y="87484"/>
                    </a:cubicBezTo>
                    <a:cubicBezTo>
                      <a:pt x="139824" y="95471"/>
                      <a:pt x="136326" y="102863"/>
                      <a:pt x="130969" y="109660"/>
                    </a:cubicBezTo>
                    <a:cubicBezTo>
                      <a:pt x="125611" y="116456"/>
                      <a:pt x="118145" y="121665"/>
                      <a:pt x="108570" y="125287"/>
                    </a:cubicBezTo>
                    <a:cubicBezTo>
                      <a:pt x="98995" y="128908"/>
                      <a:pt x="87312" y="130719"/>
                      <a:pt x="73521" y="130719"/>
                    </a:cubicBezTo>
                    <a:cubicBezTo>
                      <a:pt x="58043" y="130719"/>
                      <a:pt x="44400" y="128015"/>
                      <a:pt x="32593" y="122608"/>
                    </a:cubicBezTo>
                    <a:cubicBezTo>
                      <a:pt x="20786" y="117200"/>
                      <a:pt x="12402" y="109139"/>
                      <a:pt x="7441" y="98423"/>
                    </a:cubicBezTo>
                    <a:cubicBezTo>
                      <a:pt x="2480" y="87707"/>
                      <a:pt x="0" y="71138"/>
                      <a:pt x="0" y="48714"/>
                    </a:cubicBezTo>
                    <a:lnTo>
                      <a:pt x="0" y="35618"/>
                    </a:lnTo>
                    <a:lnTo>
                      <a:pt x="60126" y="35618"/>
                    </a:lnTo>
                    <a:lnTo>
                      <a:pt x="60126" y="50649"/>
                    </a:lnTo>
                    <a:cubicBezTo>
                      <a:pt x="60126" y="66227"/>
                      <a:pt x="60672" y="77289"/>
                      <a:pt x="61763" y="83838"/>
                    </a:cubicBezTo>
                    <a:cubicBezTo>
                      <a:pt x="62855" y="90386"/>
                      <a:pt x="66625" y="93661"/>
                      <a:pt x="73074" y="93661"/>
                    </a:cubicBezTo>
                    <a:cubicBezTo>
                      <a:pt x="76051" y="93661"/>
                      <a:pt x="78457" y="92718"/>
                      <a:pt x="80293" y="90833"/>
                    </a:cubicBezTo>
                    <a:cubicBezTo>
                      <a:pt x="82128" y="88948"/>
                      <a:pt x="83120" y="86914"/>
                      <a:pt x="83269" y="84731"/>
                    </a:cubicBezTo>
                    <a:cubicBezTo>
                      <a:pt x="83418" y="82548"/>
                      <a:pt x="83592" y="73073"/>
                      <a:pt x="83790" y="56305"/>
                    </a:cubicBezTo>
                    <a:lnTo>
                      <a:pt x="83790" y="8531"/>
                    </a:lnTo>
                    <a:lnTo>
                      <a:pt x="82483"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54" name="文本框 53">
                <a:extLst>
                  <a:ext uri="{FF2B5EF4-FFF2-40B4-BE49-F238E27FC236}">
                    <a16:creationId xmlns:a16="http://schemas.microsoft.com/office/drawing/2014/main" id="{589E909C-6A2E-4C78-B736-8EED8A8B5DF9}"/>
                  </a:ext>
                </a:extLst>
              </p:cNvPr>
              <p:cNvSpPr txBox="1"/>
              <p:nvPr/>
            </p:nvSpPr>
            <p:spPr>
              <a:xfrm>
                <a:off x="3973853" y="1828378"/>
                <a:ext cx="19158" cy="6482"/>
              </a:xfrm>
              <a:custGeom>
                <a:avLst/>
                <a:gdLst/>
                <a:ahLst/>
                <a:cxnLst/>
                <a:rect l="l" t="t" r="r" b="b"/>
                <a:pathLst>
                  <a:path w="19158" h="6482">
                    <a:moveTo>
                      <a:pt x="19158" y="0"/>
                    </a:moveTo>
                    <a:lnTo>
                      <a:pt x="18764" y="6482"/>
                    </a:lnTo>
                    <a:lnTo>
                      <a:pt x="0" y="6482"/>
                    </a:lnTo>
                    <a:lnTo>
                      <a:pt x="19158" y="0"/>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55" name="文本框 54">
                <a:extLst>
                  <a:ext uri="{FF2B5EF4-FFF2-40B4-BE49-F238E27FC236}">
                    <a16:creationId xmlns:a16="http://schemas.microsoft.com/office/drawing/2014/main" id="{66F3AEFF-CFAD-46C1-96DC-343180CD1DE5}"/>
                  </a:ext>
                </a:extLst>
              </p:cNvPr>
              <p:cNvSpPr txBox="1"/>
              <p:nvPr/>
            </p:nvSpPr>
            <p:spPr>
              <a:xfrm>
                <a:off x="4083031" y="1874208"/>
                <a:ext cx="28618" cy="10741"/>
              </a:xfrm>
              <a:custGeom>
                <a:avLst/>
                <a:gdLst/>
                <a:ahLst/>
                <a:cxnLst/>
                <a:rect l="l" t="t" r="r" b="b"/>
                <a:pathLst>
                  <a:path w="28618" h="10741">
                    <a:moveTo>
                      <a:pt x="0" y="0"/>
                    </a:moveTo>
                    <a:cubicBezTo>
                      <a:pt x="9683" y="2793"/>
                      <a:pt x="19366" y="6660"/>
                      <a:pt x="28618" y="10741"/>
                    </a:cubicBezTo>
                    <a:cubicBezTo>
                      <a:pt x="20871" y="7949"/>
                      <a:pt x="12910" y="4941"/>
                      <a:pt x="5165" y="2149"/>
                    </a:cubicBezTo>
                    <a:cubicBezTo>
                      <a:pt x="3443" y="1504"/>
                      <a:pt x="1722" y="645"/>
                      <a:pt x="0"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56" name="文本框 55">
                <a:extLst>
                  <a:ext uri="{FF2B5EF4-FFF2-40B4-BE49-F238E27FC236}">
                    <a16:creationId xmlns:a16="http://schemas.microsoft.com/office/drawing/2014/main" id="{C621471E-0BAF-4F2E-B8EC-D6F084D68DED}"/>
                  </a:ext>
                </a:extLst>
              </p:cNvPr>
              <p:cNvSpPr txBox="1"/>
              <p:nvPr/>
            </p:nvSpPr>
            <p:spPr>
              <a:xfrm>
                <a:off x="4040429" y="2036188"/>
                <a:ext cx="9683" cy="6229"/>
              </a:xfrm>
              <a:custGeom>
                <a:avLst/>
                <a:gdLst/>
                <a:ahLst/>
                <a:cxnLst/>
                <a:rect l="l" t="t" r="r" b="b"/>
                <a:pathLst>
                  <a:path w="9683" h="6229">
                    <a:moveTo>
                      <a:pt x="9683" y="0"/>
                    </a:moveTo>
                    <a:cubicBezTo>
                      <a:pt x="6455" y="1933"/>
                      <a:pt x="3227" y="4081"/>
                      <a:pt x="0" y="6229"/>
                    </a:cubicBezTo>
                    <a:cubicBezTo>
                      <a:pt x="0" y="6014"/>
                      <a:pt x="0" y="5585"/>
                      <a:pt x="0" y="5370"/>
                    </a:cubicBezTo>
                    <a:cubicBezTo>
                      <a:pt x="2152" y="4081"/>
                      <a:pt x="4304" y="2577"/>
                      <a:pt x="6455" y="1073"/>
                    </a:cubicBezTo>
                    <a:cubicBezTo>
                      <a:pt x="7531" y="644"/>
                      <a:pt x="8606" y="429"/>
                      <a:pt x="9683"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57" name="文本框 56">
                <a:extLst>
                  <a:ext uri="{FF2B5EF4-FFF2-40B4-BE49-F238E27FC236}">
                    <a16:creationId xmlns:a16="http://schemas.microsoft.com/office/drawing/2014/main" id="{B4481D3C-5686-4809-929F-A6DF98E4ECE5}"/>
                  </a:ext>
                </a:extLst>
              </p:cNvPr>
              <p:cNvSpPr txBox="1"/>
              <p:nvPr/>
            </p:nvSpPr>
            <p:spPr>
              <a:xfrm>
                <a:off x="3933086" y="1713416"/>
                <a:ext cx="143322" cy="135476"/>
              </a:xfrm>
              <a:custGeom>
                <a:avLst/>
                <a:gdLst/>
                <a:ahLst/>
                <a:cxnLst/>
                <a:rect l="l" t="t" r="r" b="b"/>
                <a:pathLst>
                  <a:path w="143322" h="135476">
                    <a:moveTo>
                      <a:pt x="2530" y="0"/>
                    </a:moveTo>
                    <a:lnTo>
                      <a:pt x="131564" y="0"/>
                    </a:lnTo>
                    <a:lnTo>
                      <a:pt x="131564" y="38547"/>
                    </a:lnTo>
                    <a:lnTo>
                      <a:pt x="57001" y="38547"/>
                    </a:lnTo>
                    <a:lnTo>
                      <a:pt x="57001" y="79475"/>
                    </a:lnTo>
                    <a:cubicBezTo>
                      <a:pt x="66328" y="68461"/>
                      <a:pt x="78333" y="62955"/>
                      <a:pt x="93018" y="62955"/>
                    </a:cubicBezTo>
                    <a:cubicBezTo>
                      <a:pt x="109587" y="62955"/>
                      <a:pt x="122114" y="67593"/>
                      <a:pt x="130597" y="76870"/>
                    </a:cubicBezTo>
                    <a:cubicBezTo>
                      <a:pt x="139080" y="86147"/>
                      <a:pt x="143322" y="103982"/>
                      <a:pt x="143322" y="130374"/>
                    </a:cubicBezTo>
                    <a:lnTo>
                      <a:pt x="143322" y="135476"/>
                    </a:lnTo>
                    <a:lnTo>
                      <a:pt x="111887" y="122312"/>
                    </a:lnTo>
                    <a:lnTo>
                      <a:pt x="81888" y="114848"/>
                    </a:lnTo>
                    <a:lnTo>
                      <a:pt x="80367" y="104924"/>
                    </a:lnTo>
                    <a:cubicBezTo>
                      <a:pt x="78482" y="101650"/>
                      <a:pt x="75357" y="100013"/>
                      <a:pt x="70991" y="100013"/>
                    </a:cubicBezTo>
                    <a:cubicBezTo>
                      <a:pt x="68213" y="100013"/>
                      <a:pt x="65881" y="100856"/>
                      <a:pt x="63996" y="102543"/>
                    </a:cubicBezTo>
                    <a:cubicBezTo>
                      <a:pt x="62111" y="104230"/>
                      <a:pt x="60896" y="106040"/>
                      <a:pt x="60350" y="107975"/>
                    </a:cubicBezTo>
                    <a:lnTo>
                      <a:pt x="59925" y="114962"/>
                    </a:lnTo>
                    <a:lnTo>
                      <a:pt x="40767" y="121444"/>
                    </a:lnTo>
                    <a:lnTo>
                      <a:pt x="0" y="121444"/>
                    </a:lnTo>
                    <a:lnTo>
                      <a:pt x="2530" y="0"/>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58" name="文本框 57">
                <a:extLst>
                  <a:ext uri="{FF2B5EF4-FFF2-40B4-BE49-F238E27FC236}">
                    <a16:creationId xmlns:a16="http://schemas.microsoft.com/office/drawing/2014/main" id="{B60B1AA3-6873-4951-B547-DD24B25CD566}"/>
                  </a:ext>
                </a:extLst>
              </p:cNvPr>
              <p:cNvSpPr txBox="1"/>
              <p:nvPr/>
            </p:nvSpPr>
            <p:spPr>
              <a:xfrm>
                <a:off x="3739845" y="1825353"/>
                <a:ext cx="559785" cy="422697"/>
              </a:xfrm>
              <a:custGeom>
                <a:avLst/>
                <a:gdLst/>
                <a:ahLst/>
                <a:cxnLst/>
                <a:rect l="l" t="t" r="r" b="b"/>
                <a:pathLst>
                  <a:path w="559785" h="422697">
                    <a:moveTo>
                      <a:pt x="263790" y="90"/>
                    </a:moveTo>
                    <a:lnTo>
                      <a:pt x="275129" y="2911"/>
                    </a:lnTo>
                    <a:lnTo>
                      <a:pt x="276436" y="11442"/>
                    </a:lnTo>
                    <a:lnTo>
                      <a:pt x="276436" y="59216"/>
                    </a:lnTo>
                    <a:cubicBezTo>
                      <a:pt x="276238" y="75984"/>
                      <a:pt x="276064" y="85459"/>
                      <a:pt x="275915" y="87642"/>
                    </a:cubicBezTo>
                    <a:cubicBezTo>
                      <a:pt x="275766" y="89825"/>
                      <a:pt x="274774" y="91859"/>
                      <a:pt x="272939" y="93744"/>
                    </a:cubicBezTo>
                    <a:cubicBezTo>
                      <a:pt x="271103" y="95629"/>
                      <a:pt x="268697" y="96572"/>
                      <a:pt x="265720" y="96572"/>
                    </a:cubicBezTo>
                    <a:cubicBezTo>
                      <a:pt x="259271" y="96572"/>
                      <a:pt x="255501" y="93297"/>
                      <a:pt x="254409" y="86749"/>
                    </a:cubicBezTo>
                    <a:cubicBezTo>
                      <a:pt x="253318" y="80200"/>
                      <a:pt x="252772" y="69138"/>
                      <a:pt x="252772" y="53560"/>
                    </a:cubicBezTo>
                    <a:lnTo>
                      <a:pt x="252772" y="38529"/>
                    </a:lnTo>
                    <a:lnTo>
                      <a:pt x="192646" y="38529"/>
                    </a:lnTo>
                    <a:lnTo>
                      <a:pt x="192646" y="51625"/>
                    </a:lnTo>
                    <a:cubicBezTo>
                      <a:pt x="192646" y="74049"/>
                      <a:pt x="195126" y="90618"/>
                      <a:pt x="200087" y="101334"/>
                    </a:cubicBezTo>
                    <a:cubicBezTo>
                      <a:pt x="205048" y="112050"/>
                      <a:pt x="213432" y="120111"/>
                      <a:pt x="225239" y="125519"/>
                    </a:cubicBezTo>
                    <a:cubicBezTo>
                      <a:pt x="237046" y="130926"/>
                      <a:pt x="250689" y="133630"/>
                      <a:pt x="266167" y="133630"/>
                    </a:cubicBezTo>
                    <a:cubicBezTo>
                      <a:pt x="279958" y="133630"/>
                      <a:pt x="291641" y="131819"/>
                      <a:pt x="301216" y="128198"/>
                    </a:cubicBezTo>
                    <a:cubicBezTo>
                      <a:pt x="310791" y="124576"/>
                      <a:pt x="318257" y="119367"/>
                      <a:pt x="323615" y="112571"/>
                    </a:cubicBezTo>
                    <a:cubicBezTo>
                      <a:pt x="328972" y="105774"/>
                      <a:pt x="332470" y="98382"/>
                      <a:pt x="334107" y="90395"/>
                    </a:cubicBezTo>
                    <a:cubicBezTo>
                      <a:pt x="335744" y="82408"/>
                      <a:pt x="336563" y="69882"/>
                      <a:pt x="336563" y="52816"/>
                    </a:cubicBezTo>
                    <a:lnTo>
                      <a:pt x="336563" y="23539"/>
                    </a:lnTo>
                    <a:lnTo>
                      <a:pt x="344693" y="26943"/>
                    </a:lnTo>
                    <a:cubicBezTo>
                      <a:pt x="373310" y="39188"/>
                      <a:pt x="401713" y="49930"/>
                      <a:pt x="432051" y="57234"/>
                    </a:cubicBezTo>
                    <a:cubicBezTo>
                      <a:pt x="457872" y="63679"/>
                      <a:pt x="484337" y="69049"/>
                      <a:pt x="509511" y="77642"/>
                    </a:cubicBezTo>
                    <a:cubicBezTo>
                      <a:pt x="525864" y="83227"/>
                      <a:pt x="548672" y="89028"/>
                      <a:pt x="558785" y="104066"/>
                    </a:cubicBezTo>
                    <a:cubicBezTo>
                      <a:pt x="560722" y="106859"/>
                      <a:pt x="559646" y="110296"/>
                      <a:pt x="557279" y="112229"/>
                    </a:cubicBezTo>
                    <a:cubicBezTo>
                      <a:pt x="557279" y="115451"/>
                      <a:pt x="555557" y="118674"/>
                      <a:pt x="551900" y="120178"/>
                    </a:cubicBezTo>
                    <a:cubicBezTo>
                      <a:pt x="527371" y="129415"/>
                      <a:pt x="503702" y="140371"/>
                      <a:pt x="480034" y="151757"/>
                    </a:cubicBezTo>
                    <a:cubicBezTo>
                      <a:pt x="502411" y="182692"/>
                      <a:pt x="490577" y="313951"/>
                      <a:pt x="489501" y="334789"/>
                    </a:cubicBezTo>
                    <a:cubicBezTo>
                      <a:pt x="489501" y="334789"/>
                      <a:pt x="489501" y="335004"/>
                      <a:pt x="489501" y="335004"/>
                    </a:cubicBezTo>
                    <a:cubicBezTo>
                      <a:pt x="489717" y="335219"/>
                      <a:pt x="489931" y="335433"/>
                      <a:pt x="490147" y="335648"/>
                    </a:cubicBezTo>
                    <a:cubicBezTo>
                      <a:pt x="507790" y="363147"/>
                      <a:pt x="521776" y="440913"/>
                      <a:pt x="464111" y="418787"/>
                    </a:cubicBezTo>
                    <a:cubicBezTo>
                      <a:pt x="424305" y="403533"/>
                      <a:pt x="437430" y="338656"/>
                      <a:pt x="473794" y="328129"/>
                    </a:cubicBezTo>
                    <a:cubicBezTo>
                      <a:pt x="476806" y="271415"/>
                      <a:pt x="480679" y="213197"/>
                      <a:pt x="466694" y="157987"/>
                    </a:cubicBezTo>
                    <a:cubicBezTo>
                      <a:pt x="445607" y="168084"/>
                      <a:pt x="424305" y="178180"/>
                      <a:pt x="402572" y="187203"/>
                    </a:cubicBezTo>
                    <a:cubicBezTo>
                      <a:pt x="375461" y="198375"/>
                      <a:pt x="345338" y="207183"/>
                      <a:pt x="320594" y="222864"/>
                    </a:cubicBezTo>
                    <a:cubicBezTo>
                      <a:pt x="307038" y="231243"/>
                      <a:pt x="295634" y="239191"/>
                      <a:pt x="280357" y="237688"/>
                    </a:cubicBezTo>
                    <a:cubicBezTo>
                      <a:pt x="278851" y="241555"/>
                      <a:pt x="274762" y="244347"/>
                      <a:pt x="270029" y="241555"/>
                    </a:cubicBezTo>
                    <a:cubicBezTo>
                      <a:pt x="218389" y="209760"/>
                      <a:pt x="158356" y="197515"/>
                      <a:pt x="105210" y="169158"/>
                    </a:cubicBezTo>
                    <a:cubicBezTo>
                      <a:pt x="85414" y="158632"/>
                      <a:pt x="66479" y="147031"/>
                      <a:pt x="46684" y="136504"/>
                    </a:cubicBezTo>
                    <a:cubicBezTo>
                      <a:pt x="33129" y="129415"/>
                      <a:pt x="14839" y="125763"/>
                      <a:pt x="2359" y="117600"/>
                    </a:cubicBezTo>
                    <a:cubicBezTo>
                      <a:pt x="207" y="116311"/>
                      <a:pt x="-868" y="112874"/>
                      <a:pt x="853" y="110726"/>
                    </a:cubicBezTo>
                    <a:cubicBezTo>
                      <a:pt x="-223" y="108363"/>
                      <a:pt x="207" y="105355"/>
                      <a:pt x="3220" y="104066"/>
                    </a:cubicBezTo>
                    <a:cubicBezTo>
                      <a:pt x="51633" y="83012"/>
                      <a:pt x="103919" y="70552"/>
                      <a:pt x="151256" y="46922"/>
                    </a:cubicBezTo>
                    <a:cubicBezTo>
                      <a:pt x="168900" y="38114"/>
                      <a:pt x="186544" y="28071"/>
                      <a:pt x="204699" y="19424"/>
                    </a:cubicBezTo>
                    <a:lnTo>
                      <a:pt x="234008" y="9507"/>
                    </a:lnTo>
                    <a:lnTo>
                      <a:pt x="252772" y="9507"/>
                    </a:lnTo>
                    <a:lnTo>
                      <a:pt x="253166" y="3025"/>
                    </a:lnTo>
                    <a:lnTo>
                      <a:pt x="261207" y="304"/>
                    </a:lnTo>
                    <a:cubicBezTo>
                      <a:pt x="262068" y="90"/>
                      <a:pt x="262929" y="-125"/>
                      <a:pt x="263790" y="90"/>
                    </a:cubicBezTo>
                    <a:close/>
                    <a:moveTo>
                      <a:pt x="310266" y="210835"/>
                    </a:moveTo>
                    <a:cubicBezTo>
                      <a:pt x="309189" y="211264"/>
                      <a:pt x="308114" y="211479"/>
                      <a:pt x="307038" y="211908"/>
                    </a:cubicBezTo>
                    <a:cubicBezTo>
                      <a:pt x="304887" y="213412"/>
                      <a:pt x="302735" y="214916"/>
                      <a:pt x="300583" y="216205"/>
                    </a:cubicBezTo>
                    <a:cubicBezTo>
                      <a:pt x="300583" y="216420"/>
                      <a:pt x="300583" y="216849"/>
                      <a:pt x="300583" y="217064"/>
                    </a:cubicBezTo>
                    <a:cubicBezTo>
                      <a:pt x="303810" y="214916"/>
                      <a:pt x="307038" y="212768"/>
                      <a:pt x="310266" y="210835"/>
                    </a:cubicBezTo>
                    <a:close/>
                    <a:moveTo>
                      <a:pt x="343186" y="48855"/>
                    </a:moveTo>
                    <a:cubicBezTo>
                      <a:pt x="344908" y="49500"/>
                      <a:pt x="346629" y="50359"/>
                      <a:pt x="348351" y="51004"/>
                    </a:cubicBezTo>
                    <a:cubicBezTo>
                      <a:pt x="356096" y="53796"/>
                      <a:pt x="364057" y="56804"/>
                      <a:pt x="371804" y="59596"/>
                    </a:cubicBezTo>
                    <a:cubicBezTo>
                      <a:pt x="362552" y="55515"/>
                      <a:pt x="352869" y="51648"/>
                      <a:pt x="343186" y="4885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sp>
            <p:nvSpPr>
              <p:cNvPr id="59" name="文本框 58">
                <a:extLst>
                  <a:ext uri="{FF2B5EF4-FFF2-40B4-BE49-F238E27FC236}">
                    <a16:creationId xmlns:a16="http://schemas.microsoft.com/office/drawing/2014/main" id="{94C78D82-A77C-4AA2-814C-065996B1F69E}"/>
                  </a:ext>
                </a:extLst>
              </p:cNvPr>
              <p:cNvSpPr txBox="1"/>
              <p:nvPr/>
            </p:nvSpPr>
            <p:spPr>
              <a:xfrm>
                <a:off x="3841089" y="2030479"/>
                <a:ext cx="323555" cy="178528"/>
              </a:xfrm>
              <a:custGeom>
                <a:avLst/>
                <a:gdLst/>
                <a:ahLst/>
                <a:cxnLst/>
                <a:rect l="l" t="t" r="r" b="b"/>
                <a:pathLst>
                  <a:path w="323555" h="178528">
                    <a:moveTo>
                      <a:pt x="307112" y="995"/>
                    </a:moveTo>
                    <a:cubicBezTo>
                      <a:pt x="309048" y="995"/>
                      <a:pt x="311200" y="2069"/>
                      <a:pt x="312275" y="3787"/>
                    </a:cubicBezTo>
                    <a:cubicBezTo>
                      <a:pt x="318300" y="14099"/>
                      <a:pt x="315503" y="29137"/>
                      <a:pt x="316148" y="40737"/>
                    </a:cubicBezTo>
                    <a:cubicBezTo>
                      <a:pt x="316794" y="56848"/>
                      <a:pt x="317439" y="72744"/>
                      <a:pt x="318300" y="88856"/>
                    </a:cubicBezTo>
                    <a:cubicBezTo>
                      <a:pt x="320022" y="113990"/>
                      <a:pt x="329704" y="144280"/>
                      <a:pt x="317439" y="167910"/>
                    </a:cubicBezTo>
                    <a:cubicBezTo>
                      <a:pt x="317225" y="170703"/>
                      <a:pt x="315718" y="173495"/>
                      <a:pt x="313136" y="174355"/>
                    </a:cubicBezTo>
                    <a:cubicBezTo>
                      <a:pt x="310555" y="177147"/>
                      <a:pt x="306251" y="176718"/>
                      <a:pt x="304314" y="174355"/>
                    </a:cubicBezTo>
                    <a:cubicBezTo>
                      <a:pt x="281291" y="172636"/>
                      <a:pt x="258913" y="168984"/>
                      <a:pt x="235460" y="169628"/>
                    </a:cubicBezTo>
                    <a:cubicBezTo>
                      <a:pt x="207702" y="170488"/>
                      <a:pt x="180161" y="172851"/>
                      <a:pt x="152618" y="174140"/>
                    </a:cubicBezTo>
                    <a:cubicBezTo>
                      <a:pt x="123785" y="175428"/>
                      <a:pt x="94953" y="178007"/>
                      <a:pt x="66335" y="178221"/>
                    </a:cubicBezTo>
                    <a:cubicBezTo>
                      <a:pt x="51058" y="178221"/>
                      <a:pt x="27604" y="180584"/>
                      <a:pt x="12757" y="172207"/>
                    </a:cubicBezTo>
                    <a:cubicBezTo>
                      <a:pt x="11466" y="172207"/>
                      <a:pt x="9959" y="171776"/>
                      <a:pt x="8668" y="170488"/>
                    </a:cubicBezTo>
                    <a:cubicBezTo>
                      <a:pt x="-6393" y="156309"/>
                      <a:pt x="2429" y="122798"/>
                      <a:pt x="3935" y="104753"/>
                    </a:cubicBezTo>
                    <a:cubicBezTo>
                      <a:pt x="6517" y="72100"/>
                      <a:pt x="923" y="39448"/>
                      <a:pt x="2429" y="6795"/>
                    </a:cubicBezTo>
                    <a:cubicBezTo>
                      <a:pt x="2644" y="4217"/>
                      <a:pt x="4366" y="2499"/>
                      <a:pt x="6517" y="1854"/>
                    </a:cubicBezTo>
                    <a:cubicBezTo>
                      <a:pt x="8023" y="781"/>
                      <a:pt x="10390" y="350"/>
                      <a:pt x="12757" y="1425"/>
                    </a:cubicBezTo>
                    <a:cubicBezTo>
                      <a:pt x="40945" y="14314"/>
                      <a:pt x="68702" y="28062"/>
                      <a:pt x="97965" y="38373"/>
                    </a:cubicBezTo>
                    <a:cubicBezTo>
                      <a:pt x="120988" y="46537"/>
                      <a:pt x="150682" y="59641"/>
                      <a:pt x="175427" y="57277"/>
                    </a:cubicBezTo>
                    <a:cubicBezTo>
                      <a:pt x="218676" y="52981"/>
                      <a:pt x="265368" y="27203"/>
                      <a:pt x="299796" y="1425"/>
                    </a:cubicBezTo>
                    <a:cubicBezTo>
                      <a:pt x="302162" y="-509"/>
                      <a:pt x="304960" y="-294"/>
                      <a:pt x="307112" y="995"/>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2400" dirty="0">
                  <a:solidFill>
                    <a:schemeClr val="bg1"/>
                  </a:solidFill>
                  <a:latin typeface="Impact" panose="020B0806030902050204" pitchFamily="34" charset="0"/>
                  <a:sym typeface="Impact" panose="020B0806030902050204" pitchFamily="34" charset="0"/>
                </a:endParaRPr>
              </a:p>
            </p:txBody>
          </p:sp>
        </p:grpSp>
      </p:grpSp>
      <p:sp>
        <p:nvSpPr>
          <p:cNvPr id="148" name="矩形 147">
            <a:extLst>
              <a:ext uri="{FF2B5EF4-FFF2-40B4-BE49-F238E27FC236}">
                <a16:creationId xmlns:a16="http://schemas.microsoft.com/office/drawing/2014/main" id="{9FC8A222-56EC-4A29-8E24-6F1750EA4E0B}"/>
              </a:ext>
            </a:extLst>
          </p:cNvPr>
          <p:cNvSpPr/>
          <p:nvPr/>
        </p:nvSpPr>
        <p:spPr>
          <a:xfrm>
            <a:off x="2783106" y="2116468"/>
            <a:ext cx="2366470" cy="400110"/>
          </a:xfrm>
          <a:prstGeom prst="rect">
            <a:avLst/>
          </a:prstGeom>
        </p:spPr>
        <p:txBody>
          <a:bodyPr wrap="square">
            <a:spAutoFit/>
          </a:bodyPr>
          <a:lstStyle/>
          <a:p>
            <a:pPr algn="ctr"/>
            <a:r>
              <a:rPr lang="zh-CN" altLang="en-US" sz="2000" dirty="0">
                <a:solidFill>
                  <a:srgbClr val="303030"/>
                </a:solidFill>
                <a:latin typeface="微软雅黑" panose="020B0503020204020204" pitchFamily="34" charset="-122"/>
                <a:ea typeface="微软雅黑" panose="020B0503020204020204" pitchFamily="34" charset="-122"/>
              </a:rPr>
              <a:t>标题数字素材</a:t>
            </a:r>
          </a:p>
        </p:txBody>
      </p:sp>
      <p:grpSp>
        <p:nvGrpSpPr>
          <p:cNvPr id="177" name="组合 176">
            <a:extLst>
              <a:ext uri="{FF2B5EF4-FFF2-40B4-BE49-F238E27FC236}">
                <a16:creationId xmlns:a16="http://schemas.microsoft.com/office/drawing/2014/main" id="{EFEC8582-5A37-4C84-8E7F-3645B10AB622}"/>
              </a:ext>
            </a:extLst>
          </p:cNvPr>
          <p:cNvGrpSpPr/>
          <p:nvPr/>
        </p:nvGrpSpPr>
        <p:grpSpPr>
          <a:xfrm>
            <a:off x="1504483" y="4222155"/>
            <a:ext cx="581111" cy="517889"/>
            <a:chOff x="1504483" y="4222155"/>
            <a:chExt cx="581111" cy="517889"/>
          </a:xfrm>
        </p:grpSpPr>
        <p:sp>
          <p:nvSpPr>
            <p:cNvPr id="176" name="任意多边形: 形状 175">
              <a:extLst>
                <a:ext uri="{FF2B5EF4-FFF2-40B4-BE49-F238E27FC236}">
                  <a16:creationId xmlns:a16="http://schemas.microsoft.com/office/drawing/2014/main" id="{FFB89A88-08B8-46A4-878C-13AB70A122D9}"/>
                </a:ext>
              </a:extLst>
            </p:cNvPr>
            <p:cNvSpPr>
              <a:spLocks noChangeAspect="1"/>
            </p:cNvSpPr>
            <p:nvPr/>
          </p:nvSpPr>
          <p:spPr bwMode="auto">
            <a:xfrm>
              <a:off x="1705163" y="4305063"/>
              <a:ext cx="144363" cy="167421"/>
            </a:xfrm>
            <a:custGeom>
              <a:avLst/>
              <a:gdLst/>
              <a:ahLst/>
              <a:cxnLst/>
              <a:rect l="l" t="t" r="r" b="b"/>
              <a:pathLst>
                <a:path w="144363" h="167421">
                  <a:moveTo>
                    <a:pt x="60126" y="0"/>
                  </a:moveTo>
                  <a:lnTo>
                    <a:pt x="60126" y="20825"/>
                  </a:lnTo>
                  <a:cubicBezTo>
                    <a:pt x="63202" y="14376"/>
                    <a:pt x="67716" y="9539"/>
                    <a:pt x="73670" y="6314"/>
                  </a:cubicBezTo>
                  <a:lnTo>
                    <a:pt x="94835" y="1667"/>
                  </a:lnTo>
                  <a:lnTo>
                    <a:pt x="102733" y="3632"/>
                  </a:lnTo>
                  <a:lnTo>
                    <a:pt x="122858" y="9792"/>
                  </a:lnTo>
                  <a:lnTo>
                    <a:pt x="125114" y="10737"/>
                  </a:lnTo>
                  <a:lnTo>
                    <a:pt x="140940" y="31838"/>
                  </a:lnTo>
                  <a:cubicBezTo>
                    <a:pt x="143222" y="40173"/>
                    <a:pt x="144363" y="51434"/>
                    <a:pt x="144363" y="65622"/>
                  </a:cubicBezTo>
                  <a:lnTo>
                    <a:pt x="144363" y="84821"/>
                  </a:lnTo>
                  <a:cubicBezTo>
                    <a:pt x="144363" y="101688"/>
                    <a:pt x="143718" y="114240"/>
                    <a:pt x="142428" y="122475"/>
                  </a:cubicBezTo>
                  <a:cubicBezTo>
                    <a:pt x="141138" y="130710"/>
                    <a:pt x="137691" y="138325"/>
                    <a:pt x="132085" y="145320"/>
                  </a:cubicBezTo>
                  <a:cubicBezTo>
                    <a:pt x="126479" y="152315"/>
                    <a:pt x="118789" y="157747"/>
                    <a:pt x="109016" y="161617"/>
                  </a:cubicBezTo>
                  <a:cubicBezTo>
                    <a:pt x="99243" y="165486"/>
                    <a:pt x="87858" y="167421"/>
                    <a:pt x="74860" y="167421"/>
                  </a:cubicBezTo>
                  <a:cubicBezTo>
                    <a:pt x="58688" y="167421"/>
                    <a:pt x="45442" y="165188"/>
                    <a:pt x="35123" y="160724"/>
                  </a:cubicBezTo>
                  <a:cubicBezTo>
                    <a:pt x="24804" y="156259"/>
                    <a:pt x="16842" y="149834"/>
                    <a:pt x="11236" y="141450"/>
                  </a:cubicBezTo>
                  <a:cubicBezTo>
                    <a:pt x="5630" y="133066"/>
                    <a:pt x="2356" y="124261"/>
                    <a:pt x="1414" y="115033"/>
                  </a:cubicBezTo>
                  <a:cubicBezTo>
                    <a:pt x="471" y="105806"/>
                    <a:pt x="0" y="87897"/>
                    <a:pt x="0" y="61306"/>
                  </a:cubicBezTo>
                  <a:lnTo>
                    <a:pt x="0" y="27969"/>
                  </a:lnTo>
                  <a:lnTo>
                    <a:pt x="49" y="22400"/>
                  </a:lnTo>
                  <a:lnTo>
                    <a:pt x="11817" y="16345"/>
                  </a:lnTo>
                  <a:lnTo>
                    <a:pt x="60126" y="0"/>
                  </a:lnTo>
                  <a:close/>
                  <a:moveTo>
                    <a:pt x="72181" y="38685"/>
                  </a:moveTo>
                  <a:cubicBezTo>
                    <a:pt x="68014" y="38685"/>
                    <a:pt x="64963" y="40198"/>
                    <a:pt x="63028" y="43224"/>
                  </a:cubicBezTo>
                  <a:cubicBezTo>
                    <a:pt x="61094" y="46250"/>
                    <a:pt x="60126" y="52178"/>
                    <a:pt x="60126" y="61009"/>
                  </a:cubicBezTo>
                  <a:lnTo>
                    <a:pt x="60126" y="104615"/>
                  </a:lnTo>
                  <a:cubicBezTo>
                    <a:pt x="60126" y="115232"/>
                    <a:pt x="61044" y="122177"/>
                    <a:pt x="62880" y="125451"/>
                  </a:cubicBezTo>
                  <a:cubicBezTo>
                    <a:pt x="64715" y="128726"/>
                    <a:pt x="67766" y="130363"/>
                    <a:pt x="72033" y="130363"/>
                  </a:cubicBezTo>
                  <a:cubicBezTo>
                    <a:pt x="74612" y="130363"/>
                    <a:pt x="77291" y="129098"/>
                    <a:pt x="80069" y="126568"/>
                  </a:cubicBezTo>
                  <a:cubicBezTo>
                    <a:pt x="82847" y="124038"/>
                    <a:pt x="84236" y="117216"/>
                    <a:pt x="84236" y="106104"/>
                  </a:cubicBezTo>
                  <a:lnTo>
                    <a:pt x="84236" y="61009"/>
                  </a:lnTo>
                  <a:cubicBezTo>
                    <a:pt x="84236" y="52476"/>
                    <a:pt x="83294" y="46622"/>
                    <a:pt x="81409" y="43447"/>
                  </a:cubicBezTo>
                  <a:cubicBezTo>
                    <a:pt x="79524" y="40272"/>
                    <a:pt x="76448" y="38685"/>
                    <a:pt x="72181" y="38685"/>
                  </a:cubicBezTo>
                  <a:close/>
                </a:path>
              </a:pathLst>
            </a:custGeom>
            <a:solidFill>
              <a:schemeClr val="bg1"/>
            </a:solidFill>
            <a:ln>
              <a:noFill/>
            </a:ln>
          </p:spPr>
        </p:sp>
        <p:sp>
          <p:nvSpPr>
            <p:cNvPr id="175" name="任意多边形: 形状 174">
              <a:extLst>
                <a:ext uri="{FF2B5EF4-FFF2-40B4-BE49-F238E27FC236}">
                  <a16:creationId xmlns:a16="http://schemas.microsoft.com/office/drawing/2014/main" id="{C9D2C670-0DD6-446A-A44B-DE39BC0FE0E5}"/>
                </a:ext>
              </a:extLst>
            </p:cNvPr>
            <p:cNvSpPr>
              <a:spLocks noChangeAspect="1"/>
            </p:cNvSpPr>
            <p:nvPr/>
          </p:nvSpPr>
          <p:spPr bwMode="auto">
            <a:xfrm>
              <a:off x="1860743" y="4351960"/>
              <a:ext cx="29708" cy="11151"/>
            </a:xfrm>
            <a:custGeom>
              <a:avLst/>
              <a:gdLst/>
              <a:ahLst/>
              <a:cxnLst/>
              <a:rect l="l" t="t" r="r" b="b"/>
              <a:pathLst>
                <a:path w="29708" h="11151">
                  <a:moveTo>
                    <a:pt x="0" y="0"/>
                  </a:moveTo>
                  <a:cubicBezTo>
                    <a:pt x="10052" y="2900"/>
                    <a:pt x="20103" y="6914"/>
                    <a:pt x="29708" y="11151"/>
                  </a:cubicBezTo>
                  <a:cubicBezTo>
                    <a:pt x="21667" y="8252"/>
                    <a:pt x="13402" y="5130"/>
                    <a:pt x="5361" y="2231"/>
                  </a:cubicBezTo>
                  <a:cubicBezTo>
                    <a:pt x="3574" y="1562"/>
                    <a:pt x="1787" y="670"/>
                    <a:pt x="0" y="0"/>
                  </a:cubicBezTo>
                  <a:close/>
                </a:path>
              </a:pathLst>
            </a:custGeom>
            <a:solidFill>
              <a:schemeClr val="accent1"/>
            </a:solidFill>
            <a:ln>
              <a:noFill/>
            </a:ln>
          </p:spPr>
        </p:sp>
        <p:sp>
          <p:nvSpPr>
            <p:cNvPr id="174" name="任意多边形: 形状 173">
              <a:extLst>
                <a:ext uri="{FF2B5EF4-FFF2-40B4-BE49-F238E27FC236}">
                  <a16:creationId xmlns:a16="http://schemas.microsoft.com/office/drawing/2014/main" id="{590FDC23-3F06-40F6-9889-93124C07D7D5}"/>
                </a:ext>
              </a:extLst>
            </p:cNvPr>
            <p:cNvSpPr>
              <a:spLocks noChangeAspect="1"/>
            </p:cNvSpPr>
            <p:nvPr/>
          </p:nvSpPr>
          <p:spPr bwMode="auto">
            <a:xfrm>
              <a:off x="1816517" y="4520111"/>
              <a:ext cx="10052" cy="6467"/>
            </a:xfrm>
            <a:custGeom>
              <a:avLst/>
              <a:gdLst/>
              <a:ahLst/>
              <a:cxnLst/>
              <a:rect l="l" t="t" r="r" b="b"/>
              <a:pathLst>
                <a:path w="10052" h="6467">
                  <a:moveTo>
                    <a:pt x="10052" y="0"/>
                  </a:moveTo>
                  <a:cubicBezTo>
                    <a:pt x="6701" y="2007"/>
                    <a:pt x="3351" y="4237"/>
                    <a:pt x="0" y="6467"/>
                  </a:cubicBezTo>
                  <a:cubicBezTo>
                    <a:pt x="0" y="6244"/>
                    <a:pt x="0" y="5798"/>
                    <a:pt x="0" y="5575"/>
                  </a:cubicBezTo>
                  <a:cubicBezTo>
                    <a:pt x="2234" y="4237"/>
                    <a:pt x="4468" y="2675"/>
                    <a:pt x="6701" y="1114"/>
                  </a:cubicBezTo>
                  <a:cubicBezTo>
                    <a:pt x="7818" y="668"/>
                    <a:pt x="8935" y="446"/>
                    <a:pt x="10052" y="0"/>
                  </a:cubicBezTo>
                  <a:close/>
                </a:path>
              </a:pathLst>
            </a:custGeom>
            <a:solidFill>
              <a:schemeClr val="accent1"/>
            </a:solidFill>
            <a:ln>
              <a:noFill/>
            </a:ln>
          </p:spPr>
        </p:sp>
        <p:sp>
          <p:nvSpPr>
            <p:cNvPr id="173" name="任意多边形: 形状 172">
              <a:extLst>
                <a:ext uri="{FF2B5EF4-FFF2-40B4-BE49-F238E27FC236}">
                  <a16:creationId xmlns:a16="http://schemas.microsoft.com/office/drawing/2014/main" id="{05D43C2E-DC0D-476F-913A-51DD07630A04}"/>
                </a:ext>
              </a:extLst>
            </p:cNvPr>
            <p:cNvSpPr>
              <a:spLocks noChangeAspect="1"/>
            </p:cNvSpPr>
            <p:nvPr/>
          </p:nvSpPr>
          <p:spPr bwMode="auto">
            <a:xfrm>
              <a:off x="1705212" y="4222155"/>
              <a:ext cx="144314" cy="105308"/>
            </a:xfrm>
            <a:custGeom>
              <a:avLst/>
              <a:gdLst/>
              <a:ahLst/>
              <a:cxnLst/>
              <a:rect l="l" t="t" r="r" b="b"/>
              <a:pathLst>
                <a:path w="144314" h="105308">
                  <a:moveTo>
                    <a:pt x="72579" y="0"/>
                  </a:moveTo>
                  <a:cubicBezTo>
                    <a:pt x="89446" y="0"/>
                    <a:pt x="103287" y="2729"/>
                    <a:pt x="114102" y="8186"/>
                  </a:cubicBezTo>
                  <a:cubicBezTo>
                    <a:pt x="124917" y="13643"/>
                    <a:pt x="132656" y="21332"/>
                    <a:pt x="137319" y="31254"/>
                  </a:cubicBezTo>
                  <a:cubicBezTo>
                    <a:pt x="141982" y="41176"/>
                    <a:pt x="144314" y="53677"/>
                    <a:pt x="144314" y="68759"/>
                  </a:cubicBezTo>
                  <a:lnTo>
                    <a:pt x="84187" y="68759"/>
                  </a:lnTo>
                  <a:cubicBezTo>
                    <a:pt x="84187" y="57547"/>
                    <a:pt x="84063" y="50478"/>
                    <a:pt x="83815" y="47551"/>
                  </a:cubicBezTo>
                  <a:cubicBezTo>
                    <a:pt x="83567" y="44624"/>
                    <a:pt x="82377" y="42168"/>
                    <a:pt x="80243" y="40184"/>
                  </a:cubicBezTo>
                  <a:cubicBezTo>
                    <a:pt x="78110" y="38199"/>
                    <a:pt x="75208" y="37207"/>
                    <a:pt x="71537" y="37207"/>
                  </a:cubicBezTo>
                  <a:cubicBezTo>
                    <a:pt x="68461" y="37207"/>
                    <a:pt x="65931" y="38150"/>
                    <a:pt x="63947" y="40035"/>
                  </a:cubicBezTo>
                  <a:cubicBezTo>
                    <a:pt x="61962" y="41920"/>
                    <a:pt x="60821" y="44351"/>
                    <a:pt x="60524" y="47327"/>
                  </a:cubicBezTo>
                  <a:cubicBezTo>
                    <a:pt x="60226" y="50304"/>
                    <a:pt x="60077" y="56307"/>
                    <a:pt x="60077" y="65336"/>
                  </a:cubicBezTo>
                  <a:lnTo>
                    <a:pt x="60077" y="82908"/>
                  </a:lnTo>
                  <a:lnTo>
                    <a:pt x="11768" y="99253"/>
                  </a:lnTo>
                  <a:lnTo>
                    <a:pt x="0" y="105308"/>
                  </a:lnTo>
                  <a:lnTo>
                    <a:pt x="267" y="74991"/>
                  </a:lnTo>
                  <a:cubicBezTo>
                    <a:pt x="478" y="65404"/>
                    <a:pt x="794" y="58192"/>
                    <a:pt x="1216" y="53355"/>
                  </a:cubicBezTo>
                  <a:cubicBezTo>
                    <a:pt x="2059" y="43681"/>
                    <a:pt x="5507" y="34528"/>
                    <a:pt x="11559" y="25896"/>
                  </a:cubicBezTo>
                  <a:cubicBezTo>
                    <a:pt x="17612" y="17264"/>
                    <a:pt x="25872" y="10790"/>
                    <a:pt x="36339" y="6474"/>
                  </a:cubicBezTo>
                  <a:cubicBezTo>
                    <a:pt x="46807" y="2158"/>
                    <a:pt x="58887" y="0"/>
                    <a:pt x="72579" y="0"/>
                  </a:cubicBezTo>
                  <a:close/>
                </a:path>
              </a:pathLst>
            </a:custGeom>
            <a:solidFill>
              <a:schemeClr val="accent1"/>
            </a:solidFill>
            <a:ln>
              <a:noFill/>
            </a:ln>
          </p:spPr>
        </p:sp>
        <p:sp>
          <p:nvSpPr>
            <p:cNvPr id="172" name="任意多边形: 形状 171">
              <a:extLst>
                <a:ext uri="{FF2B5EF4-FFF2-40B4-BE49-F238E27FC236}">
                  <a16:creationId xmlns:a16="http://schemas.microsoft.com/office/drawing/2014/main" id="{C6ED5A6A-D3E6-4551-82A4-528F33258DC6}"/>
                </a:ext>
              </a:extLst>
            </p:cNvPr>
            <p:cNvSpPr>
              <a:spLocks noChangeAspect="1"/>
            </p:cNvSpPr>
            <p:nvPr/>
          </p:nvSpPr>
          <p:spPr bwMode="auto">
            <a:xfrm>
              <a:off x="1765289" y="4301245"/>
              <a:ext cx="34709" cy="24643"/>
            </a:xfrm>
            <a:custGeom>
              <a:avLst/>
              <a:gdLst/>
              <a:ahLst/>
              <a:cxnLst/>
              <a:rect l="l" t="t" r="r" b="b"/>
              <a:pathLst>
                <a:path w="34709" h="24643">
                  <a:moveTo>
                    <a:pt x="13033" y="92"/>
                  </a:moveTo>
                  <a:lnTo>
                    <a:pt x="34709" y="5485"/>
                  </a:lnTo>
                  <a:lnTo>
                    <a:pt x="13544" y="10132"/>
                  </a:lnTo>
                  <a:cubicBezTo>
                    <a:pt x="7590" y="13357"/>
                    <a:pt x="3076" y="18194"/>
                    <a:pt x="0" y="24643"/>
                  </a:cubicBezTo>
                  <a:lnTo>
                    <a:pt x="0" y="3818"/>
                  </a:lnTo>
                  <a:lnTo>
                    <a:pt x="10352" y="315"/>
                  </a:lnTo>
                  <a:cubicBezTo>
                    <a:pt x="11246" y="92"/>
                    <a:pt x="12139" y="-131"/>
                    <a:pt x="13033" y="92"/>
                  </a:cubicBezTo>
                  <a:close/>
                </a:path>
              </a:pathLst>
            </a:custGeom>
            <a:solidFill>
              <a:schemeClr val="accent1"/>
            </a:solidFill>
            <a:ln>
              <a:noFill/>
            </a:ln>
          </p:spPr>
        </p:sp>
        <p:sp>
          <p:nvSpPr>
            <p:cNvPr id="171" name="任意多边形: 形状 170">
              <a:extLst>
                <a:ext uri="{FF2B5EF4-FFF2-40B4-BE49-F238E27FC236}">
                  <a16:creationId xmlns:a16="http://schemas.microsoft.com/office/drawing/2014/main" id="{F47878A3-D0A0-4239-AAD4-787659334C2A}"/>
                </a:ext>
              </a:extLst>
            </p:cNvPr>
            <p:cNvSpPr>
              <a:spLocks noChangeAspect="1"/>
            </p:cNvSpPr>
            <p:nvPr/>
          </p:nvSpPr>
          <p:spPr bwMode="auto">
            <a:xfrm>
              <a:off x="1799998" y="4306541"/>
              <a:ext cx="7898" cy="2154"/>
            </a:xfrm>
            <a:custGeom>
              <a:avLst/>
              <a:gdLst/>
              <a:ahLst/>
              <a:cxnLst/>
              <a:rect l="l" t="t" r="r" b="b"/>
              <a:pathLst>
                <a:path w="7898" h="2154">
                  <a:moveTo>
                    <a:pt x="861" y="0"/>
                  </a:moveTo>
                  <a:lnTo>
                    <a:pt x="7898" y="2154"/>
                  </a:lnTo>
                  <a:lnTo>
                    <a:pt x="0" y="189"/>
                  </a:lnTo>
                  <a:lnTo>
                    <a:pt x="861" y="0"/>
                  </a:lnTo>
                  <a:close/>
                </a:path>
              </a:pathLst>
            </a:custGeom>
            <a:solidFill>
              <a:schemeClr val="accent1"/>
            </a:solidFill>
            <a:ln>
              <a:noFill/>
            </a:ln>
          </p:spPr>
        </p:sp>
        <p:sp>
          <p:nvSpPr>
            <p:cNvPr id="170" name="任意多边形: 形状 169">
              <a:extLst>
                <a:ext uri="{FF2B5EF4-FFF2-40B4-BE49-F238E27FC236}">
                  <a16:creationId xmlns:a16="http://schemas.microsoft.com/office/drawing/2014/main" id="{F25A7175-D45D-4794-8AEE-207B9A405790}"/>
                </a:ext>
              </a:extLst>
            </p:cNvPr>
            <p:cNvSpPr>
              <a:spLocks noChangeAspect="1"/>
            </p:cNvSpPr>
            <p:nvPr/>
          </p:nvSpPr>
          <p:spPr bwMode="auto">
            <a:xfrm>
              <a:off x="1807896" y="4308695"/>
              <a:ext cx="20125" cy="6160"/>
            </a:xfrm>
            <a:custGeom>
              <a:avLst/>
              <a:gdLst/>
              <a:ahLst/>
              <a:cxnLst/>
              <a:rect l="l" t="t" r="r" b="b"/>
              <a:pathLst>
                <a:path w="20125" h="6160">
                  <a:moveTo>
                    <a:pt x="0" y="0"/>
                  </a:moveTo>
                  <a:lnTo>
                    <a:pt x="13340" y="3319"/>
                  </a:lnTo>
                  <a:lnTo>
                    <a:pt x="20125" y="6160"/>
                  </a:lnTo>
                  <a:lnTo>
                    <a:pt x="0" y="0"/>
                  </a:lnTo>
                  <a:close/>
                </a:path>
              </a:pathLst>
            </a:custGeom>
            <a:solidFill>
              <a:schemeClr val="accent1"/>
            </a:solidFill>
            <a:ln>
              <a:noFill/>
            </a:ln>
          </p:spPr>
        </p:sp>
        <p:sp>
          <p:nvSpPr>
            <p:cNvPr id="169" name="任意多边形: 形状 168">
              <a:extLst>
                <a:ext uri="{FF2B5EF4-FFF2-40B4-BE49-F238E27FC236}">
                  <a16:creationId xmlns:a16="http://schemas.microsoft.com/office/drawing/2014/main" id="{C6B408FA-A1A3-42AF-9DBC-B660977CB930}"/>
                </a:ext>
              </a:extLst>
            </p:cNvPr>
            <p:cNvSpPr>
              <a:spLocks noChangeAspect="1"/>
            </p:cNvSpPr>
            <p:nvPr/>
          </p:nvSpPr>
          <p:spPr bwMode="auto">
            <a:xfrm>
              <a:off x="1828021" y="4314855"/>
              <a:ext cx="2256" cy="945"/>
            </a:xfrm>
            <a:custGeom>
              <a:avLst/>
              <a:gdLst/>
              <a:ahLst/>
              <a:cxnLst/>
              <a:rect l="l" t="t" r="r" b="b"/>
              <a:pathLst>
                <a:path w="2256" h="945">
                  <a:moveTo>
                    <a:pt x="0" y="0"/>
                  </a:moveTo>
                  <a:lnTo>
                    <a:pt x="2008" y="615"/>
                  </a:lnTo>
                  <a:lnTo>
                    <a:pt x="2256" y="945"/>
                  </a:lnTo>
                  <a:lnTo>
                    <a:pt x="0" y="0"/>
                  </a:lnTo>
                  <a:close/>
                </a:path>
              </a:pathLst>
            </a:custGeom>
            <a:solidFill>
              <a:schemeClr val="accent1"/>
            </a:solidFill>
            <a:ln>
              <a:noFill/>
            </a:ln>
          </p:spPr>
        </p:sp>
        <p:sp>
          <p:nvSpPr>
            <p:cNvPr id="168" name="任意多边形: 形状 167">
              <a:extLst>
                <a:ext uri="{FF2B5EF4-FFF2-40B4-BE49-F238E27FC236}">
                  <a16:creationId xmlns:a16="http://schemas.microsoft.com/office/drawing/2014/main" id="{C95BB33C-A717-4393-BE1C-EE7B41B9664E}"/>
                </a:ext>
              </a:extLst>
            </p:cNvPr>
            <p:cNvSpPr>
              <a:spLocks noChangeAspect="1"/>
            </p:cNvSpPr>
            <p:nvPr/>
          </p:nvSpPr>
          <p:spPr bwMode="auto">
            <a:xfrm>
              <a:off x="1504483" y="4315800"/>
              <a:ext cx="581111" cy="424244"/>
            </a:xfrm>
            <a:custGeom>
              <a:avLst/>
              <a:gdLst/>
              <a:ahLst/>
              <a:cxnLst/>
              <a:rect l="l" t="t" r="r" b="b"/>
              <a:pathLst>
                <a:path w="581111" h="424244">
                  <a:moveTo>
                    <a:pt x="325794" y="0"/>
                  </a:moveTo>
                  <a:lnTo>
                    <a:pt x="357825" y="13414"/>
                  </a:lnTo>
                  <a:cubicBezTo>
                    <a:pt x="387531" y="26125"/>
                    <a:pt x="417016" y="37276"/>
                    <a:pt x="448510" y="44858"/>
                  </a:cubicBezTo>
                  <a:cubicBezTo>
                    <a:pt x="475315" y="51549"/>
                    <a:pt x="502788" y="57124"/>
                    <a:pt x="528922" y="66044"/>
                  </a:cubicBezTo>
                  <a:cubicBezTo>
                    <a:pt x="545898" y="71842"/>
                    <a:pt x="569575" y="77864"/>
                    <a:pt x="580073" y="93474"/>
                  </a:cubicBezTo>
                  <a:cubicBezTo>
                    <a:pt x="582083" y="96374"/>
                    <a:pt x="580967" y="99942"/>
                    <a:pt x="578509" y="101949"/>
                  </a:cubicBezTo>
                  <a:cubicBezTo>
                    <a:pt x="578509" y="105293"/>
                    <a:pt x="576722" y="108639"/>
                    <a:pt x="572925" y="110200"/>
                  </a:cubicBezTo>
                  <a:cubicBezTo>
                    <a:pt x="547462" y="119789"/>
                    <a:pt x="522891" y="131163"/>
                    <a:pt x="498321" y="142983"/>
                  </a:cubicBezTo>
                  <a:cubicBezTo>
                    <a:pt x="521551" y="175096"/>
                    <a:pt x="509267" y="311355"/>
                    <a:pt x="508149" y="332988"/>
                  </a:cubicBezTo>
                  <a:cubicBezTo>
                    <a:pt x="508149" y="332988"/>
                    <a:pt x="508149" y="333210"/>
                    <a:pt x="508149" y="333210"/>
                  </a:cubicBezTo>
                  <a:cubicBezTo>
                    <a:pt x="508373" y="333433"/>
                    <a:pt x="508596" y="333656"/>
                    <a:pt x="508820" y="333879"/>
                  </a:cubicBezTo>
                  <a:cubicBezTo>
                    <a:pt x="527135" y="362425"/>
                    <a:pt x="541654" y="443154"/>
                    <a:pt x="481792" y="420185"/>
                  </a:cubicBezTo>
                  <a:cubicBezTo>
                    <a:pt x="440470" y="404350"/>
                    <a:pt x="454094" y="337002"/>
                    <a:pt x="491844" y="326074"/>
                  </a:cubicBezTo>
                  <a:cubicBezTo>
                    <a:pt x="494970" y="267199"/>
                    <a:pt x="498991" y="206764"/>
                    <a:pt x="484473" y="149450"/>
                  </a:cubicBezTo>
                  <a:cubicBezTo>
                    <a:pt x="462583" y="159932"/>
                    <a:pt x="440470" y="170412"/>
                    <a:pt x="417909" y="179779"/>
                  </a:cubicBezTo>
                  <a:cubicBezTo>
                    <a:pt x="389765" y="191376"/>
                    <a:pt x="358494" y="200520"/>
                    <a:pt x="332807" y="216799"/>
                  </a:cubicBezTo>
                  <a:cubicBezTo>
                    <a:pt x="318735" y="225496"/>
                    <a:pt x="306897" y="233747"/>
                    <a:pt x="291038" y="232187"/>
                  </a:cubicBezTo>
                  <a:cubicBezTo>
                    <a:pt x="289475" y="236201"/>
                    <a:pt x="285230" y="239100"/>
                    <a:pt x="280317" y="236201"/>
                  </a:cubicBezTo>
                  <a:cubicBezTo>
                    <a:pt x="226709" y="203195"/>
                    <a:pt x="164389" y="190484"/>
                    <a:pt x="109218" y="161046"/>
                  </a:cubicBezTo>
                  <a:cubicBezTo>
                    <a:pt x="88668" y="150119"/>
                    <a:pt x="69012" y="138076"/>
                    <a:pt x="48462" y="127149"/>
                  </a:cubicBezTo>
                  <a:cubicBezTo>
                    <a:pt x="34391" y="119789"/>
                    <a:pt x="15404" y="115998"/>
                    <a:pt x="2449" y="107524"/>
                  </a:cubicBezTo>
                  <a:cubicBezTo>
                    <a:pt x="215" y="106186"/>
                    <a:pt x="-901" y="102618"/>
                    <a:pt x="886" y="100388"/>
                  </a:cubicBezTo>
                  <a:cubicBezTo>
                    <a:pt x="-232" y="97935"/>
                    <a:pt x="215" y="94813"/>
                    <a:pt x="3343" y="93474"/>
                  </a:cubicBezTo>
                  <a:cubicBezTo>
                    <a:pt x="53600" y="71619"/>
                    <a:pt x="107878" y="58684"/>
                    <a:pt x="157018" y="34153"/>
                  </a:cubicBezTo>
                  <a:lnTo>
                    <a:pt x="200729" y="11663"/>
                  </a:lnTo>
                  <a:lnTo>
                    <a:pt x="200680" y="17232"/>
                  </a:lnTo>
                  <a:lnTo>
                    <a:pt x="200680" y="50569"/>
                  </a:lnTo>
                  <a:cubicBezTo>
                    <a:pt x="200680" y="77160"/>
                    <a:pt x="201151" y="95069"/>
                    <a:pt x="202094" y="104296"/>
                  </a:cubicBezTo>
                  <a:cubicBezTo>
                    <a:pt x="203036" y="113524"/>
                    <a:pt x="206310" y="122329"/>
                    <a:pt x="211916" y="130713"/>
                  </a:cubicBezTo>
                  <a:cubicBezTo>
                    <a:pt x="217522" y="139097"/>
                    <a:pt x="225484" y="145522"/>
                    <a:pt x="235803" y="149987"/>
                  </a:cubicBezTo>
                  <a:cubicBezTo>
                    <a:pt x="246122" y="154451"/>
                    <a:pt x="259368" y="156684"/>
                    <a:pt x="275540" y="156684"/>
                  </a:cubicBezTo>
                  <a:cubicBezTo>
                    <a:pt x="288538" y="156684"/>
                    <a:pt x="299923" y="154749"/>
                    <a:pt x="309696" y="150880"/>
                  </a:cubicBezTo>
                  <a:cubicBezTo>
                    <a:pt x="319469" y="147010"/>
                    <a:pt x="327159" y="141578"/>
                    <a:pt x="332765" y="134583"/>
                  </a:cubicBezTo>
                  <a:cubicBezTo>
                    <a:pt x="338371" y="127588"/>
                    <a:pt x="341818" y="119973"/>
                    <a:pt x="343108" y="111738"/>
                  </a:cubicBezTo>
                  <a:cubicBezTo>
                    <a:pt x="344398" y="103503"/>
                    <a:pt x="345043" y="90951"/>
                    <a:pt x="345043" y="74084"/>
                  </a:cubicBezTo>
                  <a:lnTo>
                    <a:pt x="345043" y="54885"/>
                  </a:lnTo>
                  <a:cubicBezTo>
                    <a:pt x="345043" y="40697"/>
                    <a:pt x="343902" y="29436"/>
                    <a:pt x="341620" y="21101"/>
                  </a:cubicBezTo>
                  <a:lnTo>
                    <a:pt x="325794" y="0"/>
                  </a:lnTo>
                  <a:close/>
                  <a:moveTo>
                    <a:pt x="356260" y="36160"/>
                  </a:moveTo>
                  <a:cubicBezTo>
                    <a:pt x="358047" y="36830"/>
                    <a:pt x="359834" y="37722"/>
                    <a:pt x="361621" y="38391"/>
                  </a:cubicBezTo>
                  <a:cubicBezTo>
                    <a:pt x="369662" y="41290"/>
                    <a:pt x="377927" y="44412"/>
                    <a:pt x="385968" y="47311"/>
                  </a:cubicBezTo>
                  <a:cubicBezTo>
                    <a:pt x="376363" y="43074"/>
                    <a:pt x="366312" y="39060"/>
                    <a:pt x="356260" y="36160"/>
                  </a:cubicBezTo>
                  <a:close/>
                  <a:moveTo>
                    <a:pt x="322086" y="204311"/>
                  </a:moveTo>
                  <a:cubicBezTo>
                    <a:pt x="320969" y="204757"/>
                    <a:pt x="319852" y="204979"/>
                    <a:pt x="318735" y="205425"/>
                  </a:cubicBezTo>
                  <a:cubicBezTo>
                    <a:pt x="316502" y="206986"/>
                    <a:pt x="314268" y="208548"/>
                    <a:pt x="312034" y="209886"/>
                  </a:cubicBezTo>
                  <a:cubicBezTo>
                    <a:pt x="312034" y="210109"/>
                    <a:pt x="312034" y="210555"/>
                    <a:pt x="312034" y="210778"/>
                  </a:cubicBezTo>
                  <a:cubicBezTo>
                    <a:pt x="315385" y="208548"/>
                    <a:pt x="318735" y="206318"/>
                    <a:pt x="322086" y="204311"/>
                  </a:cubicBezTo>
                  <a:close/>
                </a:path>
              </a:pathLst>
            </a:custGeom>
            <a:solidFill>
              <a:schemeClr val="accent1"/>
            </a:solidFill>
            <a:ln>
              <a:noFill/>
            </a:ln>
          </p:spPr>
        </p:sp>
        <p:sp>
          <p:nvSpPr>
            <p:cNvPr id="167" name="任意多边形: 形状 166">
              <a:extLst>
                <a:ext uri="{FF2B5EF4-FFF2-40B4-BE49-F238E27FC236}">
                  <a16:creationId xmlns:a16="http://schemas.microsoft.com/office/drawing/2014/main" id="{CAA0A827-3D94-45E8-A94C-911A3810646F}"/>
                </a:ext>
              </a:extLst>
            </p:cNvPr>
            <p:cNvSpPr>
              <a:spLocks noChangeAspect="1"/>
            </p:cNvSpPr>
            <p:nvPr/>
          </p:nvSpPr>
          <p:spPr bwMode="auto">
            <a:xfrm>
              <a:off x="1765289" y="4343748"/>
              <a:ext cx="24110" cy="91678"/>
            </a:xfrm>
            <a:custGeom>
              <a:avLst/>
              <a:gdLst/>
              <a:ahLst/>
              <a:cxnLst/>
              <a:rect l="l" t="t" r="r" b="b"/>
              <a:pathLst>
                <a:path w="24110" h="91678">
                  <a:moveTo>
                    <a:pt x="12055" y="0"/>
                  </a:moveTo>
                  <a:cubicBezTo>
                    <a:pt x="16322" y="0"/>
                    <a:pt x="19398" y="1587"/>
                    <a:pt x="21283" y="4762"/>
                  </a:cubicBezTo>
                  <a:cubicBezTo>
                    <a:pt x="23168" y="7937"/>
                    <a:pt x="24110" y="13791"/>
                    <a:pt x="24110" y="22324"/>
                  </a:cubicBezTo>
                  <a:lnTo>
                    <a:pt x="24110" y="67419"/>
                  </a:lnTo>
                  <a:cubicBezTo>
                    <a:pt x="24110" y="78531"/>
                    <a:pt x="22721" y="85353"/>
                    <a:pt x="19943" y="87883"/>
                  </a:cubicBezTo>
                  <a:cubicBezTo>
                    <a:pt x="17165" y="90413"/>
                    <a:pt x="14486" y="91678"/>
                    <a:pt x="11907" y="91678"/>
                  </a:cubicBezTo>
                  <a:cubicBezTo>
                    <a:pt x="7640" y="91678"/>
                    <a:pt x="4589" y="90041"/>
                    <a:pt x="2754" y="86766"/>
                  </a:cubicBezTo>
                  <a:cubicBezTo>
                    <a:pt x="918" y="83492"/>
                    <a:pt x="0" y="76547"/>
                    <a:pt x="0" y="65930"/>
                  </a:cubicBezTo>
                  <a:lnTo>
                    <a:pt x="0" y="22324"/>
                  </a:lnTo>
                  <a:cubicBezTo>
                    <a:pt x="0" y="13493"/>
                    <a:pt x="968" y="7565"/>
                    <a:pt x="2902" y="4539"/>
                  </a:cubicBezTo>
                  <a:cubicBezTo>
                    <a:pt x="4837" y="1513"/>
                    <a:pt x="7888" y="0"/>
                    <a:pt x="12055" y="0"/>
                  </a:cubicBezTo>
                  <a:close/>
                </a:path>
              </a:pathLst>
            </a:custGeom>
            <a:solidFill>
              <a:schemeClr val="accent1"/>
            </a:solidFill>
            <a:ln>
              <a:noFill/>
            </a:ln>
          </p:spPr>
        </p:sp>
        <p:sp>
          <p:nvSpPr>
            <p:cNvPr id="166" name="任意多边形: 形状 165">
              <a:extLst>
                <a:ext uri="{FF2B5EF4-FFF2-40B4-BE49-F238E27FC236}">
                  <a16:creationId xmlns:a16="http://schemas.microsoft.com/office/drawing/2014/main" id="{1CD8685E-5BD7-4C64-80BF-1D209F6C1430}"/>
                </a:ext>
              </a:extLst>
            </p:cNvPr>
            <p:cNvSpPr>
              <a:spLocks noChangeAspect="1"/>
            </p:cNvSpPr>
            <p:nvPr/>
          </p:nvSpPr>
          <p:spPr bwMode="auto">
            <a:xfrm>
              <a:off x="1609583" y="4514184"/>
              <a:ext cx="335881" cy="185330"/>
            </a:xfrm>
            <a:custGeom>
              <a:avLst/>
              <a:gdLst/>
              <a:ahLst/>
              <a:cxnLst/>
              <a:rect l="l" t="t" r="r" b="b"/>
              <a:pathLst>
                <a:path w="335881" h="185330">
                  <a:moveTo>
                    <a:pt x="318812" y="1034"/>
                  </a:moveTo>
                  <a:cubicBezTo>
                    <a:pt x="320822" y="1034"/>
                    <a:pt x="323055" y="2148"/>
                    <a:pt x="324172" y="3932"/>
                  </a:cubicBezTo>
                  <a:cubicBezTo>
                    <a:pt x="330426" y="14637"/>
                    <a:pt x="327523" y="30247"/>
                    <a:pt x="328193" y="42290"/>
                  </a:cubicBezTo>
                  <a:cubicBezTo>
                    <a:pt x="328863" y="59014"/>
                    <a:pt x="329533" y="75516"/>
                    <a:pt x="330426" y="92242"/>
                  </a:cubicBezTo>
                  <a:cubicBezTo>
                    <a:pt x="332213" y="118333"/>
                    <a:pt x="342265" y="149777"/>
                    <a:pt x="329533" y="174307"/>
                  </a:cubicBezTo>
                  <a:cubicBezTo>
                    <a:pt x="329310" y="177206"/>
                    <a:pt x="327746" y="180105"/>
                    <a:pt x="325065" y="180997"/>
                  </a:cubicBezTo>
                  <a:cubicBezTo>
                    <a:pt x="322386" y="183896"/>
                    <a:pt x="317918" y="183450"/>
                    <a:pt x="315907" y="180997"/>
                  </a:cubicBezTo>
                  <a:cubicBezTo>
                    <a:pt x="292007" y="179213"/>
                    <a:pt x="268777" y="175422"/>
                    <a:pt x="244430" y="176091"/>
                  </a:cubicBezTo>
                  <a:cubicBezTo>
                    <a:pt x="215615" y="176983"/>
                    <a:pt x="187024" y="179436"/>
                    <a:pt x="158433" y="180775"/>
                  </a:cubicBezTo>
                  <a:cubicBezTo>
                    <a:pt x="128501" y="182112"/>
                    <a:pt x="98570" y="184789"/>
                    <a:pt x="68862" y="185012"/>
                  </a:cubicBezTo>
                  <a:cubicBezTo>
                    <a:pt x="53003" y="185012"/>
                    <a:pt x="28656" y="187464"/>
                    <a:pt x="13243" y="178768"/>
                  </a:cubicBezTo>
                  <a:cubicBezTo>
                    <a:pt x="11903" y="178768"/>
                    <a:pt x="10339" y="178321"/>
                    <a:pt x="8999" y="176983"/>
                  </a:cubicBezTo>
                  <a:cubicBezTo>
                    <a:pt x="-6637" y="162265"/>
                    <a:pt x="2521" y="127477"/>
                    <a:pt x="4085" y="108744"/>
                  </a:cubicBezTo>
                  <a:cubicBezTo>
                    <a:pt x="6766" y="74848"/>
                    <a:pt x="958" y="40951"/>
                    <a:pt x="2521" y="7055"/>
                  </a:cubicBezTo>
                  <a:cubicBezTo>
                    <a:pt x="2745" y="4378"/>
                    <a:pt x="4532" y="2595"/>
                    <a:pt x="6766" y="1925"/>
                  </a:cubicBezTo>
                  <a:cubicBezTo>
                    <a:pt x="8329" y="811"/>
                    <a:pt x="10786" y="364"/>
                    <a:pt x="13243" y="1480"/>
                  </a:cubicBezTo>
                  <a:cubicBezTo>
                    <a:pt x="42504" y="14860"/>
                    <a:pt x="71319" y="29132"/>
                    <a:pt x="101697" y="39836"/>
                  </a:cubicBezTo>
                  <a:cubicBezTo>
                    <a:pt x="125597" y="48311"/>
                    <a:pt x="156423" y="61914"/>
                    <a:pt x="182110" y="59460"/>
                  </a:cubicBezTo>
                  <a:cubicBezTo>
                    <a:pt x="227006" y="55000"/>
                    <a:pt x="275478" y="28240"/>
                    <a:pt x="311217" y="1480"/>
                  </a:cubicBezTo>
                  <a:cubicBezTo>
                    <a:pt x="313673" y="-527"/>
                    <a:pt x="316578" y="-305"/>
                    <a:pt x="318812" y="1034"/>
                  </a:cubicBezTo>
                  <a:close/>
                </a:path>
              </a:pathLst>
            </a:custGeom>
            <a:solidFill>
              <a:schemeClr val="accent1"/>
            </a:solidFill>
            <a:ln>
              <a:noFill/>
            </a:ln>
          </p:spPr>
        </p:sp>
      </p:grpSp>
      <p:grpSp>
        <p:nvGrpSpPr>
          <p:cNvPr id="191" name="组合 190">
            <a:extLst>
              <a:ext uri="{FF2B5EF4-FFF2-40B4-BE49-F238E27FC236}">
                <a16:creationId xmlns:a16="http://schemas.microsoft.com/office/drawing/2014/main" id="{C6D52B71-6059-44FD-8E20-C06C922F8585}"/>
              </a:ext>
            </a:extLst>
          </p:cNvPr>
          <p:cNvGrpSpPr/>
          <p:nvPr/>
        </p:nvGrpSpPr>
        <p:grpSpPr>
          <a:xfrm>
            <a:off x="2738527" y="4236379"/>
            <a:ext cx="581111" cy="520735"/>
            <a:chOff x="2738527" y="4236379"/>
            <a:chExt cx="581111" cy="520735"/>
          </a:xfrm>
        </p:grpSpPr>
        <p:sp>
          <p:nvSpPr>
            <p:cNvPr id="190" name="任意多边形: 形状 189">
              <a:extLst>
                <a:ext uri="{FF2B5EF4-FFF2-40B4-BE49-F238E27FC236}">
                  <a16:creationId xmlns:a16="http://schemas.microsoft.com/office/drawing/2014/main" id="{CDEF5F04-52BA-4206-BB11-288AC32625B1}"/>
                </a:ext>
              </a:extLst>
            </p:cNvPr>
            <p:cNvSpPr>
              <a:spLocks noChangeAspect="1"/>
            </p:cNvSpPr>
            <p:nvPr/>
          </p:nvSpPr>
          <p:spPr bwMode="auto">
            <a:xfrm>
              <a:off x="2957730" y="4318315"/>
              <a:ext cx="90397" cy="159016"/>
            </a:xfrm>
            <a:custGeom>
              <a:avLst/>
              <a:gdLst/>
              <a:ahLst/>
              <a:cxnLst/>
              <a:rect l="l" t="t" r="r" b="b"/>
              <a:pathLst>
                <a:path w="90397" h="159016">
                  <a:moveTo>
                    <a:pt x="54636" y="92"/>
                  </a:moveTo>
                  <a:lnTo>
                    <a:pt x="90397" y="8990"/>
                  </a:lnTo>
                  <a:lnTo>
                    <a:pt x="59829" y="159016"/>
                  </a:lnTo>
                  <a:lnTo>
                    <a:pt x="0" y="159016"/>
                  </a:lnTo>
                  <a:lnTo>
                    <a:pt x="32966" y="6740"/>
                  </a:lnTo>
                  <a:lnTo>
                    <a:pt x="51956" y="315"/>
                  </a:lnTo>
                  <a:cubicBezTo>
                    <a:pt x="52849" y="92"/>
                    <a:pt x="53743" y="-131"/>
                    <a:pt x="54636" y="92"/>
                  </a:cubicBezTo>
                  <a:close/>
                </a:path>
              </a:pathLst>
            </a:custGeom>
            <a:solidFill>
              <a:schemeClr val="bg1"/>
            </a:solidFill>
            <a:ln>
              <a:noFill/>
            </a:ln>
          </p:spPr>
        </p:sp>
        <p:sp>
          <p:nvSpPr>
            <p:cNvPr id="189" name="任意多边形: 形状 188">
              <a:extLst>
                <a:ext uri="{FF2B5EF4-FFF2-40B4-BE49-F238E27FC236}">
                  <a16:creationId xmlns:a16="http://schemas.microsoft.com/office/drawing/2014/main" id="{9F9BEFFA-A898-43C7-ABA0-AC34CC4670A1}"/>
                </a:ext>
              </a:extLst>
            </p:cNvPr>
            <p:cNvSpPr>
              <a:spLocks noChangeAspect="1"/>
            </p:cNvSpPr>
            <p:nvPr/>
          </p:nvSpPr>
          <p:spPr bwMode="auto">
            <a:xfrm>
              <a:off x="3094787" y="4369030"/>
              <a:ext cx="29708" cy="11151"/>
            </a:xfrm>
            <a:custGeom>
              <a:avLst/>
              <a:gdLst/>
              <a:ahLst/>
              <a:cxnLst/>
              <a:rect l="l" t="t" r="r" b="b"/>
              <a:pathLst>
                <a:path w="29708" h="11151">
                  <a:moveTo>
                    <a:pt x="0" y="0"/>
                  </a:moveTo>
                  <a:cubicBezTo>
                    <a:pt x="10052" y="2900"/>
                    <a:pt x="20104" y="6914"/>
                    <a:pt x="29708" y="11151"/>
                  </a:cubicBezTo>
                  <a:cubicBezTo>
                    <a:pt x="21667" y="8252"/>
                    <a:pt x="13402" y="5130"/>
                    <a:pt x="5362" y="2231"/>
                  </a:cubicBezTo>
                  <a:cubicBezTo>
                    <a:pt x="3575" y="1562"/>
                    <a:pt x="1787" y="670"/>
                    <a:pt x="0" y="0"/>
                  </a:cubicBezTo>
                  <a:close/>
                </a:path>
              </a:pathLst>
            </a:custGeom>
            <a:solidFill>
              <a:schemeClr val="accent1"/>
            </a:solidFill>
            <a:ln>
              <a:noFill/>
            </a:ln>
          </p:spPr>
        </p:sp>
        <p:sp>
          <p:nvSpPr>
            <p:cNvPr id="188" name="任意多边形: 形状 187">
              <a:extLst>
                <a:ext uri="{FF2B5EF4-FFF2-40B4-BE49-F238E27FC236}">
                  <a16:creationId xmlns:a16="http://schemas.microsoft.com/office/drawing/2014/main" id="{C6C7947A-D107-4CF5-9A87-D773C084DAB5}"/>
                </a:ext>
              </a:extLst>
            </p:cNvPr>
            <p:cNvSpPr>
              <a:spLocks noChangeAspect="1"/>
            </p:cNvSpPr>
            <p:nvPr/>
          </p:nvSpPr>
          <p:spPr bwMode="auto">
            <a:xfrm>
              <a:off x="3050561" y="4537181"/>
              <a:ext cx="10052" cy="6467"/>
            </a:xfrm>
            <a:custGeom>
              <a:avLst/>
              <a:gdLst/>
              <a:ahLst/>
              <a:cxnLst/>
              <a:rect l="l" t="t" r="r" b="b"/>
              <a:pathLst>
                <a:path w="10052" h="6467">
                  <a:moveTo>
                    <a:pt x="10052" y="0"/>
                  </a:moveTo>
                  <a:cubicBezTo>
                    <a:pt x="6701" y="2007"/>
                    <a:pt x="3351" y="4237"/>
                    <a:pt x="0" y="6467"/>
                  </a:cubicBezTo>
                  <a:cubicBezTo>
                    <a:pt x="0" y="6244"/>
                    <a:pt x="0" y="5798"/>
                    <a:pt x="0" y="5575"/>
                  </a:cubicBezTo>
                  <a:cubicBezTo>
                    <a:pt x="2234" y="4237"/>
                    <a:pt x="4468" y="2675"/>
                    <a:pt x="6701" y="1114"/>
                  </a:cubicBezTo>
                  <a:cubicBezTo>
                    <a:pt x="7818" y="668"/>
                    <a:pt x="8935" y="446"/>
                    <a:pt x="10052" y="0"/>
                  </a:cubicBezTo>
                  <a:close/>
                </a:path>
              </a:pathLst>
            </a:custGeom>
            <a:solidFill>
              <a:schemeClr val="accent1"/>
            </a:solidFill>
            <a:ln>
              <a:noFill/>
            </a:ln>
          </p:spPr>
        </p:sp>
        <p:sp>
          <p:nvSpPr>
            <p:cNvPr id="187" name="任意多边形: 形状 186">
              <a:extLst>
                <a:ext uri="{FF2B5EF4-FFF2-40B4-BE49-F238E27FC236}">
                  <a16:creationId xmlns:a16="http://schemas.microsoft.com/office/drawing/2014/main" id="{84520A1E-188B-41B5-B95F-F7EFAE925EC9}"/>
                </a:ext>
              </a:extLst>
            </p:cNvPr>
            <p:cNvSpPr>
              <a:spLocks noChangeAspect="1"/>
            </p:cNvSpPr>
            <p:nvPr/>
          </p:nvSpPr>
          <p:spPr bwMode="auto">
            <a:xfrm>
              <a:off x="2941061" y="4236379"/>
              <a:ext cx="114895" cy="90926"/>
            </a:xfrm>
            <a:custGeom>
              <a:avLst/>
              <a:gdLst/>
              <a:ahLst/>
              <a:cxnLst/>
              <a:rect l="l" t="t" r="r" b="b"/>
              <a:pathLst>
                <a:path w="114895" h="90926">
                  <a:moveTo>
                    <a:pt x="0" y="0"/>
                  </a:moveTo>
                  <a:lnTo>
                    <a:pt x="114895" y="0"/>
                  </a:lnTo>
                  <a:lnTo>
                    <a:pt x="114895" y="52499"/>
                  </a:lnTo>
                  <a:lnTo>
                    <a:pt x="107066" y="90926"/>
                  </a:lnTo>
                  <a:lnTo>
                    <a:pt x="71305" y="82028"/>
                  </a:lnTo>
                  <a:cubicBezTo>
                    <a:pt x="70412" y="81805"/>
                    <a:pt x="69518" y="82028"/>
                    <a:pt x="68625" y="82251"/>
                  </a:cubicBezTo>
                  <a:lnTo>
                    <a:pt x="49635" y="88676"/>
                  </a:lnTo>
                  <a:lnTo>
                    <a:pt x="59457" y="43308"/>
                  </a:lnTo>
                  <a:lnTo>
                    <a:pt x="0" y="43308"/>
                  </a:lnTo>
                  <a:lnTo>
                    <a:pt x="0" y="0"/>
                  </a:lnTo>
                  <a:close/>
                </a:path>
              </a:pathLst>
            </a:custGeom>
            <a:solidFill>
              <a:schemeClr val="accent1"/>
            </a:solidFill>
            <a:ln>
              <a:noFill/>
            </a:ln>
          </p:spPr>
        </p:sp>
        <p:sp>
          <p:nvSpPr>
            <p:cNvPr id="186" name="任意多边形: 形状 185">
              <a:extLst>
                <a:ext uri="{FF2B5EF4-FFF2-40B4-BE49-F238E27FC236}">
                  <a16:creationId xmlns:a16="http://schemas.microsoft.com/office/drawing/2014/main" id="{3340970D-3712-45B6-AAE3-11EC0F57E5B6}"/>
                </a:ext>
              </a:extLst>
            </p:cNvPr>
            <p:cNvSpPr>
              <a:spLocks noChangeAspect="1"/>
            </p:cNvSpPr>
            <p:nvPr/>
          </p:nvSpPr>
          <p:spPr bwMode="auto">
            <a:xfrm>
              <a:off x="2738527" y="4325055"/>
              <a:ext cx="581111" cy="432059"/>
            </a:xfrm>
            <a:custGeom>
              <a:avLst/>
              <a:gdLst/>
              <a:ahLst/>
              <a:cxnLst/>
              <a:rect l="l" t="t" r="r" b="b"/>
              <a:pathLst>
                <a:path w="581111" h="432059">
                  <a:moveTo>
                    <a:pt x="252169" y="0"/>
                  </a:moveTo>
                  <a:lnTo>
                    <a:pt x="219203" y="152276"/>
                  </a:lnTo>
                  <a:lnTo>
                    <a:pt x="279032" y="152276"/>
                  </a:lnTo>
                  <a:lnTo>
                    <a:pt x="309600" y="2250"/>
                  </a:lnTo>
                  <a:lnTo>
                    <a:pt x="316753" y="4029"/>
                  </a:lnTo>
                  <a:cubicBezTo>
                    <a:pt x="330741" y="9186"/>
                    <a:pt x="344423" y="15431"/>
                    <a:pt x="357825" y="21229"/>
                  </a:cubicBezTo>
                  <a:cubicBezTo>
                    <a:pt x="387532" y="33940"/>
                    <a:pt x="417017" y="45091"/>
                    <a:pt x="448510" y="52673"/>
                  </a:cubicBezTo>
                  <a:cubicBezTo>
                    <a:pt x="475315" y="59364"/>
                    <a:pt x="502788" y="64939"/>
                    <a:pt x="528922" y="73859"/>
                  </a:cubicBezTo>
                  <a:cubicBezTo>
                    <a:pt x="545898" y="79657"/>
                    <a:pt x="569575" y="85679"/>
                    <a:pt x="580073" y="101289"/>
                  </a:cubicBezTo>
                  <a:cubicBezTo>
                    <a:pt x="582083" y="104189"/>
                    <a:pt x="580967" y="107757"/>
                    <a:pt x="578509" y="109764"/>
                  </a:cubicBezTo>
                  <a:cubicBezTo>
                    <a:pt x="578509" y="113108"/>
                    <a:pt x="576722" y="116454"/>
                    <a:pt x="572925" y="118015"/>
                  </a:cubicBezTo>
                  <a:cubicBezTo>
                    <a:pt x="547462" y="127604"/>
                    <a:pt x="522891" y="138978"/>
                    <a:pt x="498322" y="150798"/>
                  </a:cubicBezTo>
                  <a:cubicBezTo>
                    <a:pt x="521551" y="182911"/>
                    <a:pt x="509267" y="319170"/>
                    <a:pt x="508149" y="340803"/>
                  </a:cubicBezTo>
                  <a:cubicBezTo>
                    <a:pt x="508149" y="340803"/>
                    <a:pt x="508149" y="341025"/>
                    <a:pt x="508149" y="341025"/>
                  </a:cubicBezTo>
                  <a:cubicBezTo>
                    <a:pt x="508373" y="341248"/>
                    <a:pt x="508596" y="341471"/>
                    <a:pt x="508820" y="341694"/>
                  </a:cubicBezTo>
                  <a:cubicBezTo>
                    <a:pt x="527135" y="370240"/>
                    <a:pt x="541654" y="450969"/>
                    <a:pt x="481792" y="428000"/>
                  </a:cubicBezTo>
                  <a:cubicBezTo>
                    <a:pt x="440470" y="412165"/>
                    <a:pt x="454094" y="344817"/>
                    <a:pt x="491844" y="333889"/>
                  </a:cubicBezTo>
                  <a:cubicBezTo>
                    <a:pt x="494970" y="275014"/>
                    <a:pt x="498991" y="214579"/>
                    <a:pt x="484473" y="157265"/>
                  </a:cubicBezTo>
                  <a:cubicBezTo>
                    <a:pt x="462583" y="167747"/>
                    <a:pt x="440470" y="178227"/>
                    <a:pt x="417909" y="187594"/>
                  </a:cubicBezTo>
                  <a:cubicBezTo>
                    <a:pt x="389765" y="199191"/>
                    <a:pt x="358494" y="208335"/>
                    <a:pt x="332807" y="224614"/>
                  </a:cubicBezTo>
                  <a:cubicBezTo>
                    <a:pt x="318735" y="233311"/>
                    <a:pt x="306897" y="241562"/>
                    <a:pt x="291038" y="240002"/>
                  </a:cubicBezTo>
                  <a:cubicBezTo>
                    <a:pt x="289475" y="244016"/>
                    <a:pt x="285230" y="246915"/>
                    <a:pt x="280317" y="244016"/>
                  </a:cubicBezTo>
                  <a:cubicBezTo>
                    <a:pt x="226709" y="211010"/>
                    <a:pt x="164389" y="198299"/>
                    <a:pt x="109218" y="168861"/>
                  </a:cubicBezTo>
                  <a:cubicBezTo>
                    <a:pt x="88668" y="157934"/>
                    <a:pt x="69012" y="145891"/>
                    <a:pt x="48462" y="134964"/>
                  </a:cubicBezTo>
                  <a:cubicBezTo>
                    <a:pt x="34391" y="127604"/>
                    <a:pt x="15404" y="123813"/>
                    <a:pt x="2449" y="115339"/>
                  </a:cubicBezTo>
                  <a:cubicBezTo>
                    <a:pt x="215" y="114001"/>
                    <a:pt x="-901" y="110433"/>
                    <a:pt x="886" y="108203"/>
                  </a:cubicBezTo>
                  <a:cubicBezTo>
                    <a:pt x="-231" y="105750"/>
                    <a:pt x="215" y="102628"/>
                    <a:pt x="3343" y="101289"/>
                  </a:cubicBezTo>
                  <a:cubicBezTo>
                    <a:pt x="53600" y="79434"/>
                    <a:pt x="107878" y="66499"/>
                    <a:pt x="157018" y="41968"/>
                  </a:cubicBezTo>
                  <a:cubicBezTo>
                    <a:pt x="175334" y="32825"/>
                    <a:pt x="193650" y="22399"/>
                    <a:pt x="212497" y="13423"/>
                  </a:cubicBezTo>
                  <a:lnTo>
                    <a:pt x="252169" y="0"/>
                  </a:lnTo>
                  <a:close/>
                  <a:moveTo>
                    <a:pt x="322086" y="212126"/>
                  </a:moveTo>
                  <a:cubicBezTo>
                    <a:pt x="320969" y="212572"/>
                    <a:pt x="319852" y="212794"/>
                    <a:pt x="318735" y="213240"/>
                  </a:cubicBezTo>
                  <a:cubicBezTo>
                    <a:pt x="316502" y="214801"/>
                    <a:pt x="314268" y="216363"/>
                    <a:pt x="312034" y="217701"/>
                  </a:cubicBezTo>
                  <a:cubicBezTo>
                    <a:pt x="312034" y="217924"/>
                    <a:pt x="312034" y="218370"/>
                    <a:pt x="312034" y="218593"/>
                  </a:cubicBezTo>
                  <a:cubicBezTo>
                    <a:pt x="315385" y="216363"/>
                    <a:pt x="318735" y="214133"/>
                    <a:pt x="322086" y="212126"/>
                  </a:cubicBezTo>
                  <a:close/>
                  <a:moveTo>
                    <a:pt x="356260" y="43975"/>
                  </a:moveTo>
                  <a:cubicBezTo>
                    <a:pt x="358047" y="44645"/>
                    <a:pt x="359835" y="45537"/>
                    <a:pt x="361622" y="46206"/>
                  </a:cubicBezTo>
                  <a:cubicBezTo>
                    <a:pt x="369662" y="49105"/>
                    <a:pt x="377927" y="52227"/>
                    <a:pt x="385968" y="55126"/>
                  </a:cubicBezTo>
                  <a:cubicBezTo>
                    <a:pt x="376364" y="50889"/>
                    <a:pt x="366312" y="46875"/>
                    <a:pt x="356260" y="43975"/>
                  </a:cubicBezTo>
                  <a:close/>
                </a:path>
              </a:pathLst>
            </a:custGeom>
            <a:solidFill>
              <a:schemeClr val="accent1"/>
            </a:solidFill>
            <a:ln>
              <a:noFill/>
            </a:ln>
          </p:spPr>
        </p:sp>
        <p:sp>
          <p:nvSpPr>
            <p:cNvPr id="185" name="任意多边形: 形状 184">
              <a:extLst>
                <a:ext uri="{FF2B5EF4-FFF2-40B4-BE49-F238E27FC236}">
                  <a16:creationId xmlns:a16="http://schemas.microsoft.com/office/drawing/2014/main" id="{E1019ED9-0651-4956-9E8D-B51467CAFE39}"/>
                </a:ext>
              </a:extLst>
            </p:cNvPr>
            <p:cNvSpPr>
              <a:spLocks noChangeAspect="1"/>
            </p:cNvSpPr>
            <p:nvPr/>
          </p:nvSpPr>
          <p:spPr bwMode="auto">
            <a:xfrm>
              <a:off x="2843627" y="4531254"/>
              <a:ext cx="335881" cy="185330"/>
            </a:xfrm>
            <a:custGeom>
              <a:avLst/>
              <a:gdLst/>
              <a:ahLst/>
              <a:cxnLst/>
              <a:rect l="l" t="t" r="r" b="b"/>
              <a:pathLst>
                <a:path w="335881" h="185330">
                  <a:moveTo>
                    <a:pt x="318812" y="1034"/>
                  </a:moveTo>
                  <a:cubicBezTo>
                    <a:pt x="320822" y="1034"/>
                    <a:pt x="323055" y="2148"/>
                    <a:pt x="324172" y="3932"/>
                  </a:cubicBezTo>
                  <a:cubicBezTo>
                    <a:pt x="330426" y="14637"/>
                    <a:pt x="327523" y="30247"/>
                    <a:pt x="328193" y="42290"/>
                  </a:cubicBezTo>
                  <a:cubicBezTo>
                    <a:pt x="328863" y="59014"/>
                    <a:pt x="329533" y="75516"/>
                    <a:pt x="330426" y="92242"/>
                  </a:cubicBezTo>
                  <a:cubicBezTo>
                    <a:pt x="332213" y="118333"/>
                    <a:pt x="342265" y="149777"/>
                    <a:pt x="329533" y="174307"/>
                  </a:cubicBezTo>
                  <a:cubicBezTo>
                    <a:pt x="329310" y="177206"/>
                    <a:pt x="327746" y="180105"/>
                    <a:pt x="325065" y="180997"/>
                  </a:cubicBezTo>
                  <a:cubicBezTo>
                    <a:pt x="322386" y="183896"/>
                    <a:pt x="317918" y="183450"/>
                    <a:pt x="315907" y="180997"/>
                  </a:cubicBezTo>
                  <a:cubicBezTo>
                    <a:pt x="292007" y="179213"/>
                    <a:pt x="268777" y="175422"/>
                    <a:pt x="244430" y="176091"/>
                  </a:cubicBezTo>
                  <a:cubicBezTo>
                    <a:pt x="215615" y="176983"/>
                    <a:pt x="187024" y="179436"/>
                    <a:pt x="158433" y="180775"/>
                  </a:cubicBezTo>
                  <a:cubicBezTo>
                    <a:pt x="128501" y="182112"/>
                    <a:pt x="98570" y="184789"/>
                    <a:pt x="68862" y="185012"/>
                  </a:cubicBezTo>
                  <a:cubicBezTo>
                    <a:pt x="53003" y="185012"/>
                    <a:pt x="28656" y="187464"/>
                    <a:pt x="13243" y="178768"/>
                  </a:cubicBezTo>
                  <a:cubicBezTo>
                    <a:pt x="11903" y="178768"/>
                    <a:pt x="10339" y="178321"/>
                    <a:pt x="8999" y="176983"/>
                  </a:cubicBezTo>
                  <a:cubicBezTo>
                    <a:pt x="-6637" y="162265"/>
                    <a:pt x="2521" y="127477"/>
                    <a:pt x="4085" y="108744"/>
                  </a:cubicBezTo>
                  <a:cubicBezTo>
                    <a:pt x="6766" y="74848"/>
                    <a:pt x="958" y="40951"/>
                    <a:pt x="2521" y="7055"/>
                  </a:cubicBezTo>
                  <a:cubicBezTo>
                    <a:pt x="2745" y="4378"/>
                    <a:pt x="4532" y="2595"/>
                    <a:pt x="6766" y="1925"/>
                  </a:cubicBezTo>
                  <a:cubicBezTo>
                    <a:pt x="8329" y="811"/>
                    <a:pt x="10786" y="364"/>
                    <a:pt x="13243" y="1480"/>
                  </a:cubicBezTo>
                  <a:cubicBezTo>
                    <a:pt x="42504" y="14860"/>
                    <a:pt x="71319" y="29132"/>
                    <a:pt x="101697" y="39836"/>
                  </a:cubicBezTo>
                  <a:cubicBezTo>
                    <a:pt x="125597" y="48311"/>
                    <a:pt x="156423" y="61914"/>
                    <a:pt x="182110" y="59460"/>
                  </a:cubicBezTo>
                  <a:cubicBezTo>
                    <a:pt x="227006" y="55000"/>
                    <a:pt x="275478" y="28240"/>
                    <a:pt x="311217" y="1480"/>
                  </a:cubicBezTo>
                  <a:cubicBezTo>
                    <a:pt x="313674" y="-527"/>
                    <a:pt x="316578" y="-305"/>
                    <a:pt x="318812" y="1034"/>
                  </a:cubicBezTo>
                  <a:close/>
                </a:path>
              </a:pathLst>
            </a:custGeom>
            <a:solidFill>
              <a:schemeClr val="accent1"/>
            </a:solidFill>
            <a:ln>
              <a:noFill/>
            </a:ln>
          </p:spPr>
        </p:sp>
      </p:grpSp>
      <p:grpSp>
        <p:nvGrpSpPr>
          <p:cNvPr id="210" name="组合 209">
            <a:extLst>
              <a:ext uri="{FF2B5EF4-FFF2-40B4-BE49-F238E27FC236}">
                <a16:creationId xmlns:a16="http://schemas.microsoft.com/office/drawing/2014/main" id="{FD618CA5-3B7C-4CA3-A78C-A87D5015496D}"/>
              </a:ext>
            </a:extLst>
          </p:cNvPr>
          <p:cNvGrpSpPr/>
          <p:nvPr/>
        </p:nvGrpSpPr>
        <p:grpSpPr>
          <a:xfrm>
            <a:off x="3972572" y="4179455"/>
            <a:ext cx="581111" cy="560589"/>
            <a:chOff x="3972572" y="4179455"/>
            <a:chExt cx="581111" cy="560589"/>
          </a:xfrm>
        </p:grpSpPr>
        <p:sp>
          <p:nvSpPr>
            <p:cNvPr id="209" name="任意多边形: 形状 208">
              <a:extLst>
                <a:ext uri="{FF2B5EF4-FFF2-40B4-BE49-F238E27FC236}">
                  <a16:creationId xmlns:a16="http://schemas.microsoft.com/office/drawing/2014/main" id="{CA7DF943-7256-488E-95A7-72ACBBB22B4A}"/>
                </a:ext>
              </a:extLst>
            </p:cNvPr>
            <p:cNvSpPr>
              <a:spLocks noChangeAspect="1"/>
            </p:cNvSpPr>
            <p:nvPr/>
          </p:nvSpPr>
          <p:spPr bwMode="auto">
            <a:xfrm>
              <a:off x="4237920" y="4216513"/>
              <a:ext cx="20538" cy="57597"/>
            </a:xfrm>
            <a:custGeom>
              <a:avLst/>
              <a:gdLst/>
              <a:ahLst/>
              <a:cxnLst/>
              <a:rect l="l" t="t" r="r" b="b"/>
              <a:pathLst>
                <a:path w="20538" h="57597">
                  <a:moveTo>
                    <a:pt x="10120" y="0"/>
                  </a:moveTo>
                  <a:cubicBezTo>
                    <a:pt x="14188" y="0"/>
                    <a:pt x="16942" y="1315"/>
                    <a:pt x="18380" y="3944"/>
                  </a:cubicBezTo>
                  <a:cubicBezTo>
                    <a:pt x="19819" y="6573"/>
                    <a:pt x="20538" y="11956"/>
                    <a:pt x="20538" y="20092"/>
                  </a:cubicBezTo>
                  <a:lnTo>
                    <a:pt x="20538" y="36612"/>
                  </a:lnTo>
                  <a:cubicBezTo>
                    <a:pt x="20538" y="45145"/>
                    <a:pt x="19844" y="50775"/>
                    <a:pt x="18455" y="53504"/>
                  </a:cubicBezTo>
                  <a:cubicBezTo>
                    <a:pt x="17066" y="56232"/>
                    <a:pt x="14387" y="57597"/>
                    <a:pt x="10418" y="57597"/>
                  </a:cubicBezTo>
                  <a:cubicBezTo>
                    <a:pt x="6648" y="57597"/>
                    <a:pt x="3969" y="56207"/>
                    <a:pt x="2381" y="53429"/>
                  </a:cubicBezTo>
                  <a:cubicBezTo>
                    <a:pt x="794" y="50651"/>
                    <a:pt x="0" y="45641"/>
                    <a:pt x="0" y="38398"/>
                  </a:cubicBezTo>
                  <a:lnTo>
                    <a:pt x="0" y="20092"/>
                  </a:lnTo>
                  <a:cubicBezTo>
                    <a:pt x="0" y="12353"/>
                    <a:pt x="695" y="7069"/>
                    <a:pt x="2084" y="4242"/>
                  </a:cubicBezTo>
                  <a:cubicBezTo>
                    <a:pt x="3473" y="1414"/>
                    <a:pt x="6152" y="0"/>
                    <a:pt x="10120" y="0"/>
                  </a:cubicBezTo>
                  <a:close/>
                </a:path>
              </a:pathLst>
            </a:custGeom>
            <a:solidFill>
              <a:schemeClr val="bg1"/>
            </a:solidFill>
            <a:ln>
              <a:noFill/>
            </a:ln>
          </p:spPr>
        </p:sp>
        <p:sp>
          <p:nvSpPr>
            <p:cNvPr id="208" name="任意多边形: 形状 207">
              <a:extLst>
                <a:ext uri="{FF2B5EF4-FFF2-40B4-BE49-F238E27FC236}">
                  <a16:creationId xmlns:a16="http://schemas.microsoft.com/office/drawing/2014/main" id="{FDCF52B1-5EE2-4779-9697-CDA55FCE4007}"/>
                </a:ext>
              </a:extLst>
            </p:cNvPr>
            <p:cNvSpPr>
              <a:spLocks noChangeAspect="1"/>
            </p:cNvSpPr>
            <p:nvPr/>
          </p:nvSpPr>
          <p:spPr bwMode="auto">
            <a:xfrm>
              <a:off x="4176603" y="4301245"/>
              <a:ext cx="143173" cy="128390"/>
            </a:xfrm>
            <a:custGeom>
              <a:avLst/>
              <a:gdLst/>
              <a:ahLst/>
              <a:cxnLst/>
              <a:rect l="l" t="t" r="r" b="b"/>
              <a:pathLst>
                <a:path w="143173" h="128390">
                  <a:moveTo>
                    <a:pt x="69808" y="92"/>
                  </a:moveTo>
                  <a:cubicBezTo>
                    <a:pt x="84438" y="1542"/>
                    <a:pt x="98733" y="5612"/>
                    <a:pt x="112722" y="10769"/>
                  </a:cubicBezTo>
                  <a:lnTo>
                    <a:pt x="141482" y="22813"/>
                  </a:lnTo>
                  <a:lnTo>
                    <a:pt x="143173" y="53787"/>
                  </a:lnTo>
                  <a:cubicBezTo>
                    <a:pt x="143173" y="73245"/>
                    <a:pt x="141287" y="87590"/>
                    <a:pt x="137517" y="96822"/>
                  </a:cubicBezTo>
                  <a:cubicBezTo>
                    <a:pt x="133747" y="106054"/>
                    <a:pt x="126405" y="113623"/>
                    <a:pt x="115491" y="119530"/>
                  </a:cubicBezTo>
                  <a:cubicBezTo>
                    <a:pt x="104576" y="125437"/>
                    <a:pt x="89942" y="128390"/>
                    <a:pt x="71586" y="128390"/>
                  </a:cubicBezTo>
                  <a:cubicBezTo>
                    <a:pt x="53727" y="128390"/>
                    <a:pt x="39588" y="125561"/>
                    <a:pt x="29170" y="119902"/>
                  </a:cubicBezTo>
                  <a:cubicBezTo>
                    <a:pt x="18752" y="114243"/>
                    <a:pt x="11286" y="106749"/>
                    <a:pt x="6771" y="97417"/>
                  </a:cubicBezTo>
                  <a:cubicBezTo>
                    <a:pt x="2257" y="88086"/>
                    <a:pt x="0" y="72550"/>
                    <a:pt x="0" y="50809"/>
                  </a:cubicBezTo>
                  <a:lnTo>
                    <a:pt x="2428" y="23270"/>
                  </a:lnTo>
                  <a:lnTo>
                    <a:pt x="8466" y="20163"/>
                  </a:lnTo>
                  <a:cubicBezTo>
                    <a:pt x="27313" y="11187"/>
                    <a:pt x="46690" y="3661"/>
                    <a:pt x="67128" y="315"/>
                  </a:cubicBezTo>
                  <a:cubicBezTo>
                    <a:pt x="68021" y="92"/>
                    <a:pt x="68915" y="-131"/>
                    <a:pt x="69808" y="92"/>
                  </a:cubicBezTo>
                  <a:close/>
                  <a:moveTo>
                    <a:pt x="71289" y="12602"/>
                  </a:moveTo>
                  <a:cubicBezTo>
                    <a:pt x="67320" y="12602"/>
                    <a:pt x="64467" y="14065"/>
                    <a:pt x="62731" y="16992"/>
                  </a:cubicBezTo>
                  <a:cubicBezTo>
                    <a:pt x="60995" y="19919"/>
                    <a:pt x="60126" y="26095"/>
                    <a:pt x="60126" y="35521"/>
                  </a:cubicBezTo>
                  <a:lnTo>
                    <a:pt x="60126" y="66775"/>
                  </a:lnTo>
                  <a:cubicBezTo>
                    <a:pt x="60126" y="77193"/>
                    <a:pt x="61094" y="83890"/>
                    <a:pt x="63029" y="86867"/>
                  </a:cubicBezTo>
                  <a:cubicBezTo>
                    <a:pt x="64963" y="89843"/>
                    <a:pt x="68014" y="91332"/>
                    <a:pt x="72182" y="91332"/>
                  </a:cubicBezTo>
                  <a:cubicBezTo>
                    <a:pt x="76448" y="91332"/>
                    <a:pt x="79325" y="89819"/>
                    <a:pt x="80814" y="86792"/>
                  </a:cubicBezTo>
                  <a:cubicBezTo>
                    <a:pt x="82302" y="83766"/>
                    <a:pt x="83046" y="76945"/>
                    <a:pt x="83046" y="66329"/>
                  </a:cubicBezTo>
                  <a:lnTo>
                    <a:pt x="83046" y="35521"/>
                  </a:lnTo>
                  <a:cubicBezTo>
                    <a:pt x="83046" y="26294"/>
                    <a:pt x="82103" y="20167"/>
                    <a:pt x="80218" y="17141"/>
                  </a:cubicBezTo>
                  <a:cubicBezTo>
                    <a:pt x="78333" y="14115"/>
                    <a:pt x="75357" y="12602"/>
                    <a:pt x="71289" y="12602"/>
                  </a:cubicBezTo>
                  <a:close/>
                </a:path>
              </a:pathLst>
            </a:custGeom>
            <a:solidFill>
              <a:schemeClr val="bg1"/>
            </a:solidFill>
            <a:ln>
              <a:noFill/>
            </a:ln>
          </p:spPr>
        </p:sp>
        <p:sp>
          <p:nvSpPr>
            <p:cNvPr id="207" name="任意多边形: 形状 206">
              <a:extLst>
                <a:ext uri="{FF2B5EF4-FFF2-40B4-BE49-F238E27FC236}">
                  <a16:creationId xmlns:a16="http://schemas.microsoft.com/office/drawing/2014/main" id="{57F97945-37EF-425D-8E07-5B1177AC83C9}"/>
                </a:ext>
              </a:extLst>
            </p:cNvPr>
            <p:cNvSpPr>
              <a:spLocks noChangeAspect="1"/>
            </p:cNvSpPr>
            <p:nvPr/>
          </p:nvSpPr>
          <p:spPr bwMode="auto">
            <a:xfrm>
              <a:off x="4328833" y="4351960"/>
              <a:ext cx="29707" cy="11151"/>
            </a:xfrm>
            <a:custGeom>
              <a:avLst/>
              <a:gdLst/>
              <a:ahLst/>
              <a:cxnLst/>
              <a:rect l="l" t="t" r="r" b="b"/>
              <a:pathLst>
                <a:path w="29707" h="11151">
                  <a:moveTo>
                    <a:pt x="0" y="0"/>
                  </a:moveTo>
                  <a:cubicBezTo>
                    <a:pt x="10051" y="2900"/>
                    <a:pt x="20103" y="6914"/>
                    <a:pt x="29707" y="11151"/>
                  </a:cubicBezTo>
                  <a:cubicBezTo>
                    <a:pt x="21666" y="8252"/>
                    <a:pt x="13401" y="5130"/>
                    <a:pt x="5361" y="2231"/>
                  </a:cubicBezTo>
                  <a:cubicBezTo>
                    <a:pt x="3574" y="1562"/>
                    <a:pt x="1787" y="670"/>
                    <a:pt x="0" y="0"/>
                  </a:cubicBezTo>
                  <a:close/>
                </a:path>
              </a:pathLst>
            </a:custGeom>
            <a:solidFill>
              <a:schemeClr val="accent1"/>
            </a:solidFill>
            <a:ln>
              <a:noFill/>
            </a:ln>
          </p:spPr>
        </p:sp>
        <p:sp>
          <p:nvSpPr>
            <p:cNvPr id="206" name="任意多边形: 形状 205">
              <a:extLst>
                <a:ext uri="{FF2B5EF4-FFF2-40B4-BE49-F238E27FC236}">
                  <a16:creationId xmlns:a16="http://schemas.microsoft.com/office/drawing/2014/main" id="{D5A7C46A-7C84-4D07-AF90-64479899034E}"/>
                </a:ext>
              </a:extLst>
            </p:cNvPr>
            <p:cNvSpPr>
              <a:spLocks noChangeAspect="1"/>
            </p:cNvSpPr>
            <p:nvPr/>
          </p:nvSpPr>
          <p:spPr bwMode="auto">
            <a:xfrm>
              <a:off x="4284606" y="4520111"/>
              <a:ext cx="10052" cy="6467"/>
            </a:xfrm>
            <a:custGeom>
              <a:avLst/>
              <a:gdLst/>
              <a:ahLst/>
              <a:cxnLst/>
              <a:rect l="l" t="t" r="r" b="b"/>
              <a:pathLst>
                <a:path w="10052" h="6467">
                  <a:moveTo>
                    <a:pt x="10052" y="0"/>
                  </a:moveTo>
                  <a:cubicBezTo>
                    <a:pt x="6701" y="2007"/>
                    <a:pt x="3351" y="4237"/>
                    <a:pt x="0" y="6467"/>
                  </a:cubicBezTo>
                  <a:cubicBezTo>
                    <a:pt x="0" y="6244"/>
                    <a:pt x="0" y="5798"/>
                    <a:pt x="0" y="5575"/>
                  </a:cubicBezTo>
                  <a:cubicBezTo>
                    <a:pt x="2234" y="4237"/>
                    <a:pt x="4468" y="2675"/>
                    <a:pt x="6701" y="1114"/>
                  </a:cubicBezTo>
                  <a:cubicBezTo>
                    <a:pt x="7818" y="668"/>
                    <a:pt x="8935" y="446"/>
                    <a:pt x="10052" y="0"/>
                  </a:cubicBezTo>
                  <a:close/>
                </a:path>
              </a:pathLst>
            </a:custGeom>
            <a:solidFill>
              <a:schemeClr val="accent1"/>
            </a:solidFill>
            <a:ln>
              <a:noFill/>
            </a:ln>
          </p:spPr>
        </p:sp>
        <p:sp>
          <p:nvSpPr>
            <p:cNvPr id="205" name="任意多边形: 形状 204">
              <a:extLst>
                <a:ext uri="{FF2B5EF4-FFF2-40B4-BE49-F238E27FC236}">
                  <a16:creationId xmlns:a16="http://schemas.microsoft.com/office/drawing/2014/main" id="{153D66A9-4F91-4967-89B0-3C6B68CD5622}"/>
                </a:ext>
              </a:extLst>
            </p:cNvPr>
            <p:cNvSpPr>
              <a:spLocks noChangeAspect="1"/>
            </p:cNvSpPr>
            <p:nvPr/>
          </p:nvSpPr>
          <p:spPr bwMode="auto">
            <a:xfrm>
              <a:off x="4178686" y="4179455"/>
              <a:ext cx="139399" cy="145060"/>
            </a:xfrm>
            <a:custGeom>
              <a:avLst/>
              <a:gdLst/>
              <a:ahLst/>
              <a:cxnLst/>
              <a:rect l="l" t="t" r="r" b="b"/>
              <a:pathLst>
                <a:path w="139399" h="145060">
                  <a:moveTo>
                    <a:pt x="68908" y="0"/>
                  </a:moveTo>
                  <a:cubicBezTo>
                    <a:pt x="95399" y="0"/>
                    <a:pt x="113705" y="5502"/>
                    <a:pt x="123825" y="16508"/>
                  </a:cubicBezTo>
                  <a:cubicBezTo>
                    <a:pt x="133946" y="27514"/>
                    <a:pt x="139006" y="43229"/>
                    <a:pt x="139006" y="63654"/>
                  </a:cubicBezTo>
                  <a:cubicBezTo>
                    <a:pt x="139006" y="76644"/>
                    <a:pt x="137344" y="86014"/>
                    <a:pt x="134020" y="91764"/>
                  </a:cubicBezTo>
                  <a:cubicBezTo>
                    <a:pt x="130696" y="97514"/>
                    <a:pt x="123875" y="103215"/>
                    <a:pt x="113556" y="108868"/>
                  </a:cubicBezTo>
                  <a:cubicBezTo>
                    <a:pt x="122387" y="112441"/>
                    <a:pt x="129183" y="117777"/>
                    <a:pt x="133946" y="124875"/>
                  </a:cubicBezTo>
                  <a:cubicBezTo>
                    <a:pt x="136327" y="128424"/>
                    <a:pt x="138113" y="134424"/>
                    <a:pt x="139304" y="142874"/>
                  </a:cubicBezTo>
                  <a:lnTo>
                    <a:pt x="139399" y="144603"/>
                  </a:lnTo>
                  <a:lnTo>
                    <a:pt x="110639" y="132559"/>
                  </a:lnTo>
                  <a:cubicBezTo>
                    <a:pt x="96650" y="127402"/>
                    <a:pt x="82355" y="123332"/>
                    <a:pt x="67725" y="121882"/>
                  </a:cubicBezTo>
                  <a:cubicBezTo>
                    <a:pt x="66832" y="121659"/>
                    <a:pt x="65938" y="121882"/>
                    <a:pt x="65045" y="122105"/>
                  </a:cubicBezTo>
                  <a:cubicBezTo>
                    <a:pt x="44607" y="125451"/>
                    <a:pt x="25230" y="132977"/>
                    <a:pt x="6383" y="141953"/>
                  </a:cubicBezTo>
                  <a:lnTo>
                    <a:pt x="345" y="145060"/>
                  </a:lnTo>
                  <a:lnTo>
                    <a:pt x="1265" y="134628"/>
                  </a:lnTo>
                  <a:cubicBezTo>
                    <a:pt x="3498" y="123907"/>
                    <a:pt x="10518" y="115320"/>
                    <a:pt x="22325" y="108868"/>
                  </a:cubicBezTo>
                  <a:cubicBezTo>
                    <a:pt x="14883" y="105299"/>
                    <a:pt x="9302" y="99622"/>
                    <a:pt x="5581" y="91838"/>
                  </a:cubicBezTo>
                  <a:cubicBezTo>
                    <a:pt x="1861" y="84054"/>
                    <a:pt x="0" y="74164"/>
                    <a:pt x="0" y="62168"/>
                  </a:cubicBezTo>
                  <a:cubicBezTo>
                    <a:pt x="0" y="41445"/>
                    <a:pt x="5755" y="25903"/>
                    <a:pt x="17265" y="15542"/>
                  </a:cubicBezTo>
                  <a:cubicBezTo>
                    <a:pt x="28774" y="5180"/>
                    <a:pt x="45988" y="0"/>
                    <a:pt x="68908" y="0"/>
                  </a:cubicBezTo>
                  <a:close/>
                  <a:moveTo>
                    <a:pt x="69354" y="37058"/>
                  </a:moveTo>
                  <a:cubicBezTo>
                    <a:pt x="65386" y="37058"/>
                    <a:pt x="62707" y="38472"/>
                    <a:pt x="61318" y="41300"/>
                  </a:cubicBezTo>
                  <a:cubicBezTo>
                    <a:pt x="59929" y="44127"/>
                    <a:pt x="59234" y="49411"/>
                    <a:pt x="59234" y="57150"/>
                  </a:cubicBezTo>
                  <a:lnTo>
                    <a:pt x="59234" y="75456"/>
                  </a:lnTo>
                  <a:cubicBezTo>
                    <a:pt x="59234" y="82699"/>
                    <a:pt x="60028" y="87709"/>
                    <a:pt x="61615" y="90487"/>
                  </a:cubicBezTo>
                  <a:cubicBezTo>
                    <a:pt x="63203" y="93265"/>
                    <a:pt x="65882" y="94655"/>
                    <a:pt x="69652" y="94655"/>
                  </a:cubicBezTo>
                  <a:cubicBezTo>
                    <a:pt x="73621" y="94655"/>
                    <a:pt x="76300" y="93290"/>
                    <a:pt x="77689" y="90562"/>
                  </a:cubicBezTo>
                  <a:cubicBezTo>
                    <a:pt x="79078" y="87833"/>
                    <a:pt x="79772" y="82203"/>
                    <a:pt x="79772" y="73670"/>
                  </a:cubicBezTo>
                  <a:lnTo>
                    <a:pt x="79772" y="57150"/>
                  </a:lnTo>
                  <a:cubicBezTo>
                    <a:pt x="79772" y="49014"/>
                    <a:pt x="79053" y="43631"/>
                    <a:pt x="77614" y="41002"/>
                  </a:cubicBezTo>
                  <a:cubicBezTo>
                    <a:pt x="76176" y="38373"/>
                    <a:pt x="73422" y="37058"/>
                    <a:pt x="69354" y="37058"/>
                  </a:cubicBezTo>
                  <a:close/>
                </a:path>
              </a:pathLst>
            </a:custGeom>
            <a:solidFill>
              <a:schemeClr val="accent1"/>
            </a:solidFill>
            <a:ln>
              <a:noFill/>
            </a:ln>
          </p:spPr>
        </p:sp>
        <p:sp>
          <p:nvSpPr>
            <p:cNvPr id="204" name="任意多边形: 形状 203">
              <a:extLst>
                <a:ext uri="{FF2B5EF4-FFF2-40B4-BE49-F238E27FC236}">
                  <a16:creationId xmlns:a16="http://schemas.microsoft.com/office/drawing/2014/main" id="{A82A8EA7-9D5A-4E4A-A0B3-9D71AD14BE40}"/>
                </a:ext>
              </a:extLst>
            </p:cNvPr>
            <p:cNvSpPr>
              <a:spLocks noChangeAspect="1"/>
            </p:cNvSpPr>
            <p:nvPr/>
          </p:nvSpPr>
          <p:spPr bwMode="auto">
            <a:xfrm>
              <a:off x="4236729" y="4313847"/>
              <a:ext cx="22920" cy="78730"/>
            </a:xfrm>
            <a:custGeom>
              <a:avLst/>
              <a:gdLst/>
              <a:ahLst/>
              <a:cxnLst/>
              <a:rect l="l" t="t" r="r" b="b"/>
              <a:pathLst>
                <a:path w="22920" h="78730">
                  <a:moveTo>
                    <a:pt x="11163" y="0"/>
                  </a:moveTo>
                  <a:cubicBezTo>
                    <a:pt x="15231" y="0"/>
                    <a:pt x="18207" y="1513"/>
                    <a:pt x="20092" y="4539"/>
                  </a:cubicBezTo>
                  <a:cubicBezTo>
                    <a:pt x="21977" y="7565"/>
                    <a:pt x="22920" y="13692"/>
                    <a:pt x="22920" y="22919"/>
                  </a:cubicBezTo>
                  <a:lnTo>
                    <a:pt x="22920" y="53727"/>
                  </a:lnTo>
                  <a:cubicBezTo>
                    <a:pt x="22920" y="64343"/>
                    <a:pt x="22176" y="71164"/>
                    <a:pt x="20688" y="74190"/>
                  </a:cubicBezTo>
                  <a:cubicBezTo>
                    <a:pt x="19199" y="77217"/>
                    <a:pt x="16322" y="78730"/>
                    <a:pt x="12056" y="78730"/>
                  </a:cubicBezTo>
                  <a:cubicBezTo>
                    <a:pt x="7888" y="78730"/>
                    <a:pt x="4837" y="77241"/>
                    <a:pt x="2903" y="74265"/>
                  </a:cubicBezTo>
                  <a:cubicBezTo>
                    <a:pt x="968" y="71288"/>
                    <a:pt x="0" y="64591"/>
                    <a:pt x="0" y="54173"/>
                  </a:cubicBezTo>
                  <a:lnTo>
                    <a:pt x="0" y="22919"/>
                  </a:lnTo>
                  <a:cubicBezTo>
                    <a:pt x="0" y="13493"/>
                    <a:pt x="869" y="7317"/>
                    <a:pt x="2605" y="4390"/>
                  </a:cubicBezTo>
                  <a:cubicBezTo>
                    <a:pt x="4341" y="1463"/>
                    <a:pt x="7194" y="0"/>
                    <a:pt x="11163" y="0"/>
                  </a:cubicBezTo>
                  <a:close/>
                </a:path>
              </a:pathLst>
            </a:custGeom>
            <a:solidFill>
              <a:schemeClr val="accent1"/>
            </a:solidFill>
            <a:ln>
              <a:noFill/>
            </a:ln>
          </p:spPr>
        </p:sp>
        <p:sp>
          <p:nvSpPr>
            <p:cNvPr id="203" name="任意多边形: 形状 202">
              <a:extLst>
                <a:ext uri="{FF2B5EF4-FFF2-40B4-BE49-F238E27FC236}">
                  <a16:creationId xmlns:a16="http://schemas.microsoft.com/office/drawing/2014/main" id="{9A84A92C-F0E5-4032-BD76-A57EDB1C015D}"/>
                </a:ext>
              </a:extLst>
            </p:cNvPr>
            <p:cNvSpPr>
              <a:spLocks noChangeAspect="1"/>
            </p:cNvSpPr>
            <p:nvPr/>
          </p:nvSpPr>
          <p:spPr bwMode="auto">
            <a:xfrm>
              <a:off x="3972572" y="4324058"/>
              <a:ext cx="581111" cy="415986"/>
            </a:xfrm>
            <a:custGeom>
              <a:avLst/>
              <a:gdLst/>
              <a:ahLst/>
              <a:cxnLst/>
              <a:rect l="l" t="t" r="r" b="b"/>
              <a:pathLst>
                <a:path w="581111" h="415986">
                  <a:moveTo>
                    <a:pt x="345513" y="0"/>
                  </a:moveTo>
                  <a:lnTo>
                    <a:pt x="357825" y="5156"/>
                  </a:lnTo>
                  <a:cubicBezTo>
                    <a:pt x="387532" y="17867"/>
                    <a:pt x="417017" y="29018"/>
                    <a:pt x="448511" y="36600"/>
                  </a:cubicBezTo>
                  <a:cubicBezTo>
                    <a:pt x="475315" y="43291"/>
                    <a:pt x="502788" y="48866"/>
                    <a:pt x="528922" y="57786"/>
                  </a:cubicBezTo>
                  <a:cubicBezTo>
                    <a:pt x="545898" y="63584"/>
                    <a:pt x="569575" y="69606"/>
                    <a:pt x="580073" y="85216"/>
                  </a:cubicBezTo>
                  <a:cubicBezTo>
                    <a:pt x="582083" y="88116"/>
                    <a:pt x="580967" y="91684"/>
                    <a:pt x="578509" y="93691"/>
                  </a:cubicBezTo>
                  <a:cubicBezTo>
                    <a:pt x="578509" y="97035"/>
                    <a:pt x="576722" y="100381"/>
                    <a:pt x="572925" y="101942"/>
                  </a:cubicBezTo>
                  <a:cubicBezTo>
                    <a:pt x="547462" y="111531"/>
                    <a:pt x="522891" y="122905"/>
                    <a:pt x="498322" y="134725"/>
                  </a:cubicBezTo>
                  <a:cubicBezTo>
                    <a:pt x="521551" y="166838"/>
                    <a:pt x="509267" y="303097"/>
                    <a:pt x="508149" y="324730"/>
                  </a:cubicBezTo>
                  <a:cubicBezTo>
                    <a:pt x="508149" y="324730"/>
                    <a:pt x="508149" y="324952"/>
                    <a:pt x="508149" y="324952"/>
                  </a:cubicBezTo>
                  <a:cubicBezTo>
                    <a:pt x="508373" y="325175"/>
                    <a:pt x="508596" y="325398"/>
                    <a:pt x="508820" y="325621"/>
                  </a:cubicBezTo>
                  <a:cubicBezTo>
                    <a:pt x="527135" y="354167"/>
                    <a:pt x="541654" y="434896"/>
                    <a:pt x="481793" y="411927"/>
                  </a:cubicBezTo>
                  <a:cubicBezTo>
                    <a:pt x="440470" y="396092"/>
                    <a:pt x="454095" y="328744"/>
                    <a:pt x="491844" y="317816"/>
                  </a:cubicBezTo>
                  <a:cubicBezTo>
                    <a:pt x="494970" y="258941"/>
                    <a:pt x="498991" y="198506"/>
                    <a:pt x="484473" y="141192"/>
                  </a:cubicBezTo>
                  <a:cubicBezTo>
                    <a:pt x="462583" y="151674"/>
                    <a:pt x="440470" y="162154"/>
                    <a:pt x="417909" y="171521"/>
                  </a:cubicBezTo>
                  <a:cubicBezTo>
                    <a:pt x="389765" y="183118"/>
                    <a:pt x="358494" y="192262"/>
                    <a:pt x="332807" y="208541"/>
                  </a:cubicBezTo>
                  <a:cubicBezTo>
                    <a:pt x="318735" y="217238"/>
                    <a:pt x="306897" y="225489"/>
                    <a:pt x="291038" y="223929"/>
                  </a:cubicBezTo>
                  <a:cubicBezTo>
                    <a:pt x="289475" y="227943"/>
                    <a:pt x="285230" y="230842"/>
                    <a:pt x="280317" y="227943"/>
                  </a:cubicBezTo>
                  <a:cubicBezTo>
                    <a:pt x="226709" y="194937"/>
                    <a:pt x="164389" y="182226"/>
                    <a:pt x="109218" y="152788"/>
                  </a:cubicBezTo>
                  <a:cubicBezTo>
                    <a:pt x="88668" y="141861"/>
                    <a:pt x="69012" y="129818"/>
                    <a:pt x="48462" y="118891"/>
                  </a:cubicBezTo>
                  <a:cubicBezTo>
                    <a:pt x="34391" y="111531"/>
                    <a:pt x="15404" y="107740"/>
                    <a:pt x="2449" y="99266"/>
                  </a:cubicBezTo>
                  <a:cubicBezTo>
                    <a:pt x="215" y="97928"/>
                    <a:pt x="-901" y="94360"/>
                    <a:pt x="886" y="92130"/>
                  </a:cubicBezTo>
                  <a:cubicBezTo>
                    <a:pt x="-231" y="89677"/>
                    <a:pt x="215" y="86555"/>
                    <a:pt x="3343" y="85216"/>
                  </a:cubicBezTo>
                  <a:cubicBezTo>
                    <a:pt x="53600" y="63361"/>
                    <a:pt x="107878" y="50426"/>
                    <a:pt x="157018" y="25895"/>
                  </a:cubicBezTo>
                  <a:lnTo>
                    <a:pt x="206459" y="457"/>
                  </a:lnTo>
                  <a:lnTo>
                    <a:pt x="204031" y="27996"/>
                  </a:lnTo>
                  <a:cubicBezTo>
                    <a:pt x="204031" y="49737"/>
                    <a:pt x="206288" y="65273"/>
                    <a:pt x="210802" y="74604"/>
                  </a:cubicBezTo>
                  <a:cubicBezTo>
                    <a:pt x="215317" y="83936"/>
                    <a:pt x="222783" y="91430"/>
                    <a:pt x="233201" y="97089"/>
                  </a:cubicBezTo>
                  <a:cubicBezTo>
                    <a:pt x="243619" y="102748"/>
                    <a:pt x="257758" y="105577"/>
                    <a:pt x="275617" y="105577"/>
                  </a:cubicBezTo>
                  <a:cubicBezTo>
                    <a:pt x="293973" y="105577"/>
                    <a:pt x="308607" y="102624"/>
                    <a:pt x="319522" y="96717"/>
                  </a:cubicBezTo>
                  <a:cubicBezTo>
                    <a:pt x="330436" y="90810"/>
                    <a:pt x="337778" y="83241"/>
                    <a:pt x="341548" y="74009"/>
                  </a:cubicBezTo>
                  <a:cubicBezTo>
                    <a:pt x="345318" y="64777"/>
                    <a:pt x="347204" y="50432"/>
                    <a:pt x="347204" y="30974"/>
                  </a:cubicBezTo>
                  <a:lnTo>
                    <a:pt x="345513" y="0"/>
                  </a:lnTo>
                  <a:close/>
                  <a:moveTo>
                    <a:pt x="356261" y="27902"/>
                  </a:moveTo>
                  <a:cubicBezTo>
                    <a:pt x="358048" y="28572"/>
                    <a:pt x="359835" y="29464"/>
                    <a:pt x="361622" y="30133"/>
                  </a:cubicBezTo>
                  <a:cubicBezTo>
                    <a:pt x="369662" y="33032"/>
                    <a:pt x="377927" y="36154"/>
                    <a:pt x="385968" y="39053"/>
                  </a:cubicBezTo>
                  <a:cubicBezTo>
                    <a:pt x="376364" y="34816"/>
                    <a:pt x="366312" y="30802"/>
                    <a:pt x="356261" y="27902"/>
                  </a:cubicBezTo>
                  <a:close/>
                  <a:moveTo>
                    <a:pt x="322086" y="196053"/>
                  </a:moveTo>
                  <a:cubicBezTo>
                    <a:pt x="320969" y="196499"/>
                    <a:pt x="319852" y="196721"/>
                    <a:pt x="318735" y="197167"/>
                  </a:cubicBezTo>
                  <a:cubicBezTo>
                    <a:pt x="316502" y="198728"/>
                    <a:pt x="314268" y="200290"/>
                    <a:pt x="312034" y="201628"/>
                  </a:cubicBezTo>
                  <a:cubicBezTo>
                    <a:pt x="312034" y="201851"/>
                    <a:pt x="312034" y="202297"/>
                    <a:pt x="312034" y="202520"/>
                  </a:cubicBezTo>
                  <a:cubicBezTo>
                    <a:pt x="315385" y="200290"/>
                    <a:pt x="318735" y="198060"/>
                    <a:pt x="322086" y="196053"/>
                  </a:cubicBezTo>
                  <a:close/>
                </a:path>
              </a:pathLst>
            </a:custGeom>
            <a:solidFill>
              <a:schemeClr val="accent1"/>
            </a:solidFill>
            <a:ln>
              <a:noFill/>
            </a:ln>
          </p:spPr>
        </p:sp>
        <p:sp>
          <p:nvSpPr>
            <p:cNvPr id="202" name="任意多边形: 形状 201">
              <a:extLst>
                <a:ext uri="{FF2B5EF4-FFF2-40B4-BE49-F238E27FC236}">
                  <a16:creationId xmlns:a16="http://schemas.microsoft.com/office/drawing/2014/main" id="{CAED67A0-76C6-4829-B7CE-DE13BF87310C}"/>
                </a:ext>
              </a:extLst>
            </p:cNvPr>
            <p:cNvSpPr>
              <a:spLocks noChangeAspect="1"/>
            </p:cNvSpPr>
            <p:nvPr/>
          </p:nvSpPr>
          <p:spPr bwMode="auto">
            <a:xfrm>
              <a:off x="4077672" y="4514184"/>
              <a:ext cx="335882" cy="185330"/>
            </a:xfrm>
            <a:custGeom>
              <a:avLst/>
              <a:gdLst/>
              <a:ahLst/>
              <a:cxnLst/>
              <a:rect l="l" t="t" r="r" b="b"/>
              <a:pathLst>
                <a:path w="335882" h="185330">
                  <a:moveTo>
                    <a:pt x="318812" y="1034"/>
                  </a:moveTo>
                  <a:cubicBezTo>
                    <a:pt x="320822" y="1034"/>
                    <a:pt x="323056" y="2148"/>
                    <a:pt x="324172" y="3932"/>
                  </a:cubicBezTo>
                  <a:cubicBezTo>
                    <a:pt x="330427" y="14637"/>
                    <a:pt x="327523" y="30247"/>
                    <a:pt x="328193" y="42290"/>
                  </a:cubicBezTo>
                  <a:cubicBezTo>
                    <a:pt x="328863" y="59014"/>
                    <a:pt x="329533" y="75516"/>
                    <a:pt x="330427" y="92242"/>
                  </a:cubicBezTo>
                  <a:cubicBezTo>
                    <a:pt x="332214" y="118333"/>
                    <a:pt x="342265" y="149777"/>
                    <a:pt x="329533" y="174307"/>
                  </a:cubicBezTo>
                  <a:cubicBezTo>
                    <a:pt x="329310" y="177206"/>
                    <a:pt x="327746" y="180105"/>
                    <a:pt x="325065" y="180997"/>
                  </a:cubicBezTo>
                  <a:cubicBezTo>
                    <a:pt x="322386" y="183896"/>
                    <a:pt x="317918" y="183450"/>
                    <a:pt x="315907" y="180997"/>
                  </a:cubicBezTo>
                  <a:cubicBezTo>
                    <a:pt x="292007" y="179213"/>
                    <a:pt x="268777" y="175422"/>
                    <a:pt x="244430" y="176091"/>
                  </a:cubicBezTo>
                  <a:cubicBezTo>
                    <a:pt x="215615" y="176983"/>
                    <a:pt x="187024" y="179436"/>
                    <a:pt x="158433" y="180775"/>
                  </a:cubicBezTo>
                  <a:cubicBezTo>
                    <a:pt x="128501" y="182112"/>
                    <a:pt x="98570" y="184789"/>
                    <a:pt x="68862" y="185012"/>
                  </a:cubicBezTo>
                  <a:cubicBezTo>
                    <a:pt x="53003" y="185012"/>
                    <a:pt x="28656" y="187464"/>
                    <a:pt x="13243" y="178768"/>
                  </a:cubicBezTo>
                  <a:cubicBezTo>
                    <a:pt x="11903" y="178768"/>
                    <a:pt x="10339" y="178321"/>
                    <a:pt x="8999" y="176983"/>
                  </a:cubicBezTo>
                  <a:cubicBezTo>
                    <a:pt x="-6637" y="162265"/>
                    <a:pt x="2521" y="127477"/>
                    <a:pt x="4085" y="108744"/>
                  </a:cubicBezTo>
                  <a:cubicBezTo>
                    <a:pt x="6766" y="74848"/>
                    <a:pt x="958" y="40951"/>
                    <a:pt x="2521" y="7055"/>
                  </a:cubicBezTo>
                  <a:cubicBezTo>
                    <a:pt x="2745" y="4378"/>
                    <a:pt x="4532" y="2595"/>
                    <a:pt x="6766" y="1925"/>
                  </a:cubicBezTo>
                  <a:cubicBezTo>
                    <a:pt x="8329" y="811"/>
                    <a:pt x="10786" y="364"/>
                    <a:pt x="13243" y="1480"/>
                  </a:cubicBezTo>
                  <a:cubicBezTo>
                    <a:pt x="42504" y="14860"/>
                    <a:pt x="71319" y="29132"/>
                    <a:pt x="101697" y="39836"/>
                  </a:cubicBezTo>
                  <a:cubicBezTo>
                    <a:pt x="125598" y="48311"/>
                    <a:pt x="156423" y="61914"/>
                    <a:pt x="182110" y="59460"/>
                  </a:cubicBezTo>
                  <a:cubicBezTo>
                    <a:pt x="227007" y="55000"/>
                    <a:pt x="275478" y="28240"/>
                    <a:pt x="311217" y="1480"/>
                  </a:cubicBezTo>
                  <a:cubicBezTo>
                    <a:pt x="313674" y="-527"/>
                    <a:pt x="316578" y="-305"/>
                    <a:pt x="318812" y="1034"/>
                  </a:cubicBezTo>
                  <a:close/>
                </a:path>
              </a:pathLst>
            </a:custGeom>
            <a:solidFill>
              <a:schemeClr val="accent1"/>
            </a:solidFill>
            <a:ln>
              <a:noFill/>
            </a:ln>
          </p:spPr>
        </p:sp>
      </p:grpSp>
      <p:grpSp>
        <p:nvGrpSpPr>
          <p:cNvPr id="238" name="组合 237">
            <a:extLst>
              <a:ext uri="{FF2B5EF4-FFF2-40B4-BE49-F238E27FC236}">
                <a16:creationId xmlns:a16="http://schemas.microsoft.com/office/drawing/2014/main" id="{1DAD0C45-F066-436F-9B40-75030945A7BE}"/>
              </a:ext>
            </a:extLst>
          </p:cNvPr>
          <p:cNvGrpSpPr/>
          <p:nvPr/>
        </p:nvGrpSpPr>
        <p:grpSpPr>
          <a:xfrm>
            <a:off x="5206617" y="4219397"/>
            <a:ext cx="581111" cy="520647"/>
            <a:chOff x="5206617" y="4219397"/>
            <a:chExt cx="581111" cy="520647"/>
          </a:xfrm>
        </p:grpSpPr>
        <p:sp>
          <p:nvSpPr>
            <p:cNvPr id="219" name="任意多边形: 形状 218">
              <a:extLst>
                <a:ext uri="{FF2B5EF4-FFF2-40B4-BE49-F238E27FC236}">
                  <a16:creationId xmlns:a16="http://schemas.microsoft.com/office/drawing/2014/main" id="{759F3532-47DC-4271-92F1-6178189EEBFA}"/>
                </a:ext>
              </a:extLst>
            </p:cNvPr>
            <p:cNvSpPr>
              <a:spLocks noChangeAspect="1"/>
            </p:cNvSpPr>
            <p:nvPr/>
          </p:nvSpPr>
          <p:spPr bwMode="auto">
            <a:xfrm>
              <a:off x="5468851" y="4256455"/>
              <a:ext cx="24111" cy="48125"/>
            </a:xfrm>
            <a:custGeom>
              <a:avLst/>
              <a:gdLst/>
              <a:ahLst/>
              <a:cxnLst/>
              <a:rect l="l" t="t" r="r" b="b"/>
              <a:pathLst>
                <a:path w="24111" h="48125">
                  <a:moveTo>
                    <a:pt x="12204" y="0"/>
                  </a:moveTo>
                  <a:cubicBezTo>
                    <a:pt x="16471" y="0"/>
                    <a:pt x="19522" y="1637"/>
                    <a:pt x="21357" y="4911"/>
                  </a:cubicBezTo>
                  <a:cubicBezTo>
                    <a:pt x="23193" y="8186"/>
                    <a:pt x="24111" y="15131"/>
                    <a:pt x="24111" y="25747"/>
                  </a:cubicBezTo>
                  <a:lnTo>
                    <a:pt x="24111" y="47994"/>
                  </a:lnTo>
                  <a:lnTo>
                    <a:pt x="11605" y="44882"/>
                  </a:lnTo>
                  <a:cubicBezTo>
                    <a:pt x="10712" y="44659"/>
                    <a:pt x="9818" y="44882"/>
                    <a:pt x="8925" y="45105"/>
                  </a:cubicBezTo>
                  <a:lnTo>
                    <a:pt x="0" y="48125"/>
                  </a:lnTo>
                  <a:lnTo>
                    <a:pt x="0" y="24259"/>
                  </a:lnTo>
                  <a:cubicBezTo>
                    <a:pt x="0" y="13147"/>
                    <a:pt x="1390" y="6325"/>
                    <a:pt x="4168" y="3795"/>
                  </a:cubicBezTo>
                  <a:cubicBezTo>
                    <a:pt x="6946" y="1265"/>
                    <a:pt x="9625" y="0"/>
                    <a:pt x="12204" y="0"/>
                  </a:cubicBezTo>
                  <a:close/>
                </a:path>
              </a:pathLst>
            </a:custGeom>
            <a:solidFill>
              <a:schemeClr val="bg1"/>
            </a:solidFill>
            <a:ln>
              <a:noFill/>
            </a:ln>
          </p:spPr>
        </p:sp>
        <p:sp>
          <p:nvSpPr>
            <p:cNvPr id="218" name="任意多边形: 形状 217">
              <a:extLst>
                <a:ext uri="{FF2B5EF4-FFF2-40B4-BE49-F238E27FC236}">
                  <a16:creationId xmlns:a16="http://schemas.microsoft.com/office/drawing/2014/main" id="{33700B8E-15AF-400C-BE65-B037D486BEE5}"/>
                </a:ext>
              </a:extLst>
            </p:cNvPr>
            <p:cNvSpPr>
              <a:spLocks noChangeAspect="1"/>
            </p:cNvSpPr>
            <p:nvPr/>
          </p:nvSpPr>
          <p:spPr bwMode="auto">
            <a:xfrm>
              <a:off x="5408725" y="4304449"/>
              <a:ext cx="144363" cy="165277"/>
            </a:xfrm>
            <a:custGeom>
              <a:avLst/>
              <a:gdLst/>
              <a:ahLst/>
              <a:cxnLst/>
              <a:rect l="l" t="t" r="r" b="b"/>
              <a:pathLst>
                <a:path w="144363" h="165277">
                  <a:moveTo>
                    <a:pt x="84237" y="0"/>
                  </a:moveTo>
                  <a:lnTo>
                    <a:pt x="114645" y="7565"/>
                  </a:lnTo>
                  <a:lnTo>
                    <a:pt x="144354" y="20007"/>
                  </a:lnTo>
                  <a:lnTo>
                    <a:pt x="144363" y="20913"/>
                  </a:lnTo>
                  <a:lnTo>
                    <a:pt x="144363" y="54400"/>
                  </a:lnTo>
                  <a:cubicBezTo>
                    <a:pt x="144363" y="83074"/>
                    <a:pt x="143966" y="102248"/>
                    <a:pt x="143173" y="111922"/>
                  </a:cubicBezTo>
                  <a:cubicBezTo>
                    <a:pt x="142379" y="121596"/>
                    <a:pt x="138931" y="130749"/>
                    <a:pt x="132829" y="139381"/>
                  </a:cubicBezTo>
                  <a:cubicBezTo>
                    <a:pt x="126727" y="148013"/>
                    <a:pt x="118467" y="154487"/>
                    <a:pt x="108049" y="158803"/>
                  </a:cubicBezTo>
                  <a:cubicBezTo>
                    <a:pt x="97631" y="163119"/>
                    <a:pt x="85576" y="165277"/>
                    <a:pt x="71884" y="165277"/>
                  </a:cubicBezTo>
                  <a:cubicBezTo>
                    <a:pt x="54917" y="165277"/>
                    <a:pt x="41052" y="162548"/>
                    <a:pt x="30286" y="157091"/>
                  </a:cubicBezTo>
                  <a:cubicBezTo>
                    <a:pt x="19521" y="151634"/>
                    <a:pt x="11782" y="143945"/>
                    <a:pt x="7069" y="134023"/>
                  </a:cubicBezTo>
                  <a:cubicBezTo>
                    <a:pt x="2356" y="124101"/>
                    <a:pt x="0" y="111599"/>
                    <a:pt x="0" y="96518"/>
                  </a:cubicBezTo>
                  <a:lnTo>
                    <a:pt x="60126" y="96518"/>
                  </a:lnTo>
                  <a:cubicBezTo>
                    <a:pt x="60126" y="107730"/>
                    <a:pt x="60275" y="114799"/>
                    <a:pt x="60573" y="117726"/>
                  </a:cubicBezTo>
                  <a:cubicBezTo>
                    <a:pt x="60871" y="120653"/>
                    <a:pt x="62086" y="123109"/>
                    <a:pt x="64219" y="125093"/>
                  </a:cubicBezTo>
                  <a:cubicBezTo>
                    <a:pt x="66352" y="127078"/>
                    <a:pt x="69255" y="128070"/>
                    <a:pt x="72926" y="128070"/>
                  </a:cubicBezTo>
                  <a:cubicBezTo>
                    <a:pt x="76001" y="128070"/>
                    <a:pt x="78532" y="127127"/>
                    <a:pt x="80516" y="125242"/>
                  </a:cubicBezTo>
                  <a:cubicBezTo>
                    <a:pt x="82500" y="123357"/>
                    <a:pt x="83616" y="120926"/>
                    <a:pt x="83865" y="117949"/>
                  </a:cubicBezTo>
                  <a:cubicBezTo>
                    <a:pt x="84113" y="114973"/>
                    <a:pt x="84237" y="108970"/>
                    <a:pt x="84237" y="99941"/>
                  </a:cubicBezTo>
                  <a:lnTo>
                    <a:pt x="84237" y="61544"/>
                  </a:lnTo>
                  <a:cubicBezTo>
                    <a:pt x="81260" y="67993"/>
                    <a:pt x="76795" y="72830"/>
                    <a:pt x="70842" y="76054"/>
                  </a:cubicBezTo>
                  <a:cubicBezTo>
                    <a:pt x="64889" y="79279"/>
                    <a:pt x="57497" y="80891"/>
                    <a:pt x="48667" y="80891"/>
                  </a:cubicBezTo>
                  <a:cubicBezTo>
                    <a:pt x="37653" y="80891"/>
                    <a:pt x="27930" y="77915"/>
                    <a:pt x="19496" y="71962"/>
                  </a:cubicBezTo>
                  <a:cubicBezTo>
                    <a:pt x="11063" y="66008"/>
                    <a:pt x="5705" y="58865"/>
                    <a:pt x="3423" y="50530"/>
                  </a:cubicBezTo>
                  <a:lnTo>
                    <a:pt x="536" y="22029"/>
                  </a:lnTo>
                  <a:lnTo>
                    <a:pt x="10389" y="16959"/>
                  </a:lnTo>
                  <a:lnTo>
                    <a:pt x="60126" y="131"/>
                  </a:lnTo>
                  <a:lnTo>
                    <a:pt x="60126" y="21360"/>
                  </a:lnTo>
                  <a:cubicBezTo>
                    <a:pt x="60126" y="31480"/>
                    <a:pt x="61441" y="37731"/>
                    <a:pt x="64070" y="40112"/>
                  </a:cubicBezTo>
                  <a:cubicBezTo>
                    <a:pt x="66700" y="42494"/>
                    <a:pt x="69403" y="43684"/>
                    <a:pt x="72182" y="43684"/>
                  </a:cubicBezTo>
                  <a:cubicBezTo>
                    <a:pt x="76349" y="43684"/>
                    <a:pt x="79400" y="42171"/>
                    <a:pt x="81334" y="39145"/>
                  </a:cubicBezTo>
                  <a:cubicBezTo>
                    <a:pt x="83269" y="36119"/>
                    <a:pt x="84237" y="30190"/>
                    <a:pt x="84237" y="21360"/>
                  </a:cubicBezTo>
                  <a:lnTo>
                    <a:pt x="84237" y="0"/>
                  </a:lnTo>
                  <a:close/>
                </a:path>
              </a:pathLst>
            </a:custGeom>
            <a:solidFill>
              <a:schemeClr val="bg1"/>
            </a:solidFill>
            <a:ln>
              <a:noFill/>
            </a:ln>
          </p:spPr>
        </p:sp>
        <p:sp>
          <p:nvSpPr>
            <p:cNvPr id="217" name="任意多边形: 形状 216">
              <a:extLst>
                <a:ext uri="{FF2B5EF4-FFF2-40B4-BE49-F238E27FC236}">
                  <a16:creationId xmlns:a16="http://schemas.microsoft.com/office/drawing/2014/main" id="{622782A1-D4AE-4FE9-8FFC-7EB169B0ED04}"/>
                </a:ext>
              </a:extLst>
            </p:cNvPr>
            <p:cNvSpPr>
              <a:spLocks noChangeAspect="1"/>
            </p:cNvSpPr>
            <p:nvPr/>
          </p:nvSpPr>
          <p:spPr bwMode="auto">
            <a:xfrm>
              <a:off x="5562878" y="4351960"/>
              <a:ext cx="29707" cy="11151"/>
            </a:xfrm>
            <a:custGeom>
              <a:avLst/>
              <a:gdLst/>
              <a:ahLst/>
              <a:cxnLst/>
              <a:rect l="l" t="t" r="r" b="b"/>
              <a:pathLst>
                <a:path w="29707" h="11151">
                  <a:moveTo>
                    <a:pt x="0" y="0"/>
                  </a:moveTo>
                  <a:cubicBezTo>
                    <a:pt x="10051" y="2900"/>
                    <a:pt x="20103" y="6914"/>
                    <a:pt x="29707" y="11151"/>
                  </a:cubicBezTo>
                  <a:cubicBezTo>
                    <a:pt x="21666" y="8252"/>
                    <a:pt x="13401" y="5130"/>
                    <a:pt x="5361" y="2231"/>
                  </a:cubicBezTo>
                  <a:cubicBezTo>
                    <a:pt x="3574" y="1562"/>
                    <a:pt x="1787" y="670"/>
                    <a:pt x="0" y="0"/>
                  </a:cubicBezTo>
                  <a:close/>
                </a:path>
              </a:pathLst>
            </a:custGeom>
            <a:solidFill>
              <a:schemeClr val="accent1"/>
            </a:solidFill>
            <a:ln>
              <a:noFill/>
            </a:ln>
          </p:spPr>
        </p:sp>
        <p:sp>
          <p:nvSpPr>
            <p:cNvPr id="216" name="任意多边形: 形状 215">
              <a:extLst>
                <a:ext uri="{FF2B5EF4-FFF2-40B4-BE49-F238E27FC236}">
                  <a16:creationId xmlns:a16="http://schemas.microsoft.com/office/drawing/2014/main" id="{E5579A9F-89E6-4141-80EB-B112E5A722FF}"/>
                </a:ext>
              </a:extLst>
            </p:cNvPr>
            <p:cNvSpPr>
              <a:spLocks noChangeAspect="1"/>
            </p:cNvSpPr>
            <p:nvPr/>
          </p:nvSpPr>
          <p:spPr bwMode="auto">
            <a:xfrm>
              <a:off x="5518651" y="4520111"/>
              <a:ext cx="10052" cy="6467"/>
            </a:xfrm>
            <a:custGeom>
              <a:avLst/>
              <a:gdLst/>
              <a:ahLst/>
              <a:cxnLst/>
              <a:rect l="l" t="t" r="r" b="b"/>
              <a:pathLst>
                <a:path w="10052" h="6467">
                  <a:moveTo>
                    <a:pt x="10052" y="0"/>
                  </a:moveTo>
                  <a:cubicBezTo>
                    <a:pt x="6701" y="2007"/>
                    <a:pt x="3351" y="4237"/>
                    <a:pt x="0" y="6467"/>
                  </a:cubicBezTo>
                  <a:cubicBezTo>
                    <a:pt x="0" y="6244"/>
                    <a:pt x="0" y="5798"/>
                    <a:pt x="0" y="5575"/>
                  </a:cubicBezTo>
                  <a:cubicBezTo>
                    <a:pt x="2234" y="4237"/>
                    <a:pt x="4468" y="2675"/>
                    <a:pt x="6701" y="1114"/>
                  </a:cubicBezTo>
                  <a:cubicBezTo>
                    <a:pt x="7818" y="668"/>
                    <a:pt x="8935" y="446"/>
                    <a:pt x="10052" y="0"/>
                  </a:cubicBezTo>
                  <a:close/>
                </a:path>
              </a:pathLst>
            </a:custGeom>
            <a:solidFill>
              <a:schemeClr val="accent1"/>
            </a:solidFill>
            <a:ln>
              <a:noFill/>
            </a:ln>
          </p:spPr>
        </p:sp>
        <p:sp>
          <p:nvSpPr>
            <p:cNvPr id="215" name="任意多边形: 形状 214">
              <a:extLst>
                <a:ext uri="{FF2B5EF4-FFF2-40B4-BE49-F238E27FC236}">
                  <a16:creationId xmlns:a16="http://schemas.microsoft.com/office/drawing/2014/main" id="{435A12D4-637C-4C0C-B412-7F6B00CCB00C}"/>
                </a:ext>
              </a:extLst>
            </p:cNvPr>
            <p:cNvSpPr>
              <a:spLocks noChangeAspect="1"/>
            </p:cNvSpPr>
            <p:nvPr/>
          </p:nvSpPr>
          <p:spPr bwMode="auto">
            <a:xfrm>
              <a:off x="5408725" y="4219397"/>
              <a:ext cx="144354" cy="107081"/>
            </a:xfrm>
            <a:custGeom>
              <a:avLst/>
              <a:gdLst/>
              <a:ahLst/>
              <a:cxnLst/>
              <a:rect l="l" t="t" r="r" b="b"/>
              <a:pathLst>
                <a:path w="144354" h="107081">
                  <a:moveTo>
                    <a:pt x="69651" y="0"/>
                  </a:moveTo>
                  <a:cubicBezTo>
                    <a:pt x="85725" y="0"/>
                    <a:pt x="98921" y="2232"/>
                    <a:pt x="109240" y="6697"/>
                  </a:cubicBezTo>
                  <a:cubicBezTo>
                    <a:pt x="119558" y="11162"/>
                    <a:pt x="127546" y="17586"/>
                    <a:pt x="133201" y="25970"/>
                  </a:cubicBezTo>
                  <a:cubicBezTo>
                    <a:pt x="138857" y="34354"/>
                    <a:pt x="142131" y="43160"/>
                    <a:pt x="143024" y="52387"/>
                  </a:cubicBezTo>
                  <a:cubicBezTo>
                    <a:pt x="143471" y="57001"/>
                    <a:pt x="143805" y="63773"/>
                    <a:pt x="144028" y="72702"/>
                  </a:cubicBezTo>
                  <a:lnTo>
                    <a:pt x="144354" y="105059"/>
                  </a:lnTo>
                  <a:lnTo>
                    <a:pt x="114645" y="92617"/>
                  </a:lnTo>
                  <a:lnTo>
                    <a:pt x="84237" y="85052"/>
                  </a:lnTo>
                  <a:lnTo>
                    <a:pt x="84237" y="62805"/>
                  </a:lnTo>
                  <a:cubicBezTo>
                    <a:pt x="84237" y="52189"/>
                    <a:pt x="83319" y="45244"/>
                    <a:pt x="81483" y="41969"/>
                  </a:cubicBezTo>
                  <a:cubicBezTo>
                    <a:pt x="79648" y="38695"/>
                    <a:pt x="76597" y="37058"/>
                    <a:pt x="72330" y="37058"/>
                  </a:cubicBezTo>
                  <a:cubicBezTo>
                    <a:pt x="69751" y="37058"/>
                    <a:pt x="67072" y="38323"/>
                    <a:pt x="64294" y="40853"/>
                  </a:cubicBezTo>
                  <a:cubicBezTo>
                    <a:pt x="61516" y="43383"/>
                    <a:pt x="60126" y="50205"/>
                    <a:pt x="60126" y="61317"/>
                  </a:cubicBezTo>
                  <a:lnTo>
                    <a:pt x="60126" y="85183"/>
                  </a:lnTo>
                  <a:lnTo>
                    <a:pt x="10389" y="102011"/>
                  </a:lnTo>
                  <a:lnTo>
                    <a:pt x="536" y="107081"/>
                  </a:lnTo>
                  <a:lnTo>
                    <a:pt x="0" y="101798"/>
                  </a:lnTo>
                  <a:lnTo>
                    <a:pt x="0" y="82599"/>
                  </a:lnTo>
                  <a:cubicBezTo>
                    <a:pt x="0" y="65732"/>
                    <a:pt x="670" y="53181"/>
                    <a:pt x="2009" y="44946"/>
                  </a:cubicBezTo>
                  <a:cubicBezTo>
                    <a:pt x="3349" y="36711"/>
                    <a:pt x="6796" y="29096"/>
                    <a:pt x="12353" y="22101"/>
                  </a:cubicBezTo>
                  <a:cubicBezTo>
                    <a:pt x="17909" y="15106"/>
                    <a:pt x="25598" y="9674"/>
                    <a:pt x="35421" y="5804"/>
                  </a:cubicBezTo>
                  <a:cubicBezTo>
                    <a:pt x="45244" y="1935"/>
                    <a:pt x="56654" y="0"/>
                    <a:pt x="69651" y="0"/>
                  </a:cubicBezTo>
                  <a:close/>
                </a:path>
              </a:pathLst>
            </a:custGeom>
            <a:solidFill>
              <a:schemeClr val="accent1"/>
            </a:solidFill>
            <a:ln>
              <a:noFill/>
            </a:ln>
          </p:spPr>
        </p:sp>
        <p:sp>
          <p:nvSpPr>
            <p:cNvPr id="214" name="任意多边形: 形状 213">
              <a:extLst>
                <a:ext uri="{FF2B5EF4-FFF2-40B4-BE49-F238E27FC236}">
                  <a16:creationId xmlns:a16="http://schemas.microsoft.com/office/drawing/2014/main" id="{EF58AD82-8FB8-48BA-8CC9-40A20CFEEFB2}"/>
                </a:ext>
              </a:extLst>
            </p:cNvPr>
            <p:cNvSpPr>
              <a:spLocks noChangeAspect="1"/>
            </p:cNvSpPr>
            <p:nvPr/>
          </p:nvSpPr>
          <p:spPr bwMode="auto">
            <a:xfrm>
              <a:off x="5468851" y="4301245"/>
              <a:ext cx="24111" cy="46888"/>
            </a:xfrm>
            <a:custGeom>
              <a:avLst/>
              <a:gdLst/>
              <a:ahLst/>
              <a:cxnLst/>
              <a:rect l="l" t="t" r="r" b="b"/>
              <a:pathLst>
                <a:path w="24111" h="46888">
                  <a:moveTo>
                    <a:pt x="11605" y="92"/>
                  </a:moveTo>
                  <a:lnTo>
                    <a:pt x="24111" y="3204"/>
                  </a:lnTo>
                  <a:lnTo>
                    <a:pt x="24111" y="24564"/>
                  </a:lnTo>
                  <a:cubicBezTo>
                    <a:pt x="24111" y="33394"/>
                    <a:pt x="23143" y="39323"/>
                    <a:pt x="21208" y="42349"/>
                  </a:cubicBezTo>
                  <a:cubicBezTo>
                    <a:pt x="19274" y="45375"/>
                    <a:pt x="16223" y="46888"/>
                    <a:pt x="12056" y="46888"/>
                  </a:cubicBezTo>
                  <a:cubicBezTo>
                    <a:pt x="9277" y="46888"/>
                    <a:pt x="6574" y="45698"/>
                    <a:pt x="3944" y="43316"/>
                  </a:cubicBezTo>
                  <a:cubicBezTo>
                    <a:pt x="1315" y="40935"/>
                    <a:pt x="0" y="34684"/>
                    <a:pt x="0" y="24564"/>
                  </a:cubicBezTo>
                  <a:lnTo>
                    <a:pt x="0" y="3335"/>
                  </a:lnTo>
                  <a:lnTo>
                    <a:pt x="8925" y="315"/>
                  </a:lnTo>
                  <a:cubicBezTo>
                    <a:pt x="9818" y="92"/>
                    <a:pt x="10712" y="-131"/>
                    <a:pt x="11605" y="92"/>
                  </a:cubicBezTo>
                  <a:close/>
                </a:path>
              </a:pathLst>
            </a:custGeom>
            <a:solidFill>
              <a:schemeClr val="accent1"/>
            </a:solidFill>
            <a:ln>
              <a:noFill/>
            </a:ln>
          </p:spPr>
        </p:sp>
        <p:sp>
          <p:nvSpPr>
            <p:cNvPr id="213" name="任意多边形: 形状 212">
              <a:extLst>
                <a:ext uri="{FF2B5EF4-FFF2-40B4-BE49-F238E27FC236}">
                  <a16:creationId xmlns:a16="http://schemas.microsoft.com/office/drawing/2014/main" id="{2032FE90-B4FA-4917-9874-3B1ECAB63D32}"/>
                </a:ext>
              </a:extLst>
            </p:cNvPr>
            <p:cNvSpPr>
              <a:spLocks noChangeAspect="1"/>
            </p:cNvSpPr>
            <p:nvPr/>
          </p:nvSpPr>
          <p:spPr bwMode="auto">
            <a:xfrm>
              <a:off x="5206617" y="4324456"/>
              <a:ext cx="581111" cy="415588"/>
            </a:xfrm>
            <a:custGeom>
              <a:avLst/>
              <a:gdLst/>
              <a:ahLst/>
              <a:cxnLst/>
              <a:rect l="l" t="t" r="r" b="b"/>
              <a:pathLst>
                <a:path w="581111" h="415588">
                  <a:moveTo>
                    <a:pt x="346462" y="0"/>
                  </a:moveTo>
                  <a:lnTo>
                    <a:pt x="357825" y="4758"/>
                  </a:lnTo>
                  <a:cubicBezTo>
                    <a:pt x="387532" y="17469"/>
                    <a:pt x="417017" y="28620"/>
                    <a:pt x="448511" y="36202"/>
                  </a:cubicBezTo>
                  <a:cubicBezTo>
                    <a:pt x="475315" y="42893"/>
                    <a:pt x="502788" y="48468"/>
                    <a:pt x="528922" y="57388"/>
                  </a:cubicBezTo>
                  <a:cubicBezTo>
                    <a:pt x="545898" y="63186"/>
                    <a:pt x="569575" y="69208"/>
                    <a:pt x="580073" y="84818"/>
                  </a:cubicBezTo>
                  <a:cubicBezTo>
                    <a:pt x="582083" y="87718"/>
                    <a:pt x="580967" y="91286"/>
                    <a:pt x="578509" y="93293"/>
                  </a:cubicBezTo>
                  <a:cubicBezTo>
                    <a:pt x="578509" y="96637"/>
                    <a:pt x="576722" y="99983"/>
                    <a:pt x="572925" y="101544"/>
                  </a:cubicBezTo>
                  <a:cubicBezTo>
                    <a:pt x="547462" y="111133"/>
                    <a:pt x="522891" y="122507"/>
                    <a:pt x="498322" y="134327"/>
                  </a:cubicBezTo>
                  <a:cubicBezTo>
                    <a:pt x="521551" y="166440"/>
                    <a:pt x="509267" y="302699"/>
                    <a:pt x="508149" y="324332"/>
                  </a:cubicBezTo>
                  <a:cubicBezTo>
                    <a:pt x="508149" y="324332"/>
                    <a:pt x="508149" y="324554"/>
                    <a:pt x="508149" y="324554"/>
                  </a:cubicBezTo>
                  <a:cubicBezTo>
                    <a:pt x="508373" y="324777"/>
                    <a:pt x="508596" y="325000"/>
                    <a:pt x="508820" y="325223"/>
                  </a:cubicBezTo>
                  <a:cubicBezTo>
                    <a:pt x="527135" y="353769"/>
                    <a:pt x="541654" y="434498"/>
                    <a:pt x="481793" y="411529"/>
                  </a:cubicBezTo>
                  <a:cubicBezTo>
                    <a:pt x="440470" y="395694"/>
                    <a:pt x="454095" y="328346"/>
                    <a:pt x="491844" y="317418"/>
                  </a:cubicBezTo>
                  <a:cubicBezTo>
                    <a:pt x="494970" y="258543"/>
                    <a:pt x="498991" y="198108"/>
                    <a:pt x="484473" y="140794"/>
                  </a:cubicBezTo>
                  <a:cubicBezTo>
                    <a:pt x="462583" y="151276"/>
                    <a:pt x="440470" y="161756"/>
                    <a:pt x="417909" y="171123"/>
                  </a:cubicBezTo>
                  <a:cubicBezTo>
                    <a:pt x="389765" y="182720"/>
                    <a:pt x="358494" y="191864"/>
                    <a:pt x="332807" y="208143"/>
                  </a:cubicBezTo>
                  <a:cubicBezTo>
                    <a:pt x="318735" y="216840"/>
                    <a:pt x="306897" y="225091"/>
                    <a:pt x="291038" y="223531"/>
                  </a:cubicBezTo>
                  <a:cubicBezTo>
                    <a:pt x="289475" y="227545"/>
                    <a:pt x="285230" y="230444"/>
                    <a:pt x="280317" y="227545"/>
                  </a:cubicBezTo>
                  <a:cubicBezTo>
                    <a:pt x="226709" y="194539"/>
                    <a:pt x="164389" y="181828"/>
                    <a:pt x="109218" y="152390"/>
                  </a:cubicBezTo>
                  <a:cubicBezTo>
                    <a:pt x="88668" y="141463"/>
                    <a:pt x="69012" y="129420"/>
                    <a:pt x="48462" y="118493"/>
                  </a:cubicBezTo>
                  <a:cubicBezTo>
                    <a:pt x="34391" y="111133"/>
                    <a:pt x="15404" y="107342"/>
                    <a:pt x="2449" y="98868"/>
                  </a:cubicBezTo>
                  <a:cubicBezTo>
                    <a:pt x="215" y="97530"/>
                    <a:pt x="-901" y="93962"/>
                    <a:pt x="886" y="91732"/>
                  </a:cubicBezTo>
                  <a:cubicBezTo>
                    <a:pt x="-231" y="89279"/>
                    <a:pt x="215" y="86157"/>
                    <a:pt x="3343" y="84818"/>
                  </a:cubicBezTo>
                  <a:cubicBezTo>
                    <a:pt x="53600" y="62963"/>
                    <a:pt x="107878" y="50028"/>
                    <a:pt x="157018" y="25497"/>
                  </a:cubicBezTo>
                  <a:lnTo>
                    <a:pt x="202644" y="2022"/>
                  </a:lnTo>
                  <a:lnTo>
                    <a:pt x="205531" y="30523"/>
                  </a:lnTo>
                  <a:cubicBezTo>
                    <a:pt x="207813" y="38858"/>
                    <a:pt x="213171" y="46001"/>
                    <a:pt x="221604" y="51955"/>
                  </a:cubicBezTo>
                  <a:cubicBezTo>
                    <a:pt x="230038" y="57908"/>
                    <a:pt x="239761" y="60884"/>
                    <a:pt x="250775" y="60884"/>
                  </a:cubicBezTo>
                  <a:cubicBezTo>
                    <a:pt x="259605" y="60884"/>
                    <a:pt x="266997" y="59272"/>
                    <a:pt x="272950" y="56047"/>
                  </a:cubicBezTo>
                  <a:cubicBezTo>
                    <a:pt x="278903" y="52823"/>
                    <a:pt x="283368" y="47986"/>
                    <a:pt x="286345" y="41537"/>
                  </a:cubicBezTo>
                  <a:lnTo>
                    <a:pt x="286345" y="79934"/>
                  </a:lnTo>
                  <a:cubicBezTo>
                    <a:pt x="286345" y="88963"/>
                    <a:pt x="286221" y="94966"/>
                    <a:pt x="285973" y="97942"/>
                  </a:cubicBezTo>
                  <a:cubicBezTo>
                    <a:pt x="285724" y="100919"/>
                    <a:pt x="284608" y="103350"/>
                    <a:pt x="282624" y="105235"/>
                  </a:cubicBezTo>
                  <a:cubicBezTo>
                    <a:pt x="280640" y="107120"/>
                    <a:pt x="278109" y="108063"/>
                    <a:pt x="275034" y="108063"/>
                  </a:cubicBezTo>
                  <a:cubicBezTo>
                    <a:pt x="271363" y="108063"/>
                    <a:pt x="268460" y="107071"/>
                    <a:pt x="266327" y="105086"/>
                  </a:cubicBezTo>
                  <a:cubicBezTo>
                    <a:pt x="264194" y="103102"/>
                    <a:pt x="262979" y="100646"/>
                    <a:pt x="262681" y="97719"/>
                  </a:cubicBezTo>
                  <a:cubicBezTo>
                    <a:pt x="262383" y="94792"/>
                    <a:pt x="262234" y="87723"/>
                    <a:pt x="262234" y="76511"/>
                  </a:cubicBezTo>
                  <a:lnTo>
                    <a:pt x="202108" y="76511"/>
                  </a:lnTo>
                  <a:cubicBezTo>
                    <a:pt x="202108" y="91592"/>
                    <a:pt x="204464" y="104094"/>
                    <a:pt x="209177" y="114016"/>
                  </a:cubicBezTo>
                  <a:cubicBezTo>
                    <a:pt x="213890" y="123938"/>
                    <a:pt x="221629" y="131627"/>
                    <a:pt x="232394" y="137084"/>
                  </a:cubicBezTo>
                  <a:cubicBezTo>
                    <a:pt x="243160" y="142541"/>
                    <a:pt x="257025" y="145270"/>
                    <a:pt x="273992" y="145270"/>
                  </a:cubicBezTo>
                  <a:cubicBezTo>
                    <a:pt x="287684" y="145270"/>
                    <a:pt x="299739" y="143112"/>
                    <a:pt x="310157" y="138796"/>
                  </a:cubicBezTo>
                  <a:cubicBezTo>
                    <a:pt x="320575" y="134480"/>
                    <a:pt x="328835" y="128006"/>
                    <a:pt x="334937" y="119374"/>
                  </a:cubicBezTo>
                  <a:cubicBezTo>
                    <a:pt x="341039" y="110742"/>
                    <a:pt x="344487" y="101589"/>
                    <a:pt x="345281" y="91915"/>
                  </a:cubicBezTo>
                  <a:cubicBezTo>
                    <a:pt x="346074" y="82241"/>
                    <a:pt x="346471" y="63067"/>
                    <a:pt x="346471" y="34393"/>
                  </a:cubicBezTo>
                  <a:lnTo>
                    <a:pt x="346471" y="906"/>
                  </a:lnTo>
                  <a:lnTo>
                    <a:pt x="346462" y="0"/>
                  </a:lnTo>
                  <a:close/>
                  <a:moveTo>
                    <a:pt x="356261" y="27504"/>
                  </a:moveTo>
                  <a:cubicBezTo>
                    <a:pt x="358048" y="28174"/>
                    <a:pt x="359835" y="29066"/>
                    <a:pt x="361622" y="29735"/>
                  </a:cubicBezTo>
                  <a:cubicBezTo>
                    <a:pt x="369662" y="32634"/>
                    <a:pt x="377927" y="35756"/>
                    <a:pt x="385968" y="38655"/>
                  </a:cubicBezTo>
                  <a:cubicBezTo>
                    <a:pt x="376364" y="34418"/>
                    <a:pt x="366312" y="30404"/>
                    <a:pt x="356261" y="27504"/>
                  </a:cubicBezTo>
                  <a:close/>
                  <a:moveTo>
                    <a:pt x="322086" y="195655"/>
                  </a:moveTo>
                  <a:cubicBezTo>
                    <a:pt x="320969" y="196101"/>
                    <a:pt x="319852" y="196323"/>
                    <a:pt x="318735" y="196769"/>
                  </a:cubicBezTo>
                  <a:cubicBezTo>
                    <a:pt x="316502" y="198330"/>
                    <a:pt x="314268" y="199892"/>
                    <a:pt x="312034" y="201230"/>
                  </a:cubicBezTo>
                  <a:cubicBezTo>
                    <a:pt x="312034" y="201453"/>
                    <a:pt x="312034" y="201899"/>
                    <a:pt x="312034" y="202122"/>
                  </a:cubicBezTo>
                  <a:cubicBezTo>
                    <a:pt x="315385" y="199892"/>
                    <a:pt x="318735" y="197662"/>
                    <a:pt x="322086" y="195655"/>
                  </a:cubicBezTo>
                  <a:close/>
                </a:path>
              </a:pathLst>
            </a:custGeom>
            <a:solidFill>
              <a:schemeClr val="accent1"/>
            </a:solidFill>
            <a:ln>
              <a:noFill/>
            </a:ln>
          </p:spPr>
        </p:sp>
        <p:sp>
          <p:nvSpPr>
            <p:cNvPr id="212" name="任意多边形: 形状 211">
              <a:extLst>
                <a:ext uri="{FF2B5EF4-FFF2-40B4-BE49-F238E27FC236}">
                  <a16:creationId xmlns:a16="http://schemas.microsoft.com/office/drawing/2014/main" id="{CD9BF539-3FC9-4AC4-9C69-9BD1E277D040}"/>
                </a:ext>
              </a:extLst>
            </p:cNvPr>
            <p:cNvSpPr>
              <a:spLocks noChangeAspect="1"/>
            </p:cNvSpPr>
            <p:nvPr/>
          </p:nvSpPr>
          <p:spPr bwMode="auto">
            <a:xfrm>
              <a:off x="5311717" y="4514184"/>
              <a:ext cx="335882" cy="185330"/>
            </a:xfrm>
            <a:custGeom>
              <a:avLst/>
              <a:gdLst/>
              <a:ahLst/>
              <a:cxnLst/>
              <a:rect l="l" t="t" r="r" b="b"/>
              <a:pathLst>
                <a:path w="335882" h="185330">
                  <a:moveTo>
                    <a:pt x="318812" y="1034"/>
                  </a:moveTo>
                  <a:cubicBezTo>
                    <a:pt x="320822" y="1034"/>
                    <a:pt x="323056" y="2148"/>
                    <a:pt x="324172" y="3932"/>
                  </a:cubicBezTo>
                  <a:cubicBezTo>
                    <a:pt x="330427" y="14637"/>
                    <a:pt x="327523" y="30247"/>
                    <a:pt x="328193" y="42290"/>
                  </a:cubicBezTo>
                  <a:cubicBezTo>
                    <a:pt x="328863" y="59014"/>
                    <a:pt x="329533" y="75516"/>
                    <a:pt x="330427" y="92242"/>
                  </a:cubicBezTo>
                  <a:cubicBezTo>
                    <a:pt x="332214" y="118333"/>
                    <a:pt x="342265" y="149777"/>
                    <a:pt x="329533" y="174307"/>
                  </a:cubicBezTo>
                  <a:cubicBezTo>
                    <a:pt x="329310" y="177206"/>
                    <a:pt x="327746" y="180105"/>
                    <a:pt x="325065" y="180997"/>
                  </a:cubicBezTo>
                  <a:cubicBezTo>
                    <a:pt x="322386" y="183896"/>
                    <a:pt x="317918" y="183450"/>
                    <a:pt x="315907" y="180997"/>
                  </a:cubicBezTo>
                  <a:cubicBezTo>
                    <a:pt x="292007" y="179213"/>
                    <a:pt x="268777" y="175422"/>
                    <a:pt x="244430" y="176091"/>
                  </a:cubicBezTo>
                  <a:cubicBezTo>
                    <a:pt x="215615" y="176983"/>
                    <a:pt x="187024" y="179436"/>
                    <a:pt x="158433" y="180775"/>
                  </a:cubicBezTo>
                  <a:cubicBezTo>
                    <a:pt x="128501" y="182112"/>
                    <a:pt x="98570" y="184789"/>
                    <a:pt x="68862" y="185012"/>
                  </a:cubicBezTo>
                  <a:cubicBezTo>
                    <a:pt x="53003" y="185012"/>
                    <a:pt x="28656" y="187464"/>
                    <a:pt x="13243" y="178768"/>
                  </a:cubicBezTo>
                  <a:cubicBezTo>
                    <a:pt x="11903" y="178768"/>
                    <a:pt x="10339" y="178321"/>
                    <a:pt x="8999" y="176983"/>
                  </a:cubicBezTo>
                  <a:cubicBezTo>
                    <a:pt x="-6637" y="162265"/>
                    <a:pt x="2521" y="127477"/>
                    <a:pt x="4085" y="108744"/>
                  </a:cubicBezTo>
                  <a:cubicBezTo>
                    <a:pt x="6766" y="74848"/>
                    <a:pt x="958" y="40951"/>
                    <a:pt x="2521" y="7055"/>
                  </a:cubicBezTo>
                  <a:cubicBezTo>
                    <a:pt x="2745" y="4378"/>
                    <a:pt x="4532" y="2595"/>
                    <a:pt x="6766" y="1925"/>
                  </a:cubicBezTo>
                  <a:cubicBezTo>
                    <a:pt x="8329" y="811"/>
                    <a:pt x="10786" y="364"/>
                    <a:pt x="13243" y="1480"/>
                  </a:cubicBezTo>
                  <a:cubicBezTo>
                    <a:pt x="42505" y="14860"/>
                    <a:pt x="71319" y="29132"/>
                    <a:pt x="101697" y="39836"/>
                  </a:cubicBezTo>
                  <a:cubicBezTo>
                    <a:pt x="125598" y="48311"/>
                    <a:pt x="156423" y="61914"/>
                    <a:pt x="182110" y="59460"/>
                  </a:cubicBezTo>
                  <a:cubicBezTo>
                    <a:pt x="227007" y="55000"/>
                    <a:pt x="275478" y="28240"/>
                    <a:pt x="311217" y="1480"/>
                  </a:cubicBezTo>
                  <a:cubicBezTo>
                    <a:pt x="313674" y="-527"/>
                    <a:pt x="316578" y="-305"/>
                    <a:pt x="318812" y="1034"/>
                  </a:cubicBezTo>
                  <a:close/>
                </a:path>
              </a:pathLst>
            </a:custGeom>
            <a:solidFill>
              <a:schemeClr val="accent1"/>
            </a:solidFill>
            <a:ln>
              <a:noFill/>
            </a:ln>
          </p:spPr>
        </p:sp>
      </p:grpSp>
      <p:grpSp>
        <p:nvGrpSpPr>
          <p:cNvPr id="237" name="组合 236">
            <a:extLst>
              <a:ext uri="{FF2B5EF4-FFF2-40B4-BE49-F238E27FC236}">
                <a16:creationId xmlns:a16="http://schemas.microsoft.com/office/drawing/2014/main" id="{59FD5470-FF8D-4324-B1D2-7A721D1DB810}"/>
              </a:ext>
            </a:extLst>
          </p:cNvPr>
          <p:cNvGrpSpPr/>
          <p:nvPr/>
        </p:nvGrpSpPr>
        <p:grpSpPr>
          <a:xfrm>
            <a:off x="6440662" y="4223794"/>
            <a:ext cx="581111" cy="516250"/>
            <a:chOff x="6440662" y="4223794"/>
            <a:chExt cx="581111" cy="516250"/>
          </a:xfrm>
        </p:grpSpPr>
        <p:sp>
          <p:nvSpPr>
            <p:cNvPr id="236" name="任意多边形: 形状 235">
              <a:extLst>
                <a:ext uri="{FF2B5EF4-FFF2-40B4-BE49-F238E27FC236}">
                  <a16:creationId xmlns:a16="http://schemas.microsoft.com/office/drawing/2014/main" id="{57D1EF48-033D-48B2-B196-E7A0E308FD63}"/>
                </a:ext>
              </a:extLst>
            </p:cNvPr>
            <p:cNvSpPr>
              <a:spLocks noChangeAspect="1"/>
            </p:cNvSpPr>
            <p:nvPr/>
          </p:nvSpPr>
          <p:spPr bwMode="auto">
            <a:xfrm>
              <a:off x="6712109" y="4251588"/>
              <a:ext cx="16185" cy="53181"/>
            </a:xfrm>
            <a:custGeom>
              <a:avLst/>
              <a:gdLst/>
              <a:ahLst/>
              <a:cxnLst/>
              <a:rect l="l" t="t" r="r" b="b"/>
              <a:pathLst>
                <a:path w="16185" h="53181">
                  <a:moveTo>
                    <a:pt x="8260" y="0"/>
                  </a:moveTo>
                  <a:cubicBezTo>
                    <a:pt x="11683" y="0"/>
                    <a:pt x="13860" y="1209"/>
                    <a:pt x="14790" y="3628"/>
                  </a:cubicBezTo>
                  <a:cubicBezTo>
                    <a:pt x="15720" y="6046"/>
                    <a:pt x="16185" y="12055"/>
                    <a:pt x="16185" y="21655"/>
                  </a:cubicBezTo>
                  <a:lnTo>
                    <a:pt x="16185" y="53181"/>
                  </a:lnTo>
                  <a:lnTo>
                    <a:pt x="2392" y="49749"/>
                  </a:lnTo>
                  <a:lnTo>
                    <a:pt x="0" y="49948"/>
                  </a:lnTo>
                  <a:lnTo>
                    <a:pt x="0" y="21655"/>
                  </a:lnTo>
                  <a:cubicBezTo>
                    <a:pt x="0" y="12353"/>
                    <a:pt x="539" y="6418"/>
                    <a:pt x="1618" y="3851"/>
                  </a:cubicBezTo>
                  <a:cubicBezTo>
                    <a:pt x="2697" y="1284"/>
                    <a:pt x="4911" y="0"/>
                    <a:pt x="8260" y="0"/>
                  </a:cubicBezTo>
                  <a:close/>
                </a:path>
              </a:pathLst>
            </a:custGeom>
            <a:solidFill>
              <a:schemeClr val="bg1"/>
            </a:solidFill>
            <a:ln>
              <a:noFill/>
            </a:ln>
          </p:spPr>
        </p:sp>
        <p:sp>
          <p:nvSpPr>
            <p:cNvPr id="235" name="任意多边形: 形状 234">
              <a:extLst>
                <a:ext uri="{FF2B5EF4-FFF2-40B4-BE49-F238E27FC236}">
                  <a16:creationId xmlns:a16="http://schemas.microsoft.com/office/drawing/2014/main" id="{8CE19F0F-AA7D-4628-916D-5310FA09EEA2}"/>
                </a:ext>
              </a:extLst>
            </p:cNvPr>
            <p:cNvSpPr>
              <a:spLocks noChangeAspect="1"/>
            </p:cNvSpPr>
            <p:nvPr/>
          </p:nvSpPr>
          <p:spPr bwMode="auto">
            <a:xfrm>
              <a:off x="6667014" y="4301536"/>
              <a:ext cx="106375" cy="109893"/>
            </a:xfrm>
            <a:custGeom>
              <a:avLst/>
              <a:gdLst/>
              <a:ahLst/>
              <a:cxnLst/>
              <a:rect l="l" t="t" r="r" b="b"/>
              <a:pathLst>
                <a:path w="106375" h="109893">
                  <a:moveTo>
                    <a:pt x="45095" y="0"/>
                  </a:moveTo>
                  <a:lnTo>
                    <a:pt x="45095" y="59887"/>
                  </a:lnTo>
                  <a:cubicBezTo>
                    <a:pt x="45095" y="70380"/>
                    <a:pt x="45597" y="76705"/>
                    <a:pt x="46602" y="78863"/>
                  </a:cubicBezTo>
                  <a:cubicBezTo>
                    <a:pt x="47606" y="81021"/>
                    <a:pt x="49783" y="82100"/>
                    <a:pt x="53132" y="82100"/>
                  </a:cubicBezTo>
                  <a:cubicBezTo>
                    <a:pt x="56480" y="82100"/>
                    <a:pt x="58675" y="80835"/>
                    <a:pt x="59717" y="78305"/>
                  </a:cubicBezTo>
                  <a:cubicBezTo>
                    <a:pt x="60759" y="75775"/>
                    <a:pt x="61280" y="70082"/>
                    <a:pt x="61280" y="61227"/>
                  </a:cubicBezTo>
                  <a:lnTo>
                    <a:pt x="61280" y="3233"/>
                  </a:lnTo>
                  <a:lnTo>
                    <a:pt x="90401" y="10478"/>
                  </a:lnTo>
                  <a:lnTo>
                    <a:pt x="106375" y="17168"/>
                  </a:lnTo>
                  <a:lnTo>
                    <a:pt x="106375" y="47162"/>
                  </a:lnTo>
                  <a:cubicBezTo>
                    <a:pt x="106375" y="60855"/>
                    <a:pt x="105631" y="70826"/>
                    <a:pt x="104142" y="77077"/>
                  </a:cubicBezTo>
                  <a:cubicBezTo>
                    <a:pt x="102654" y="83328"/>
                    <a:pt x="99566" y="89169"/>
                    <a:pt x="94878" y="94601"/>
                  </a:cubicBezTo>
                  <a:cubicBezTo>
                    <a:pt x="90190" y="100034"/>
                    <a:pt x="84534" y="103940"/>
                    <a:pt x="77911" y="106322"/>
                  </a:cubicBezTo>
                  <a:cubicBezTo>
                    <a:pt x="71289" y="108703"/>
                    <a:pt x="63884" y="109893"/>
                    <a:pt x="55699" y="109893"/>
                  </a:cubicBezTo>
                  <a:cubicBezTo>
                    <a:pt x="44909" y="109893"/>
                    <a:pt x="35942" y="108647"/>
                    <a:pt x="28798" y="106154"/>
                  </a:cubicBezTo>
                  <a:cubicBezTo>
                    <a:pt x="21654" y="103661"/>
                    <a:pt x="15962" y="99773"/>
                    <a:pt x="11720" y="94490"/>
                  </a:cubicBezTo>
                  <a:cubicBezTo>
                    <a:pt x="7479" y="89206"/>
                    <a:pt x="4465" y="83644"/>
                    <a:pt x="2679" y="77802"/>
                  </a:cubicBezTo>
                  <a:cubicBezTo>
                    <a:pt x="893" y="71961"/>
                    <a:pt x="0" y="62678"/>
                    <a:pt x="0" y="49953"/>
                  </a:cubicBezTo>
                  <a:lnTo>
                    <a:pt x="0" y="15184"/>
                  </a:lnTo>
                  <a:lnTo>
                    <a:pt x="44807" y="24"/>
                  </a:lnTo>
                  <a:lnTo>
                    <a:pt x="45095" y="0"/>
                  </a:lnTo>
                  <a:close/>
                </a:path>
              </a:pathLst>
            </a:custGeom>
            <a:solidFill>
              <a:schemeClr val="bg1"/>
            </a:solidFill>
            <a:ln>
              <a:noFill/>
            </a:ln>
          </p:spPr>
        </p:sp>
        <p:sp>
          <p:nvSpPr>
            <p:cNvPr id="234" name="任意多边形: 形状 233">
              <a:extLst>
                <a:ext uri="{FF2B5EF4-FFF2-40B4-BE49-F238E27FC236}">
                  <a16:creationId xmlns:a16="http://schemas.microsoft.com/office/drawing/2014/main" id="{7666D400-250C-4844-8925-C5D77BDEFB7C}"/>
                </a:ext>
              </a:extLst>
            </p:cNvPr>
            <p:cNvSpPr>
              <a:spLocks noChangeAspect="1"/>
            </p:cNvSpPr>
            <p:nvPr/>
          </p:nvSpPr>
          <p:spPr bwMode="auto">
            <a:xfrm>
              <a:off x="6796923" y="4351960"/>
              <a:ext cx="29707" cy="11151"/>
            </a:xfrm>
            <a:custGeom>
              <a:avLst/>
              <a:gdLst/>
              <a:ahLst/>
              <a:cxnLst/>
              <a:rect l="l" t="t" r="r" b="b"/>
              <a:pathLst>
                <a:path w="29707" h="11151">
                  <a:moveTo>
                    <a:pt x="0" y="0"/>
                  </a:moveTo>
                  <a:cubicBezTo>
                    <a:pt x="10051" y="2900"/>
                    <a:pt x="20103" y="6914"/>
                    <a:pt x="29707" y="11151"/>
                  </a:cubicBezTo>
                  <a:cubicBezTo>
                    <a:pt x="21666" y="8252"/>
                    <a:pt x="13401" y="5130"/>
                    <a:pt x="5361" y="2231"/>
                  </a:cubicBezTo>
                  <a:cubicBezTo>
                    <a:pt x="3574" y="1562"/>
                    <a:pt x="1787" y="670"/>
                    <a:pt x="0" y="0"/>
                  </a:cubicBezTo>
                  <a:close/>
                </a:path>
              </a:pathLst>
            </a:custGeom>
            <a:solidFill>
              <a:schemeClr val="accent1"/>
            </a:solidFill>
            <a:ln>
              <a:noFill/>
            </a:ln>
          </p:spPr>
        </p:sp>
        <p:sp>
          <p:nvSpPr>
            <p:cNvPr id="233" name="任意多边形: 形状 232">
              <a:extLst>
                <a:ext uri="{FF2B5EF4-FFF2-40B4-BE49-F238E27FC236}">
                  <a16:creationId xmlns:a16="http://schemas.microsoft.com/office/drawing/2014/main" id="{5B1631D6-9005-4744-8BF0-B03732897075}"/>
                </a:ext>
              </a:extLst>
            </p:cNvPr>
            <p:cNvSpPr>
              <a:spLocks noChangeAspect="1"/>
            </p:cNvSpPr>
            <p:nvPr/>
          </p:nvSpPr>
          <p:spPr bwMode="auto">
            <a:xfrm>
              <a:off x="6752696" y="4520111"/>
              <a:ext cx="10052" cy="6467"/>
            </a:xfrm>
            <a:custGeom>
              <a:avLst/>
              <a:gdLst/>
              <a:ahLst/>
              <a:cxnLst/>
              <a:rect l="l" t="t" r="r" b="b"/>
              <a:pathLst>
                <a:path w="10052" h="6467">
                  <a:moveTo>
                    <a:pt x="10052" y="0"/>
                  </a:moveTo>
                  <a:cubicBezTo>
                    <a:pt x="6701" y="2007"/>
                    <a:pt x="3351" y="4237"/>
                    <a:pt x="0" y="6467"/>
                  </a:cubicBezTo>
                  <a:cubicBezTo>
                    <a:pt x="0" y="6244"/>
                    <a:pt x="0" y="5798"/>
                    <a:pt x="0" y="5575"/>
                  </a:cubicBezTo>
                  <a:cubicBezTo>
                    <a:pt x="2234" y="4237"/>
                    <a:pt x="4468" y="2675"/>
                    <a:pt x="6701" y="1114"/>
                  </a:cubicBezTo>
                  <a:cubicBezTo>
                    <a:pt x="7818" y="668"/>
                    <a:pt x="8935" y="446"/>
                    <a:pt x="10052" y="0"/>
                  </a:cubicBezTo>
                  <a:close/>
                </a:path>
              </a:pathLst>
            </a:custGeom>
            <a:solidFill>
              <a:schemeClr val="accent1"/>
            </a:solidFill>
            <a:ln>
              <a:noFill/>
            </a:ln>
          </p:spPr>
        </p:sp>
        <p:sp>
          <p:nvSpPr>
            <p:cNvPr id="232" name="任意多边形: 形状 231">
              <a:extLst>
                <a:ext uri="{FF2B5EF4-FFF2-40B4-BE49-F238E27FC236}">
                  <a16:creationId xmlns:a16="http://schemas.microsoft.com/office/drawing/2014/main" id="{D8DC8DEF-7C74-46B3-A1B0-FED71B499E7A}"/>
                </a:ext>
              </a:extLst>
            </p:cNvPr>
            <p:cNvSpPr>
              <a:spLocks noChangeAspect="1"/>
            </p:cNvSpPr>
            <p:nvPr/>
          </p:nvSpPr>
          <p:spPr bwMode="auto">
            <a:xfrm>
              <a:off x="6667014" y="4223794"/>
              <a:ext cx="106375" cy="94910"/>
            </a:xfrm>
            <a:custGeom>
              <a:avLst/>
              <a:gdLst/>
              <a:ahLst/>
              <a:cxnLst/>
              <a:rect l="l" t="t" r="r" b="b"/>
              <a:pathLst>
                <a:path w="106375" h="94910">
                  <a:moveTo>
                    <a:pt x="52350" y="0"/>
                  </a:moveTo>
                  <a:cubicBezTo>
                    <a:pt x="62247" y="0"/>
                    <a:pt x="71103" y="1731"/>
                    <a:pt x="78916" y="5191"/>
                  </a:cubicBezTo>
                  <a:cubicBezTo>
                    <a:pt x="86730" y="8651"/>
                    <a:pt x="92571" y="12874"/>
                    <a:pt x="96441" y="17860"/>
                  </a:cubicBezTo>
                  <a:cubicBezTo>
                    <a:pt x="100310" y="22846"/>
                    <a:pt x="102933" y="28464"/>
                    <a:pt x="104310" y="34715"/>
                  </a:cubicBezTo>
                  <a:cubicBezTo>
                    <a:pt x="105687" y="40965"/>
                    <a:pt x="106375" y="50937"/>
                    <a:pt x="106375" y="64629"/>
                  </a:cubicBezTo>
                  <a:lnTo>
                    <a:pt x="106375" y="94910"/>
                  </a:lnTo>
                  <a:lnTo>
                    <a:pt x="90401" y="88220"/>
                  </a:lnTo>
                  <a:lnTo>
                    <a:pt x="61280" y="80975"/>
                  </a:lnTo>
                  <a:lnTo>
                    <a:pt x="61280" y="49449"/>
                  </a:lnTo>
                  <a:cubicBezTo>
                    <a:pt x="61280" y="39849"/>
                    <a:pt x="60815" y="33840"/>
                    <a:pt x="59885" y="31422"/>
                  </a:cubicBezTo>
                  <a:cubicBezTo>
                    <a:pt x="58955" y="29003"/>
                    <a:pt x="56778" y="27794"/>
                    <a:pt x="53355" y="27794"/>
                  </a:cubicBezTo>
                  <a:cubicBezTo>
                    <a:pt x="50006" y="27794"/>
                    <a:pt x="47792" y="29078"/>
                    <a:pt x="46713" y="31645"/>
                  </a:cubicBezTo>
                  <a:cubicBezTo>
                    <a:pt x="45634" y="34212"/>
                    <a:pt x="45095" y="40147"/>
                    <a:pt x="45095" y="49449"/>
                  </a:cubicBezTo>
                  <a:lnTo>
                    <a:pt x="45095" y="77742"/>
                  </a:lnTo>
                  <a:lnTo>
                    <a:pt x="44807" y="77766"/>
                  </a:lnTo>
                  <a:lnTo>
                    <a:pt x="0" y="92926"/>
                  </a:lnTo>
                  <a:lnTo>
                    <a:pt x="0" y="64629"/>
                  </a:lnTo>
                  <a:cubicBezTo>
                    <a:pt x="0" y="48035"/>
                    <a:pt x="1432" y="35608"/>
                    <a:pt x="4297" y="27348"/>
                  </a:cubicBezTo>
                  <a:cubicBezTo>
                    <a:pt x="7162" y="19088"/>
                    <a:pt x="12855" y="12465"/>
                    <a:pt x="21375" y="7479"/>
                  </a:cubicBezTo>
                  <a:cubicBezTo>
                    <a:pt x="29896" y="2493"/>
                    <a:pt x="40221" y="0"/>
                    <a:pt x="52350" y="0"/>
                  </a:cubicBezTo>
                  <a:close/>
                </a:path>
              </a:pathLst>
            </a:custGeom>
            <a:solidFill>
              <a:schemeClr val="accent1"/>
            </a:solidFill>
            <a:ln>
              <a:noFill/>
            </a:ln>
          </p:spPr>
        </p:sp>
        <p:sp>
          <p:nvSpPr>
            <p:cNvPr id="231" name="任意多边形: 形状 230">
              <a:extLst>
                <a:ext uri="{FF2B5EF4-FFF2-40B4-BE49-F238E27FC236}">
                  <a16:creationId xmlns:a16="http://schemas.microsoft.com/office/drawing/2014/main" id="{03C9CD05-2B43-4FFB-A387-680874A42006}"/>
                </a:ext>
              </a:extLst>
            </p:cNvPr>
            <p:cNvSpPr>
              <a:spLocks noChangeAspect="1"/>
            </p:cNvSpPr>
            <p:nvPr/>
          </p:nvSpPr>
          <p:spPr bwMode="auto">
            <a:xfrm>
              <a:off x="6712109" y="4301337"/>
              <a:ext cx="16185" cy="82299"/>
            </a:xfrm>
            <a:custGeom>
              <a:avLst/>
              <a:gdLst/>
              <a:ahLst/>
              <a:cxnLst/>
              <a:rect l="l" t="t" r="r" b="b"/>
              <a:pathLst>
                <a:path w="16185" h="82299">
                  <a:moveTo>
                    <a:pt x="2392" y="0"/>
                  </a:moveTo>
                  <a:lnTo>
                    <a:pt x="16185" y="3432"/>
                  </a:lnTo>
                  <a:lnTo>
                    <a:pt x="16185" y="61426"/>
                  </a:lnTo>
                  <a:cubicBezTo>
                    <a:pt x="16185" y="70281"/>
                    <a:pt x="15664" y="75974"/>
                    <a:pt x="14622" y="78504"/>
                  </a:cubicBezTo>
                  <a:cubicBezTo>
                    <a:pt x="13580" y="81034"/>
                    <a:pt x="11385" y="82299"/>
                    <a:pt x="8037" y="82299"/>
                  </a:cubicBezTo>
                  <a:cubicBezTo>
                    <a:pt x="4688" y="82299"/>
                    <a:pt x="2511" y="81220"/>
                    <a:pt x="1507" y="79062"/>
                  </a:cubicBezTo>
                  <a:cubicBezTo>
                    <a:pt x="502" y="76904"/>
                    <a:pt x="0" y="70579"/>
                    <a:pt x="0" y="60086"/>
                  </a:cubicBezTo>
                  <a:lnTo>
                    <a:pt x="0" y="199"/>
                  </a:lnTo>
                  <a:lnTo>
                    <a:pt x="2392" y="0"/>
                  </a:lnTo>
                  <a:close/>
                </a:path>
              </a:pathLst>
            </a:custGeom>
            <a:solidFill>
              <a:schemeClr val="accent1"/>
            </a:solidFill>
            <a:ln>
              <a:noFill/>
            </a:ln>
          </p:spPr>
        </p:sp>
        <p:sp>
          <p:nvSpPr>
            <p:cNvPr id="230" name="任意多边形: 形状 229">
              <a:extLst>
                <a:ext uri="{FF2B5EF4-FFF2-40B4-BE49-F238E27FC236}">
                  <a16:creationId xmlns:a16="http://schemas.microsoft.com/office/drawing/2014/main" id="{F6AAC667-E940-43CA-8ECD-40C3FC67E7FF}"/>
                </a:ext>
              </a:extLst>
            </p:cNvPr>
            <p:cNvSpPr>
              <a:spLocks noChangeAspect="1"/>
            </p:cNvSpPr>
            <p:nvPr/>
          </p:nvSpPr>
          <p:spPr bwMode="auto">
            <a:xfrm>
              <a:off x="6440662" y="4316720"/>
              <a:ext cx="581111" cy="423324"/>
            </a:xfrm>
            <a:custGeom>
              <a:avLst/>
              <a:gdLst/>
              <a:ahLst/>
              <a:cxnLst/>
              <a:rect l="l" t="t" r="r" b="b"/>
              <a:pathLst>
                <a:path w="581111" h="423324">
                  <a:moveTo>
                    <a:pt x="226352" y="0"/>
                  </a:moveTo>
                  <a:lnTo>
                    <a:pt x="226352" y="34769"/>
                  </a:lnTo>
                  <a:cubicBezTo>
                    <a:pt x="226352" y="47494"/>
                    <a:pt x="227245" y="56777"/>
                    <a:pt x="229031" y="62618"/>
                  </a:cubicBezTo>
                  <a:cubicBezTo>
                    <a:pt x="230817" y="68460"/>
                    <a:pt x="233831" y="74022"/>
                    <a:pt x="238072" y="79306"/>
                  </a:cubicBezTo>
                  <a:cubicBezTo>
                    <a:pt x="242314" y="84589"/>
                    <a:pt x="248006" y="88477"/>
                    <a:pt x="255150" y="90970"/>
                  </a:cubicBezTo>
                  <a:cubicBezTo>
                    <a:pt x="262294" y="93463"/>
                    <a:pt x="271261" y="94709"/>
                    <a:pt x="282051" y="94709"/>
                  </a:cubicBezTo>
                  <a:cubicBezTo>
                    <a:pt x="290236" y="94709"/>
                    <a:pt x="297641" y="93519"/>
                    <a:pt x="304263" y="91138"/>
                  </a:cubicBezTo>
                  <a:cubicBezTo>
                    <a:pt x="310886" y="88756"/>
                    <a:pt x="316542" y="84850"/>
                    <a:pt x="321230" y="79417"/>
                  </a:cubicBezTo>
                  <a:cubicBezTo>
                    <a:pt x="325918" y="73985"/>
                    <a:pt x="329006" y="68144"/>
                    <a:pt x="330494" y="61893"/>
                  </a:cubicBezTo>
                  <a:cubicBezTo>
                    <a:pt x="331983" y="55642"/>
                    <a:pt x="332727" y="45671"/>
                    <a:pt x="332727" y="31978"/>
                  </a:cubicBezTo>
                  <a:lnTo>
                    <a:pt x="332727" y="1984"/>
                  </a:lnTo>
                  <a:lnTo>
                    <a:pt x="357825" y="12494"/>
                  </a:lnTo>
                  <a:cubicBezTo>
                    <a:pt x="387532" y="25205"/>
                    <a:pt x="417017" y="36356"/>
                    <a:pt x="448511" y="43938"/>
                  </a:cubicBezTo>
                  <a:cubicBezTo>
                    <a:pt x="475315" y="50629"/>
                    <a:pt x="502788" y="56204"/>
                    <a:pt x="528922" y="65124"/>
                  </a:cubicBezTo>
                  <a:cubicBezTo>
                    <a:pt x="545898" y="70922"/>
                    <a:pt x="569575" y="76944"/>
                    <a:pt x="580073" y="92554"/>
                  </a:cubicBezTo>
                  <a:cubicBezTo>
                    <a:pt x="582083" y="95454"/>
                    <a:pt x="580967" y="99022"/>
                    <a:pt x="578509" y="101029"/>
                  </a:cubicBezTo>
                  <a:cubicBezTo>
                    <a:pt x="578509" y="104373"/>
                    <a:pt x="576722" y="107719"/>
                    <a:pt x="572925" y="109280"/>
                  </a:cubicBezTo>
                  <a:cubicBezTo>
                    <a:pt x="547462" y="118869"/>
                    <a:pt x="522891" y="130243"/>
                    <a:pt x="498322" y="142063"/>
                  </a:cubicBezTo>
                  <a:cubicBezTo>
                    <a:pt x="521551" y="174176"/>
                    <a:pt x="509267" y="310435"/>
                    <a:pt x="508149" y="332068"/>
                  </a:cubicBezTo>
                  <a:cubicBezTo>
                    <a:pt x="508149" y="332068"/>
                    <a:pt x="508149" y="332290"/>
                    <a:pt x="508149" y="332290"/>
                  </a:cubicBezTo>
                  <a:cubicBezTo>
                    <a:pt x="508373" y="332513"/>
                    <a:pt x="508596" y="332736"/>
                    <a:pt x="508820" y="332959"/>
                  </a:cubicBezTo>
                  <a:cubicBezTo>
                    <a:pt x="527135" y="361505"/>
                    <a:pt x="541654" y="442234"/>
                    <a:pt x="481793" y="419265"/>
                  </a:cubicBezTo>
                  <a:cubicBezTo>
                    <a:pt x="440470" y="403430"/>
                    <a:pt x="454095" y="336082"/>
                    <a:pt x="491844" y="325154"/>
                  </a:cubicBezTo>
                  <a:cubicBezTo>
                    <a:pt x="494970" y="266279"/>
                    <a:pt x="498991" y="205844"/>
                    <a:pt x="484473" y="148530"/>
                  </a:cubicBezTo>
                  <a:cubicBezTo>
                    <a:pt x="462583" y="159012"/>
                    <a:pt x="440470" y="169492"/>
                    <a:pt x="417909" y="178859"/>
                  </a:cubicBezTo>
                  <a:cubicBezTo>
                    <a:pt x="389765" y="190456"/>
                    <a:pt x="358494" y="199600"/>
                    <a:pt x="332807" y="215879"/>
                  </a:cubicBezTo>
                  <a:cubicBezTo>
                    <a:pt x="318735" y="224576"/>
                    <a:pt x="306897" y="232827"/>
                    <a:pt x="291038" y="231267"/>
                  </a:cubicBezTo>
                  <a:cubicBezTo>
                    <a:pt x="289475" y="235281"/>
                    <a:pt x="285230" y="238180"/>
                    <a:pt x="280317" y="235281"/>
                  </a:cubicBezTo>
                  <a:cubicBezTo>
                    <a:pt x="226709" y="202275"/>
                    <a:pt x="164389" y="189564"/>
                    <a:pt x="109218" y="160126"/>
                  </a:cubicBezTo>
                  <a:cubicBezTo>
                    <a:pt x="88668" y="149199"/>
                    <a:pt x="69012" y="137156"/>
                    <a:pt x="48462" y="126229"/>
                  </a:cubicBezTo>
                  <a:cubicBezTo>
                    <a:pt x="34391" y="118869"/>
                    <a:pt x="15404" y="115078"/>
                    <a:pt x="2449" y="106604"/>
                  </a:cubicBezTo>
                  <a:cubicBezTo>
                    <a:pt x="215" y="105266"/>
                    <a:pt x="-901" y="101698"/>
                    <a:pt x="886" y="99468"/>
                  </a:cubicBezTo>
                  <a:cubicBezTo>
                    <a:pt x="-231" y="97015"/>
                    <a:pt x="215" y="93893"/>
                    <a:pt x="3343" y="92554"/>
                  </a:cubicBezTo>
                  <a:cubicBezTo>
                    <a:pt x="53600" y="70699"/>
                    <a:pt x="107878" y="57764"/>
                    <a:pt x="157018" y="33233"/>
                  </a:cubicBezTo>
                  <a:cubicBezTo>
                    <a:pt x="175335" y="24090"/>
                    <a:pt x="193651" y="13664"/>
                    <a:pt x="212497" y="4688"/>
                  </a:cubicBezTo>
                  <a:lnTo>
                    <a:pt x="226352" y="0"/>
                  </a:lnTo>
                  <a:close/>
                  <a:moveTo>
                    <a:pt x="322086" y="203391"/>
                  </a:moveTo>
                  <a:cubicBezTo>
                    <a:pt x="320969" y="203837"/>
                    <a:pt x="319852" y="204059"/>
                    <a:pt x="318735" y="204505"/>
                  </a:cubicBezTo>
                  <a:cubicBezTo>
                    <a:pt x="316502" y="206066"/>
                    <a:pt x="314268" y="207628"/>
                    <a:pt x="312034" y="208966"/>
                  </a:cubicBezTo>
                  <a:cubicBezTo>
                    <a:pt x="312034" y="209189"/>
                    <a:pt x="312034" y="209635"/>
                    <a:pt x="312034" y="209858"/>
                  </a:cubicBezTo>
                  <a:cubicBezTo>
                    <a:pt x="315385" y="207628"/>
                    <a:pt x="318735" y="205398"/>
                    <a:pt x="322086" y="203391"/>
                  </a:cubicBezTo>
                  <a:close/>
                  <a:moveTo>
                    <a:pt x="356261" y="35240"/>
                  </a:moveTo>
                  <a:cubicBezTo>
                    <a:pt x="358048" y="35910"/>
                    <a:pt x="359835" y="36802"/>
                    <a:pt x="361622" y="37471"/>
                  </a:cubicBezTo>
                  <a:cubicBezTo>
                    <a:pt x="369662" y="40370"/>
                    <a:pt x="377927" y="43492"/>
                    <a:pt x="385968" y="46391"/>
                  </a:cubicBezTo>
                  <a:cubicBezTo>
                    <a:pt x="376364" y="42154"/>
                    <a:pt x="366312" y="38140"/>
                    <a:pt x="356261" y="35240"/>
                  </a:cubicBezTo>
                  <a:close/>
                </a:path>
              </a:pathLst>
            </a:custGeom>
            <a:solidFill>
              <a:schemeClr val="accent1"/>
            </a:solidFill>
            <a:ln>
              <a:noFill/>
            </a:ln>
          </p:spPr>
        </p:sp>
        <p:sp>
          <p:nvSpPr>
            <p:cNvPr id="229" name="任意多边形: 形状 228">
              <a:extLst>
                <a:ext uri="{FF2B5EF4-FFF2-40B4-BE49-F238E27FC236}">
                  <a16:creationId xmlns:a16="http://schemas.microsoft.com/office/drawing/2014/main" id="{133CF092-27EA-4043-8C1D-A1BE5F1A0C7D}"/>
                </a:ext>
              </a:extLst>
            </p:cNvPr>
            <p:cNvSpPr>
              <a:spLocks noChangeAspect="1"/>
            </p:cNvSpPr>
            <p:nvPr/>
          </p:nvSpPr>
          <p:spPr bwMode="auto">
            <a:xfrm>
              <a:off x="6545762" y="4514184"/>
              <a:ext cx="335882" cy="185330"/>
            </a:xfrm>
            <a:custGeom>
              <a:avLst/>
              <a:gdLst/>
              <a:ahLst/>
              <a:cxnLst/>
              <a:rect l="l" t="t" r="r" b="b"/>
              <a:pathLst>
                <a:path w="335882" h="185330">
                  <a:moveTo>
                    <a:pt x="318812" y="1034"/>
                  </a:moveTo>
                  <a:cubicBezTo>
                    <a:pt x="320822" y="1034"/>
                    <a:pt x="323056" y="2148"/>
                    <a:pt x="324172" y="3932"/>
                  </a:cubicBezTo>
                  <a:cubicBezTo>
                    <a:pt x="330427" y="14637"/>
                    <a:pt x="327523" y="30247"/>
                    <a:pt x="328193" y="42290"/>
                  </a:cubicBezTo>
                  <a:cubicBezTo>
                    <a:pt x="328863" y="59014"/>
                    <a:pt x="329533" y="75516"/>
                    <a:pt x="330427" y="92242"/>
                  </a:cubicBezTo>
                  <a:cubicBezTo>
                    <a:pt x="332214" y="118333"/>
                    <a:pt x="342265" y="149777"/>
                    <a:pt x="329533" y="174307"/>
                  </a:cubicBezTo>
                  <a:cubicBezTo>
                    <a:pt x="329310" y="177206"/>
                    <a:pt x="327746" y="180105"/>
                    <a:pt x="325065" y="180997"/>
                  </a:cubicBezTo>
                  <a:cubicBezTo>
                    <a:pt x="322386" y="183896"/>
                    <a:pt x="317918" y="183450"/>
                    <a:pt x="315907" y="180997"/>
                  </a:cubicBezTo>
                  <a:cubicBezTo>
                    <a:pt x="292007" y="179213"/>
                    <a:pt x="268777" y="175422"/>
                    <a:pt x="244430" y="176091"/>
                  </a:cubicBezTo>
                  <a:cubicBezTo>
                    <a:pt x="215615" y="176983"/>
                    <a:pt x="187024" y="179436"/>
                    <a:pt x="158433" y="180775"/>
                  </a:cubicBezTo>
                  <a:cubicBezTo>
                    <a:pt x="128501" y="182112"/>
                    <a:pt x="98570" y="184789"/>
                    <a:pt x="68862" y="185012"/>
                  </a:cubicBezTo>
                  <a:cubicBezTo>
                    <a:pt x="53003" y="185012"/>
                    <a:pt x="28656" y="187464"/>
                    <a:pt x="13243" y="178768"/>
                  </a:cubicBezTo>
                  <a:cubicBezTo>
                    <a:pt x="11903" y="178768"/>
                    <a:pt x="10339" y="178321"/>
                    <a:pt x="8999" y="176983"/>
                  </a:cubicBezTo>
                  <a:cubicBezTo>
                    <a:pt x="-6637" y="162265"/>
                    <a:pt x="2521" y="127477"/>
                    <a:pt x="4085" y="108744"/>
                  </a:cubicBezTo>
                  <a:cubicBezTo>
                    <a:pt x="6766" y="74848"/>
                    <a:pt x="958" y="40951"/>
                    <a:pt x="2521" y="7055"/>
                  </a:cubicBezTo>
                  <a:cubicBezTo>
                    <a:pt x="2745" y="4378"/>
                    <a:pt x="4532" y="2595"/>
                    <a:pt x="6766" y="1925"/>
                  </a:cubicBezTo>
                  <a:cubicBezTo>
                    <a:pt x="8329" y="811"/>
                    <a:pt x="10786" y="364"/>
                    <a:pt x="13243" y="1480"/>
                  </a:cubicBezTo>
                  <a:cubicBezTo>
                    <a:pt x="42505" y="14860"/>
                    <a:pt x="71319" y="29132"/>
                    <a:pt x="101697" y="39836"/>
                  </a:cubicBezTo>
                  <a:cubicBezTo>
                    <a:pt x="125598" y="48311"/>
                    <a:pt x="156423" y="61914"/>
                    <a:pt x="182110" y="59460"/>
                  </a:cubicBezTo>
                  <a:cubicBezTo>
                    <a:pt x="227007" y="55000"/>
                    <a:pt x="275478" y="28240"/>
                    <a:pt x="311217" y="1480"/>
                  </a:cubicBezTo>
                  <a:cubicBezTo>
                    <a:pt x="313674" y="-527"/>
                    <a:pt x="316578" y="-305"/>
                    <a:pt x="318812" y="1034"/>
                  </a:cubicBezTo>
                  <a:close/>
                </a:path>
              </a:pathLst>
            </a:custGeom>
            <a:solidFill>
              <a:schemeClr val="accent1"/>
            </a:solidFill>
            <a:ln>
              <a:noFill/>
            </a:ln>
          </p:spPr>
        </p:sp>
      </p:grpSp>
    </p:spTree>
    <p:extLst>
      <p:ext uri="{BB962C8B-B14F-4D97-AF65-F5344CB8AC3E}">
        <p14:creationId xmlns:p14="http://schemas.microsoft.com/office/powerpoint/2010/main" val="300220659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B34F1B7-447C-4B1E-98F5-9ED961FD052F}"/>
              </a:ext>
            </a:extLst>
          </p:cNvPr>
          <p:cNvPicPr>
            <a:picLocks noChangeAspect="1"/>
          </p:cNvPicPr>
          <p:nvPr/>
        </p:nvPicPr>
        <p:blipFill>
          <a:blip r:embed="rId2"/>
          <a:stretch>
            <a:fillRect/>
          </a:stretch>
        </p:blipFill>
        <p:spPr>
          <a:xfrm>
            <a:off x="0" y="5196840"/>
            <a:ext cx="12192000" cy="1341120"/>
          </a:xfrm>
          <a:prstGeom prst="rect">
            <a:avLst/>
          </a:prstGeom>
        </p:spPr>
      </p:pic>
      <p:sp>
        <p:nvSpPr>
          <p:cNvPr id="127" name="文本框 126">
            <a:extLst>
              <a:ext uri="{FF2B5EF4-FFF2-40B4-BE49-F238E27FC236}">
                <a16:creationId xmlns:a16="http://schemas.microsoft.com/office/drawing/2014/main" id="{86C0B300-A73D-46CD-886C-6F6DAFDD6601}"/>
              </a:ext>
            </a:extLst>
          </p:cNvPr>
          <p:cNvSpPr txBox="1"/>
          <p:nvPr/>
        </p:nvSpPr>
        <p:spPr>
          <a:xfrm>
            <a:off x="2062480" y="5743642"/>
            <a:ext cx="32918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00000">
                    <a:lumMod val="75000"/>
                    <a:lumOff val="25000"/>
                  </a:srgbClr>
                </a:solidFill>
                <a:effectLst/>
                <a:uLnTx/>
                <a:uFillTx/>
                <a:latin typeface="Microsoft YaHei"/>
                <a:ea typeface="Microsoft YaHei"/>
                <a:cs typeface="+mn-cs"/>
              </a:rPr>
              <a:t>吴晓娜</a:t>
            </a:r>
          </a:p>
        </p:txBody>
      </p:sp>
      <p:sp>
        <p:nvSpPr>
          <p:cNvPr id="128" name="文本框 127">
            <a:extLst>
              <a:ext uri="{FF2B5EF4-FFF2-40B4-BE49-F238E27FC236}">
                <a16:creationId xmlns:a16="http://schemas.microsoft.com/office/drawing/2014/main" id="{D56E6DA6-7F09-4B55-A111-B0E6B9DC4AAD}"/>
              </a:ext>
            </a:extLst>
          </p:cNvPr>
          <p:cNvSpPr txBox="1"/>
          <p:nvPr/>
        </p:nvSpPr>
        <p:spPr>
          <a:xfrm>
            <a:off x="7894320" y="5743642"/>
            <a:ext cx="32918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00000">
                    <a:lumMod val="75000"/>
                    <a:lumOff val="25000"/>
                  </a:srgbClr>
                </a:solidFill>
                <a:effectLst/>
                <a:uLnTx/>
                <a:uFillTx/>
                <a:latin typeface="Microsoft YaHei"/>
                <a:ea typeface="Microsoft YaHei"/>
                <a:cs typeface="+mn-cs"/>
              </a:rPr>
              <a:t>华南农业大学</a:t>
            </a:r>
          </a:p>
        </p:txBody>
      </p:sp>
      <p:pic>
        <p:nvPicPr>
          <p:cNvPr id="6" name="图片 5" descr="图片包含 黑色, 文字&#10;&#10;描述已自动生成">
            <a:extLst>
              <a:ext uri="{FF2B5EF4-FFF2-40B4-BE49-F238E27FC236}">
                <a16:creationId xmlns:a16="http://schemas.microsoft.com/office/drawing/2014/main" id="{FEC4594F-4D63-42A5-90B7-05DF5E10856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5187696"/>
          </a:xfrm>
          <a:prstGeom prst="rect">
            <a:avLst/>
          </a:prstGeom>
        </p:spPr>
      </p:pic>
    </p:spTree>
    <p:extLst>
      <p:ext uri="{BB962C8B-B14F-4D97-AF65-F5344CB8AC3E}">
        <p14:creationId xmlns:p14="http://schemas.microsoft.com/office/powerpoint/2010/main" val="42882849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71206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C01BF8BA-FA62-4299-B389-DD661DD6091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52852" y="3671886"/>
            <a:ext cx="2016000" cy="2016000"/>
          </a:xfrm>
          <a:prstGeom prst="rect">
            <a:avLst/>
          </a:prstGeom>
        </p:spPr>
      </p:pic>
    </p:spTree>
    <p:extLst>
      <p:ext uri="{BB962C8B-B14F-4D97-AF65-F5344CB8AC3E}">
        <p14:creationId xmlns:p14="http://schemas.microsoft.com/office/powerpoint/2010/main" val="2625445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C4093585-1230-4024-A5B5-41426F073A86}"/>
              </a:ext>
            </a:extLst>
          </p:cNvPr>
          <p:cNvSpPr>
            <a:spLocks noGrp="1"/>
          </p:cNvSpPr>
          <p:nvPr>
            <p:ph type="title"/>
          </p:nvPr>
        </p:nvSpPr>
        <p:spPr/>
        <p:txBody>
          <a:bodyPr>
            <a:normAutofit/>
          </a:bodyPr>
          <a:lstStyle/>
          <a:p>
            <a:r>
              <a:rPr lang="zh-CN" altLang="en-US" sz="2800" dirty="0"/>
              <a:t>问题的提出：背景文字与数据</a:t>
            </a:r>
          </a:p>
        </p:txBody>
      </p:sp>
      <p:graphicFrame>
        <p:nvGraphicFramePr>
          <p:cNvPr id="12" name="SmartArt 占位符 7">
            <a:extLst>
              <a:ext uri="{FF2B5EF4-FFF2-40B4-BE49-F238E27FC236}">
                <a16:creationId xmlns:a16="http://schemas.microsoft.com/office/drawing/2014/main" id="{3C9B9BA9-CFC7-4207-87A7-88E22FAADB52}"/>
              </a:ext>
            </a:extLst>
          </p:cNvPr>
          <p:cNvGraphicFramePr>
            <a:graphicFrameLocks noGrp="1"/>
          </p:cNvGraphicFramePr>
          <p:nvPr>
            <p:ph type="dgm" sz="quarter" idx="10"/>
            <p:extLst>
              <p:ext uri="{D42A27DB-BD31-4B8C-83A1-F6EECF244321}">
                <p14:modId xmlns:p14="http://schemas.microsoft.com/office/powerpoint/2010/main" val="3010055098"/>
              </p:ext>
            </p:extLst>
          </p:nvPr>
        </p:nvGraphicFramePr>
        <p:xfrm>
          <a:off x="673101" y="2276209"/>
          <a:ext cx="3402013" cy="30035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文本占位符 1">
            <a:extLst>
              <a:ext uri="{FF2B5EF4-FFF2-40B4-BE49-F238E27FC236}">
                <a16:creationId xmlns:a16="http://schemas.microsoft.com/office/drawing/2014/main" id="{DCBE215A-8B4E-4160-B979-CB81A450847F}"/>
              </a:ext>
            </a:extLst>
          </p:cNvPr>
          <p:cNvSpPr>
            <a:spLocks noGrp="1"/>
          </p:cNvSpPr>
          <p:nvPr>
            <p:ph type="body" sz="quarter" idx="11"/>
          </p:nvPr>
        </p:nvSpPr>
        <p:spPr/>
        <p:txBody>
          <a:bodyPr/>
          <a:lstStyle/>
          <a:p>
            <a:r>
              <a:rPr lang="zh-CN" altLang="en-US" dirty="0"/>
              <a:t>请输入你的标题</a:t>
            </a:r>
          </a:p>
        </p:txBody>
      </p:sp>
      <p:sp>
        <p:nvSpPr>
          <p:cNvPr id="14" name="文本占位符 2">
            <a:extLst>
              <a:ext uri="{FF2B5EF4-FFF2-40B4-BE49-F238E27FC236}">
                <a16:creationId xmlns:a16="http://schemas.microsoft.com/office/drawing/2014/main" id="{C4C38AFE-9402-4020-AD3B-27E8C91AC400}"/>
              </a:ext>
            </a:extLst>
          </p:cNvPr>
          <p:cNvSpPr>
            <a:spLocks noGrp="1"/>
          </p:cNvSpPr>
          <p:nvPr>
            <p:ph type="body" sz="quarter" idx="12"/>
          </p:nvPr>
        </p:nvSpPr>
        <p:spPr>
          <a:xfrm>
            <a:off x="4340224" y="2219324"/>
            <a:ext cx="7178675" cy="3683169"/>
          </a:xfrm>
        </p:spPr>
        <p:txBody>
          <a:bodyPr>
            <a:normAutofit/>
          </a:bodyPr>
          <a:lstStyle/>
          <a:p>
            <a:pPr marL="342900" indent="-342900">
              <a:buFont typeface="+mj-lt"/>
              <a:buAutoNum type="alphaLcParenR"/>
            </a:pPr>
            <a:r>
              <a:rPr lang="zh-CN" altLang="zh-CN" dirty="0">
                <a:solidFill>
                  <a:srgbClr val="000000"/>
                </a:solidFill>
              </a:rPr>
              <a:t>视频提供了功能强大的方法帮助您证明您的观点。当您单击联机视频时，可以在想要添加的视频的嵌入代码中进行粘贴。您也可以键入一个关键字以联机搜索最适合您的文档的视频。视频提供了功能强大的方法帮助您证明您的观点。</a:t>
            </a:r>
            <a:endParaRPr lang="en-US" altLang="zh-CN" dirty="0">
              <a:solidFill>
                <a:srgbClr val="000000"/>
              </a:solidFill>
            </a:endParaRPr>
          </a:p>
          <a:p>
            <a:pPr marL="342900" indent="-342900">
              <a:buFont typeface="+mj-lt"/>
              <a:buAutoNum type="alphaLcParenR"/>
            </a:pPr>
            <a:r>
              <a:rPr lang="zh-CN" altLang="zh-CN" dirty="0">
                <a:solidFill>
                  <a:srgbClr val="000000"/>
                </a:solidFill>
              </a:rPr>
              <a:t>当您单击联机视频时，可以在想要添加的视频的嵌入代码中进行粘贴。您也可以键入一个关键字以联机搜索最适合您的文档的视频。视频提供了功能强大的方法帮助您证明您的观点。当您单击联机视频时，可以在想要添加的视频的嵌入代码中进行粘贴。您也可以键入一个关键字以联机搜索最适合您的文档的视频。</a:t>
            </a:r>
            <a:endParaRPr lang="zh-CN" altLang="en-US" dirty="0"/>
          </a:p>
          <a:p>
            <a:pPr>
              <a:lnSpc>
                <a:spcPct val="130000"/>
              </a:lnSpc>
            </a:pPr>
            <a:endParaRPr lang="zh-CN" altLang="en-US" dirty="0"/>
          </a:p>
        </p:txBody>
      </p:sp>
      <p:sp>
        <p:nvSpPr>
          <p:cNvPr id="13" name="文本占位符 5">
            <a:extLst>
              <a:ext uri="{FF2B5EF4-FFF2-40B4-BE49-F238E27FC236}">
                <a16:creationId xmlns:a16="http://schemas.microsoft.com/office/drawing/2014/main" id="{45423211-098E-45D9-A005-26A8384BA50D}"/>
              </a:ext>
            </a:extLst>
          </p:cNvPr>
          <p:cNvSpPr txBox="1">
            <a:spLocks/>
          </p:cNvSpPr>
          <p:nvPr/>
        </p:nvSpPr>
        <p:spPr>
          <a:xfrm>
            <a:off x="4229603" y="3777984"/>
            <a:ext cx="6968690" cy="2124509"/>
          </a:xfrm>
          <a:prstGeom prst="rect">
            <a:avLst/>
          </a:prstGeom>
        </p:spPr>
        <p:txBody>
          <a:bodyPr vert="horz" lIns="0" tIns="45720" rIns="91440" bIns="45720" rtlCol="0">
            <a:noAutofit/>
          </a:bodyPr>
          <a:lstStyle>
            <a:lvl1pPr marL="0" indent="0" algn="just" defTabSz="914400" rtl="0" eaLnBrk="1" latinLnBrk="0" hangingPunct="1">
              <a:lnSpc>
                <a:spcPct val="130000"/>
              </a:lnSpc>
              <a:spcBef>
                <a:spcPts val="1000"/>
              </a:spcBef>
              <a:spcAft>
                <a:spcPts val="600"/>
              </a:spcAft>
              <a:buFont typeface="Arial" panose="020B0604020202020204" pitchFamily="34" charset="0"/>
              <a:buNone/>
              <a:defRPr lang="zh-CN" altLang="en-US" sz="1800" kern="1200" dirty="0" smtClean="0">
                <a:solidFill>
                  <a:schemeClr val="accent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val="84058244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标题 5">
            <a:extLst>
              <a:ext uri="{FF2B5EF4-FFF2-40B4-BE49-F238E27FC236}">
                <a16:creationId xmlns:a16="http://schemas.microsoft.com/office/drawing/2014/main" id="{07E8EC4F-F26A-41AD-8483-6F8C45443100}"/>
              </a:ext>
            </a:extLst>
          </p:cNvPr>
          <p:cNvSpPr>
            <a:spLocks noGrp="1"/>
          </p:cNvSpPr>
          <p:nvPr>
            <p:ph type="title"/>
          </p:nvPr>
        </p:nvSpPr>
        <p:spPr>
          <a:xfrm>
            <a:off x="1363494" y="452582"/>
            <a:ext cx="7499950" cy="576118"/>
          </a:xfrm>
        </p:spPr>
        <p:txBody>
          <a:bodyPr/>
          <a:lstStyle/>
          <a:p>
            <a:r>
              <a:rPr lang="zh-CN" altLang="en-US" dirty="0"/>
              <a:t>问题的提出：背景与关键词</a:t>
            </a:r>
          </a:p>
        </p:txBody>
      </p:sp>
      <p:sp>
        <p:nvSpPr>
          <p:cNvPr id="9" name="文本占位符 8">
            <a:extLst>
              <a:ext uri="{FF2B5EF4-FFF2-40B4-BE49-F238E27FC236}">
                <a16:creationId xmlns:a16="http://schemas.microsoft.com/office/drawing/2014/main" id="{83DD1717-F59C-4FF9-90A8-326067DCDD45}"/>
              </a:ext>
            </a:extLst>
          </p:cNvPr>
          <p:cNvSpPr>
            <a:spLocks noGrp="1"/>
          </p:cNvSpPr>
          <p:nvPr>
            <p:ph type="body" sz="quarter" idx="11"/>
          </p:nvPr>
        </p:nvSpPr>
        <p:spPr>
          <a:xfrm>
            <a:off x="4829359" y="1454150"/>
            <a:ext cx="2533282" cy="547688"/>
          </a:xfrm>
        </p:spPr>
        <p:txBody>
          <a:bodyPr/>
          <a:lstStyle/>
          <a:p>
            <a:pPr algn="ctr"/>
            <a:r>
              <a:rPr lang="zh-CN" altLang="en-US" dirty="0"/>
              <a:t>输入你的标题</a:t>
            </a:r>
          </a:p>
        </p:txBody>
      </p:sp>
      <p:sp>
        <p:nvSpPr>
          <p:cNvPr id="10" name="文本占位符 9">
            <a:extLst>
              <a:ext uri="{FF2B5EF4-FFF2-40B4-BE49-F238E27FC236}">
                <a16:creationId xmlns:a16="http://schemas.microsoft.com/office/drawing/2014/main" id="{1E27E044-8A6A-4D7B-81A3-37E8B81C8341}"/>
              </a:ext>
            </a:extLst>
          </p:cNvPr>
          <p:cNvSpPr>
            <a:spLocks noGrp="1"/>
          </p:cNvSpPr>
          <p:nvPr>
            <p:ph type="body" sz="quarter" idx="12"/>
          </p:nvPr>
        </p:nvSpPr>
        <p:spPr/>
        <p:txBody>
          <a:bodyPr>
            <a:noAutofit/>
          </a:bodyPr>
          <a:lstStyle/>
          <a:p>
            <a:pPr algn="just">
              <a:lnSpc>
                <a:spcPct val="130000"/>
              </a:lnSpc>
              <a:spcBef>
                <a:spcPts val="0"/>
              </a:spcBef>
            </a:pPr>
            <a:r>
              <a:rPr lang="zh-CN" altLang="zh-CN" dirty="0"/>
              <a:t>视频提供了功能强大的方法帮助您证明您的观点。当您单击联机视频时，可以在想要添加的视频的嵌入代码中进行粘贴。您也可以键入一个关键字以联机搜索最适合您的文档的视频。视频提供了功能强大的方法帮助您证明您的观点。当您单击联机视频</a:t>
            </a:r>
            <a:r>
              <a:rPr lang="zh-CN" altLang="en-US" dirty="0"/>
              <a:t>，</a:t>
            </a:r>
            <a:r>
              <a:rPr lang="zh-CN" altLang="zh-CN" dirty="0"/>
              <a:t>在想要添加的视频的嵌入代码中进行粘贴。</a:t>
            </a:r>
          </a:p>
          <a:p>
            <a:pPr lvl="0" algn="just">
              <a:lnSpc>
                <a:spcPct val="130000"/>
              </a:lnSpc>
              <a:spcBef>
                <a:spcPts val="0"/>
              </a:spcBef>
            </a:pPr>
            <a:endParaRPr lang="zh-CN" altLang="zh-CN" dirty="0"/>
          </a:p>
        </p:txBody>
      </p:sp>
      <p:grpSp>
        <p:nvGrpSpPr>
          <p:cNvPr id="2" name="组合 1">
            <a:extLst>
              <a:ext uri="{FF2B5EF4-FFF2-40B4-BE49-F238E27FC236}">
                <a16:creationId xmlns:a16="http://schemas.microsoft.com/office/drawing/2014/main" id="{76309ECC-0769-4283-BB87-3636902B839C}"/>
              </a:ext>
            </a:extLst>
          </p:cNvPr>
          <p:cNvGrpSpPr/>
          <p:nvPr/>
        </p:nvGrpSpPr>
        <p:grpSpPr>
          <a:xfrm>
            <a:off x="1702768" y="3963947"/>
            <a:ext cx="1172896" cy="1151001"/>
            <a:chOff x="1529807" y="3805509"/>
            <a:chExt cx="1551436" cy="1522474"/>
          </a:xfrm>
        </p:grpSpPr>
        <p:sp>
          <p:nvSpPr>
            <p:cNvPr id="37" name="椭圆 36">
              <a:extLst>
                <a:ext uri="{FF2B5EF4-FFF2-40B4-BE49-F238E27FC236}">
                  <a16:creationId xmlns:a16="http://schemas.microsoft.com/office/drawing/2014/main" id="{E5AF6FCE-7563-458E-8609-75EA24C69EEB}"/>
                </a:ext>
              </a:extLst>
            </p:cNvPr>
            <p:cNvSpPr/>
            <p:nvPr/>
          </p:nvSpPr>
          <p:spPr>
            <a:xfrm>
              <a:off x="1529807" y="3805509"/>
              <a:ext cx="1551436" cy="15224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settings_102018">
              <a:extLst>
                <a:ext uri="{FF2B5EF4-FFF2-40B4-BE49-F238E27FC236}">
                  <a16:creationId xmlns:a16="http://schemas.microsoft.com/office/drawing/2014/main" id="{B5282AE4-0F5E-4567-984D-8C2B00955883}"/>
                </a:ext>
              </a:extLst>
            </p:cNvPr>
            <p:cNvSpPr>
              <a:spLocks noChangeAspect="1"/>
            </p:cNvSpPr>
            <p:nvPr/>
          </p:nvSpPr>
          <p:spPr bwMode="auto">
            <a:xfrm>
              <a:off x="1920825" y="4225812"/>
              <a:ext cx="754021" cy="718032"/>
            </a:xfrm>
            <a:custGeom>
              <a:avLst/>
              <a:gdLst>
                <a:gd name="connsiteX0" fmla="*/ 257331 w 607639"/>
                <a:gd name="connsiteY0" fmla="*/ 145147 h 578637"/>
                <a:gd name="connsiteX1" fmla="*/ 310700 w 607639"/>
                <a:gd name="connsiteY1" fmla="*/ 187169 h 578637"/>
                <a:gd name="connsiteX2" fmla="*/ 297714 w 607639"/>
                <a:gd name="connsiteY2" fmla="*/ 200407 h 578637"/>
                <a:gd name="connsiteX3" fmla="*/ 295134 w 607639"/>
                <a:gd name="connsiteY3" fmla="*/ 205204 h 578637"/>
                <a:gd name="connsiteX4" fmla="*/ 242654 w 607639"/>
                <a:gd name="connsiteY4" fmla="*/ 163804 h 578637"/>
                <a:gd name="connsiteX5" fmla="*/ 240609 w 607639"/>
                <a:gd name="connsiteY5" fmla="*/ 147101 h 578637"/>
                <a:gd name="connsiteX6" fmla="*/ 257331 w 607639"/>
                <a:gd name="connsiteY6" fmla="*/ 145147 h 578637"/>
                <a:gd name="connsiteX7" fmla="*/ 440205 w 607639"/>
                <a:gd name="connsiteY7" fmla="*/ 141131 h 578637"/>
                <a:gd name="connsiteX8" fmla="*/ 461390 w 607639"/>
                <a:gd name="connsiteY8" fmla="*/ 141131 h 578637"/>
                <a:gd name="connsiteX9" fmla="*/ 488984 w 607639"/>
                <a:gd name="connsiteY9" fmla="*/ 210272 h 578637"/>
                <a:gd name="connsiteX10" fmla="*/ 482576 w 607639"/>
                <a:gd name="connsiteY10" fmla="*/ 182189 h 578637"/>
                <a:gd name="connsiteX11" fmla="*/ 483466 w 607639"/>
                <a:gd name="connsiteY11" fmla="*/ 176057 h 578637"/>
                <a:gd name="connsiteX12" fmla="*/ 492189 w 607639"/>
                <a:gd name="connsiteY12" fmla="*/ 160149 h 578637"/>
                <a:gd name="connsiteX13" fmla="*/ 484445 w 607639"/>
                <a:gd name="connsiteY13" fmla="*/ 146108 h 578637"/>
                <a:gd name="connsiteX14" fmla="*/ 484445 w 607639"/>
                <a:gd name="connsiteY14" fmla="*/ 142997 h 578637"/>
                <a:gd name="connsiteX15" fmla="*/ 487204 w 607639"/>
                <a:gd name="connsiteY15" fmla="*/ 141398 h 578637"/>
                <a:gd name="connsiteX16" fmla="*/ 508478 w 607639"/>
                <a:gd name="connsiteY16" fmla="*/ 141398 h 578637"/>
                <a:gd name="connsiteX17" fmla="*/ 511238 w 607639"/>
                <a:gd name="connsiteY17" fmla="*/ 142997 h 578637"/>
                <a:gd name="connsiteX18" fmla="*/ 511327 w 607639"/>
                <a:gd name="connsiteY18" fmla="*/ 146108 h 578637"/>
                <a:gd name="connsiteX19" fmla="*/ 503494 w 607639"/>
                <a:gd name="connsiteY19" fmla="*/ 160238 h 578637"/>
                <a:gd name="connsiteX20" fmla="*/ 512306 w 607639"/>
                <a:gd name="connsiteY20" fmla="*/ 176146 h 578637"/>
                <a:gd name="connsiteX21" fmla="*/ 513196 w 607639"/>
                <a:gd name="connsiteY21" fmla="*/ 182189 h 578637"/>
                <a:gd name="connsiteX22" fmla="*/ 507588 w 607639"/>
                <a:gd name="connsiteY22" fmla="*/ 210272 h 578637"/>
                <a:gd name="connsiteX23" fmla="*/ 534292 w 607639"/>
                <a:gd name="connsiteY23" fmla="*/ 141131 h 578637"/>
                <a:gd name="connsiteX24" fmla="*/ 555922 w 607639"/>
                <a:gd name="connsiteY24" fmla="*/ 141131 h 578637"/>
                <a:gd name="connsiteX25" fmla="*/ 606838 w 607639"/>
                <a:gd name="connsiteY25" fmla="*/ 191698 h 578637"/>
                <a:gd name="connsiteX26" fmla="*/ 607639 w 607639"/>
                <a:gd name="connsiteY26" fmla="*/ 349442 h 578637"/>
                <a:gd name="connsiteX27" fmla="*/ 586187 w 607639"/>
                <a:gd name="connsiteY27" fmla="*/ 371037 h 578637"/>
                <a:gd name="connsiteX28" fmla="*/ 586098 w 607639"/>
                <a:gd name="connsiteY28" fmla="*/ 371037 h 578637"/>
                <a:gd name="connsiteX29" fmla="*/ 564557 w 607639"/>
                <a:gd name="connsiteY29" fmla="*/ 349620 h 578637"/>
                <a:gd name="connsiteX30" fmla="*/ 563845 w 607639"/>
                <a:gd name="connsiteY30" fmla="*/ 191876 h 578637"/>
                <a:gd name="connsiteX31" fmla="*/ 559483 w 607639"/>
                <a:gd name="connsiteY31" fmla="*/ 187699 h 578637"/>
                <a:gd name="connsiteX32" fmla="*/ 555299 w 607639"/>
                <a:gd name="connsiteY32" fmla="*/ 191876 h 578637"/>
                <a:gd name="connsiteX33" fmla="*/ 555299 w 607639"/>
                <a:gd name="connsiteY33" fmla="*/ 552865 h 578637"/>
                <a:gd name="connsiteX34" fmla="*/ 529485 w 607639"/>
                <a:gd name="connsiteY34" fmla="*/ 578637 h 578637"/>
                <a:gd name="connsiteX35" fmla="*/ 503672 w 607639"/>
                <a:gd name="connsiteY35" fmla="*/ 552865 h 578637"/>
                <a:gd name="connsiteX36" fmla="*/ 503672 w 607639"/>
                <a:gd name="connsiteY36" fmla="*/ 346865 h 578637"/>
                <a:gd name="connsiteX37" fmla="*/ 492456 w 607639"/>
                <a:gd name="connsiteY37" fmla="*/ 346865 h 578637"/>
                <a:gd name="connsiteX38" fmla="*/ 492456 w 607639"/>
                <a:gd name="connsiteY38" fmla="*/ 552865 h 578637"/>
                <a:gd name="connsiteX39" fmla="*/ 466731 w 607639"/>
                <a:gd name="connsiteY39" fmla="*/ 578637 h 578637"/>
                <a:gd name="connsiteX40" fmla="*/ 440917 w 607639"/>
                <a:gd name="connsiteY40" fmla="*/ 552865 h 578637"/>
                <a:gd name="connsiteX41" fmla="*/ 441362 w 607639"/>
                <a:gd name="connsiteY41" fmla="*/ 191965 h 578637"/>
                <a:gd name="connsiteX42" fmla="*/ 436823 w 607639"/>
                <a:gd name="connsiteY42" fmla="*/ 187432 h 578637"/>
                <a:gd name="connsiteX43" fmla="*/ 432372 w 607639"/>
                <a:gd name="connsiteY43" fmla="*/ 191876 h 578637"/>
                <a:gd name="connsiteX44" fmla="*/ 431927 w 607639"/>
                <a:gd name="connsiteY44" fmla="*/ 270437 h 578637"/>
                <a:gd name="connsiteX45" fmla="*/ 399081 w 607639"/>
                <a:gd name="connsiteY45" fmla="*/ 288566 h 578637"/>
                <a:gd name="connsiteX46" fmla="*/ 322886 w 607639"/>
                <a:gd name="connsiteY46" fmla="*/ 241287 h 578637"/>
                <a:gd name="connsiteX47" fmla="*/ 315943 w 607639"/>
                <a:gd name="connsiteY47" fmla="*/ 211782 h 578637"/>
                <a:gd name="connsiteX48" fmla="*/ 345584 w 607639"/>
                <a:gd name="connsiteY48" fmla="*/ 204851 h 578637"/>
                <a:gd name="connsiteX49" fmla="*/ 389112 w 607639"/>
                <a:gd name="connsiteY49" fmla="*/ 231867 h 578637"/>
                <a:gd name="connsiteX50" fmla="*/ 389290 w 607639"/>
                <a:gd name="connsiteY50" fmla="*/ 191698 h 578637"/>
                <a:gd name="connsiteX51" fmla="*/ 440205 w 607639"/>
                <a:gd name="connsiteY51" fmla="*/ 141131 h 578637"/>
                <a:gd name="connsiteX52" fmla="*/ 498052 w 607639"/>
                <a:gd name="connsiteY52" fmla="*/ 37964 h 578637"/>
                <a:gd name="connsiteX53" fmla="*/ 542650 w 607639"/>
                <a:gd name="connsiteY53" fmla="*/ 82421 h 578637"/>
                <a:gd name="connsiteX54" fmla="*/ 498052 w 607639"/>
                <a:gd name="connsiteY54" fmla="*/ 126878 h 578637"/>
                <a:gd name="connsiteX55" fmla="*/ 453454 w 607639"/>
                <a:gd name="connsiteY55" fmla="*/ 82421 h 578637"/>
                <a:gd name="connsiteX56" fmla="*/ 498052 w 607639"/>
                <a:gd name="connsiteY56" fmla="*/ 37964 h 578637"/>
                <a:gd name="connsiteX57" fmla="*/ 15486 w 607639"/>
                <a:gd name="connsiteY57" fmla="*/ 0 h 578637"/>
                <a:gd name="connsiteX58" fmla="*/ 358581 w 607639"/>
                <a:gd name="connsiteY58" fmla="*/ 0 h 578637"/>
                <a:gd name="connsiteX59" fmla="*/ 374067 w 607639"/>
                <a:gd name="connsiteY59" fmla="*/ 15466 h 578637"/>
                <a:gd name="connsiteX60" fmla="*/ 374067 w 607639"/>
                <a:gd name="connsiteY60" fmla="*/ 197233 h 578637"/>
                <a:gd name="connsiteX61" fmla="*/ 356890 w 607639"/>
                <a:gd name="connsiteY61" fmla="*/ 186567 h 578637"/>
                <a:gd name="connsiteX62" fmla="*/ 343095 w 607639"/>
                <a:gd name="connsiteY62" fmla="*/ 181057 h 578637"/>
                <a:gd name="connsiteX63" fmla="*/ 343095 w 607639"/>
                <a:gd name="connsiteY63" fmla="*/ 30932 h 578637"/>
                <a:gd name="connsiteX64" fmla="*/ 30972 w 607639"/>
                <a:gd name="connsiteY64" fmla="*/ 30932 h 578637"/>
                <a:gd name="connsiteX65" fmla="*/ 30972 w 607639"/>
                <a:gd name="connsiteY65" fmla="*/ 253941 h 578637"/>
                <a:gd name="connsiteX66" fmla="*/ 304291 w 607639"/>
                <a:gd name="connsiteY66" fmla="*/ 253941 h 578637"/>
                <a:gd name="connsiteX67" fmla="*/ 311500 w 607639"/>
                <a:gd name="connsiteY67" fmla="*/ 259630 h 578637"/>
                <a:gd name="connsiteX68" fmla="*/ 352351 w 607639"/>
                <a:gd name="connsiteY68" fmla="*/ 284873 h 578637"/>
                <a:gd name="connsiteX69" fmla="*/ 15486 w 607639"/>
                <a:gd name="connsiteY69" fmla="*/ 284873 h 578637"/>
                <a:gd name="connsiteX70" fmla="*/ 0 w 607639"/>
                <a:gd name="connsiteY70" fmla="*/ 269407 h 578637"/>
                <a:gd name="connsiteX71" fmla="*/ 0 w 607639"/>
                <a:gd name="connsiteY71" fmla="*/ 15466 h 578637"/>
                <a:gd name="connsiteX72" fmla="*/ 15486 w 607639"/>
                <a:gd name="connsiteY72" fmla="*/ 0 h 57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07639" h="578637">
                  <a:moveTo>
                    <a:pt x="257331" y="145147"/>
                  </a:moveTo>
                  <a:lnTo>
                    <a:pt x="310700" y="187169"/>
                  </a:lnTo>
                  <a:cubicBezTo>
                    <a:pt x="305541" y="190456"/>
                    <a:pt x="301094" y="194898"/>
                    <a:pt x="297714" y="200407"/>
                  </a:cubicBezTo>
                  <a:cubicBezTo>
                    <a:pt x="296735" y="202006"/>
                    <a:pt x="295846" y="203605"/>
                    <a:pt x="295134" y="205204"/>
                  </a:cubicBezTo>
                  <a:lnTo>
                    <a:pt x="242654" y="163804"/>
                  </a:lnTo>
                  <a:cubicBezTo>
                    <a:pt x="237495" y="159806"/>
                    <a:pt x="236606" y="152254"/>
                    <a:pt x="240609" y="147101"/>
                  </a:cubicBezTo>
                  <a:cubicBezTo>
                    <a:pt x="244700" y="141948"/>
                    <a:pt x="252172" y="141060"/>
                    <a:pt x="257331" y="145147"/>
                  </a:cubicBezTo>
                  <a:close/>
                  <a:moveTo>
                    <a:pt x="440205" y="141131"/>
                  </a:moveTo>
                  <a:lnTo>
                    <a:pt x="461390" y="141131"/>
                  </a:lnTo>
                  <a:cubicBezTo>
                    <a:pt x="463972" y="147796"/>
                    <a:pt x="485246" y="200674"/>
                    <a:pt x="488984" y="210272"/>
                  </a:cubicBezTo>
                  <a:lnTo>
                    <a:pt x="482576" y="182189"/>
                  </a:lnTo>
                  <a:cubicBezTo>
                    <a:pt x="482041" y="180145"/>
                    <a:pt x="482398" y="177923"/>
                    <a:pt x="483466" y="176057"/>
                  </a:cubicBezTo>
                  <a:lnTo>
                    <a:pt x="492189" y="160149"/>
                  </a:lnTo>
                  <a:lnTo>
                    <a:pt x="484445" y="146108"/>
                  </a:lnTo>
                  <a:cubicBezTo>
                    <a:pt x="483911" y="145130"/>
                    <a:pt x="483911" y="143886"/>
                    <a:pt x="484445" y="142997"/>
                  </a:cubicBezTo>
                  <a:cubicBezTo>
                    <a:pt x="485068" y="142020"/>
                    <a:pt x="486047" y="141398"/>
                    <a:pt x="487204" y="141398"/>
                  </a:cubicBezTo>
                  <a:lnTo>
                    <a:pt x="508478" y="141398"/>
                  </a:lnTo>
                  <a:cubicBezTo>
                    <a:pt x="509636" y="141398"/>
                    <a:pt x="510704" y="142020"/>
                    <a:pt x="511238" y="142997"/>
                  </a:cubicBezTo>
                  <a:cubicBezTo>
                    <a:pt x="511772" y="143886"/>
                    <a:pt x="511861" y="145130"/>
                    <a:pt x="511327" y="146108"/>
                  </a:cubicBezTo>
                  <a:lnTo>
                    <a:pt x="503494" y="160238"/>
                  </a:lnTo>
                  <a:lnTo>
                    <a:pt x="512306" y="176146"/>
                  </a:lnTo>
                  <a:cubicBezTo>
                    <a:pt x="513285" y="177923"/>
                    <a:pt x="513641" y="180145"/>
                    <a:pt x="513196" y="182189"/>
                  </a:cubicBezTo>
                  <a:lnTo>
                    <a:pt x="507588" y="210272"/>
                  </a:lnTo>
                  <a:cubicBezTo>
                    <a:pt x="520851" y="175968"/>
                    <a:pt x="513196" y="195875"/>
                    <a:pt x="534292" y="141131"/>
                  </a:cubicBezTo>
                  <a:lnTo>
                    <a:pt x="555922" y="141131"/>
                  </a:lnTo>
                  <a:cubicBezTo>
                    <a:pt x="583872" y="141131"/>
                    <a:pt x="606660" y="163793"/>
                    <a:pt x="606838" y="191698"/>
                  </a:cubicBezTo>
                  <a:lnTo>
                    <a:pt x="607639" y="349442"/>
                  </a:lnTo>
                  <a:cubicBezTo>
                    <a:pt x="607639" y="361261"/>
                    <a:pt x="598115" y="370948"/>
                    <a:pt x="586187" y="371037"/>
                  </a:cubicBezTo>
                  <a:lnTo>
                    <a:pt x="586098" y="371037"/>
                  </a:lnTo>
                  <a:cubicBezTo>
                    <a:pt x="574259" y="371037"/>
                    <a:pt x="564646" y="361439"/>
                    <a:pt x="564557" y="349620"/>
                  </a:cubicBezTo>
                  <a:lnTo>
                    <a:pt x="563845" y="191876"/>
                  </a:lnTo>
                  <a:cubicBezTo>
                    <a:pt x="563756" y="189565"/>
                    <a:pt x="561886" y="187610"/>
                    <a:pt x="559483" y="187699"/>
                  </a:cubicBezTo>
                  <a:cubicBezTo>
                    <a:pt x="557169" y="187699"/>
                    <a:pt x="555299" y="189565"/>
                    <a:pt x="555299" y="191876"/>
                  </a:cubicBezTo>
                  <a:lnTo>
                    <a:pt x="555299" y="552865"/>
                  </a:lnTo>
                  <a:cubicBezTo>
                    <a:pt x="555299" y="567084"/>
                    <a:pt x="543728" y="578637"/>
                    <a:pt x="529485" y="578637"/>
                  </a:cubicBezTo>
                  <a:cubicBezTo>
                    <a:pt x="515154" y="578637"/>
                    <a:pt x="503672" y="567084"/>
                    <a:pt x="503672" y="552865"/>
                  </a:cubicBezTo>
                  <a:lnTo>
                    <a:pt x="503672" y="346865"/>
                  </a:lnTo>
                  <a:lnTo>
                    <a:pt x="492456" y="346865"/>
                  </a:lnTo>
                  <a:lnTo>
                    <a:pt x="492456" y="552865"/>
                  </a:lnTo>
                  <a:cubicBezTo>
                    <a:pt x="492456" y="567084"/>
                    <a:pt x="480973" y="578637"/>
                    <a:pt x="466731" y="578637"/>
                  </a:cubicBezTo>
                  <a:cubicBezTo>
                    <a:pt x="452400" y="578637"/>
                    <a:pt x="440917" y="567084"/>
                    <a:pt x="440917" y="552865"/>
                  </a:cubicBezTo>
                  <a:cubicBezTo>
                    <a:pt x="440917" y="324292"/>
                    <a:pt x="441362" y="295409"/>
                    <a:pt x="441362" y="191965"/>
                  </a:cubicBezTo>
                  <a:cubicBezTo>
                    <a:pt x="441362" y="189476"/>
                    <a:pt x="439315" y="187432"/>
                    <a:pt x="436823" y="187432"/>
                  </a:cubicBezTo>
                  <a:cubicBezTo>
                    <a:pt x="434419" y="187432"/>
                    <a:pt x="432372" y="189387"/>
                    <a:pt x="432372" y="191876"/>
                  </a:cubicBezTo>
                  <a:cubicBezTo>
                    <a:pt x="432283" y="201918"/>
                    <a:pt x="432016" y="261994"/>
                    <a:pt x="431927" y="270437"/>
                  </a:cubicBezTo>
                  <a:cubicBezTo>
                    <a:pt x="431838" y="287144"/>
                    <a:pt x="413412" y="297453"/>
                    <a:pt x="399081" y="288566"/>
                  </a:cubicBezTo>
                  <a:lnTo>
                    <a:pt x="322886" y="241287"/>
                  </a:lnTo>
                  <a:cubicBezTo>
                    <a:pt x="312827" y="235066"/>
                    <a:pt x="309712" y="221825"/>
                    <a:pt x="315943" y="211782"/>
                  </a:cubicBezTo>
                  <a:cubicBezTo>
                    <a:pt x="322174" y="201651"/>
                    <a:pt x="335437" y="198541"/>
                    <a:pt x="345584" y="204851"/>
                  </a:cubicBezTo>
                  <a:lnTo>
                    <a:pt x="389112" y="231867"/>
                  </a:lnTo>
                  <a:cubicBezTo>
                    <a:pt x="389290" y="195430"/>
                    <a:pt x="389201" y="214893"/>
                    <a:pt x="389290" y="191698"/>
                  </a:cubicBezTo>
                  <a:cubicBezTo>
                    <a:pt x="389468" y="163793"/>
                    <a:pt x="412344" y="141131"/>
                    <a:pt x="440205" y="141131"/>
                  </a:cubicBezTo>
                  <a:close/>
                  <a:moveTo>
                    <a:pt x="498052" y="37964"/>
                  </a:moveTo>
                  <a:cubicBezTo>
                    <a:pt x="522683" y="37964"/>
                    <a:pt x="542650" y="57868"/>
                    <a:pt x="542650" y="82421"/>
                  </a:cubicBezTo>
                  <a:cubicBezTo>
                    <a:pt x="542650" y="106974"/>
                    <a:pt x="522683" y="126878"/>
                    <a:pt x="498052" y="126878"/>
                  </a:cubicBezTo>
                  <a:cubicBezTo>
                    <a:pt x="473421" y="126878"/>
                    <a:pt x="453454" y="106974"/>
                    <a:pt x="453454" y="82421"/>
                  </a:cubicBezTo>
                  <a:cubicBezTo>
                    <a:pt x="453454" y="57868"/>
                    <a:pt x="473421" y="37964"/>
                    <a:pt x="498052" y="37964"/>
                  </a:cubicBezTo>
                  <a:close/>
                  <a:moveTo>
                    <a:pt x="15486" y="0"/>
                  </a:moveTo>
                  <a:lnTo>
                    <a:pt x="358581" y="0"/>
                  </a:lnTo>
                  <a:cubicBezTo>
                    <a:pt x="367125" y="0"/>
                    <a:pt x="374067" y="6933"/>
                    <a:pt x="374067" y="15466"/>
                  </a:cubicBezTo>
                  <a:lnTo>
                    <a:pt x="374067" y="197233"/>
                  </a:lnTo>
                  <a:lnTo>
                    <a:pt x="356890" y="186567"/>
                  </a:lnTo>
                  <a:cubicBezTo>
                    <a:pt x="352529" y="183901"/>
                    <a:pt x="347901" y="182034"/>
                    <a:pt x="343095" y="181057"/>
                  </a:cubicBezTo>
                  <a:lnTo>
                    <a:pt x="343095" y="30932"/>
                  </a:lnTo>
                  <a:lnTo>
                    <a:pt x="30972" y="30932"/>
                  </a:lnTo>
                  <a:lnTo>
                    <a:pt x="30972" y="253941"/>
                  </a:lnTo>
                  <a:lnTo>
                    <a:pt x="304291" y="253941"/>
                  </a:lnTo>
                  <a:cubicBezTo>
                    <a:pt x="306427" y="256075"/>
                    <a:pt x="308919" y="257941"/>
                    <a:pt x="311500" y="259630"/>
                  </a:cubicBezTo>
                  <a:lnTo>
                    <a:pt x="352351" y="284873"/>
                  </a:lnTo>
                  <a:lnTo>
                    <a:pt x="15486" y="284873"/>
                  </a:lnTo>
                  <a:cubicBezTo>
                    <a:pt x="6942" y="284873"/>
                    <a:pt x="0" y="277940"/>
                    <a:pt x="0" y="269407"/>
                  </a:cubicBezTo>
                  <a:lnTo>
                    <a:pt x="0" y="15466"/>
                  </a:lnTo>
                  <a:cubicBezTo>
                    <a:pt x="0" y="6933"/>
                    <a:pt x="6942" y="0"/>
                    <a:pt x="15486" y="0"/>
                  </a:cubicBezTo>
                  <a:close/>
                </a:path>
              </a:pathLst>
            </a:custGeom>
            <a:solidFill>
              <a:schemeClr val="bg1"/>
            </a:solidFill>
            <a:ln>
              <a:noFill/>
            </a:ln>
          </p:spPr>
          <p:txBody>
            <a:bodyPr/>
            <a:lstStyle/>
            <a:p>
              <a:endParaRPr lang="zh-CN" altLang="en-US"/>
            </a:p>
          </p:txBody>
        </p:sp>
      </p:grpSp>
      <p:grpSp>
        <p:nvGrpSpPr>
          <p:cNvPr id="5" name="组合 4">
            <a:extLst>
              <a:ext uri="{FF2B5EF4-FFF2-40B4-BE49-F238E27FC236}">
                <a16:creationId xmlns:a16="http://schemas.microsoft.com/office/drawing/2014/main" id="{7D75CA05-2C4B-4EF6-89CB-3A735050BA93}"/>
              </a:ext>
            </a:extLst>
          </p:cNvPr>
          <p:cNvGrpSpPr/>
          <p:nvPr/>
        </p:nvGrpSpPr>
        <p:grpSpPr>
          <a:xfrm>
            <a:off x="9299097" y="3963947"/>
            <a:ext cx="1172896" cy="1151001"/>
            <a:chOff x="9126136" y="3805509"/>
            <a:chExt cx="1551436" cy="1522474"/>
          </a:xfrm>
        </p:grpSpPr>
        <p:sp>
          <p:nvSpPr>
            <p:cNvPr id="34" name="椭圆 33">
              <a:extLst>
                <a:ext uri="{FF2B5EF4-FFF2-40B4-BE49-F238E27FC236}">
                  <a16:creationId xmlns:a16="http://schemas.microsoft.com/office/drawing/2014/main" id="{5C9261A7-8CFF-4154-9CAB-D964AA06EA90}"/>
                </a:ext>
              </a:extLst>
            </p:cNvPr>
            <p:cNvSpPr/>
            <p:nvPr/>
          </p:nvSpPr>
          <p:spPr>
            <a:xfrm>
              <a:off x="9126136" y="3805509"/>
              <a:ext cx="1551436" cy="15224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help-sing_80957">
              <a:extLst>
                <a:ext uri="{FF2B5EF4-FFF2-40B4-BE49-F238E27FC236}">
                  <a16:creationId xmlns:a16="http://schemas.microsoft.com/office/drawing/2014/main" id="{D985F1B7-48F6-439A-93E6-B78124DA9B18}"/>
                </a:ext>
              </a:extLst>
            </p:cNvPr>
            <p:cNvSpPr>
              <a:spLocks noChangeAspect="1"/>
            </p:cNvSpPr>
            <p:nvPr/>
          </p:nvSpPr>
          <p:spPr bwMode="auto">
            <a:xfrm>
              <a:off x="9723751" y="4261904"/>
              <a:ext cx="340827" cy="609685"/>
            </a:xfrm>
            <a:custGeom>
              <a:avLst/>
              <a:gdLst>
                <a:gd name="connsiteX0" fmla="*/ 170099 w 340196"/>
                <a:gd name="connsiteY0" fmla="*/ 479210 h 608556"/>
                <a:gd name="connsiteX1" fmla="*/ 234914 w 340196"/>
                <a:gd name="connsiteY1" fmla="*/ 543883 h 608556"/>
                <a:gd name="connsiteX2" fmla="*/ 170099 w 340196"/>
                <a:gd name="connsiteY2" fmla="*/ 608556 h 608556"/>
                <a:gd name="connsiteX3" fmla="*/ 105284 w 340196"/>
                <a:gd name="connsiteY3" fmla="*/ 543883 h 608556"/>
                <a:gd name="connsiteX4" fmla="*/ 170099 w 340196"/>
                <a:gd name="connsiteY4" fmla="*/ 479210 h 608556"/>
                <a:gd name="connsiteX5" fmla="*/ 170098 w 340196"/>
                <a:gd name="connsiteY5" fmla="*/ 0 h 608556"/>
                <a:gd name="connsiteX6" fmla="*/ 340196 w 340196"/>
                <a:gd name="connsiteY6" fmla="*/ 169836 h 608556"/>
                <a:gd name="connsiteX7" fmla="*/ 216427 w 340196"/>
                <a:gd name="connsiteY7" fmla="*/ 333325 h 608556"/>
                <a:gd name="connsiteX8" fmla="*/ 216427 w 340196"/>
                <a:gd name="connsiteY8" fmla="*/ 397951 h 608556"/>
                <a:gd name="connsiteX9" fmla="*/ 170098 w 340196"/>
                <a:gd name="connsiteY9" fmla="*/ 444209 h 608556"/>
                <a:gd name="connsiteX10" fmla="*/ 123769 w 340196"/>
                <a:gd name="connsiteY10" fmla="*/ 397951 h 608556"/>
                <a:gd name="connsiteX11" fmla="*/ 123769 w 340196"/>
                <a:gd name="connsiteY11" fmla="*/ 293511 h 608556"/>
                <a:gd name="connsiteX12" fmla="*/ 170098 w 340196"/>
                <a:gd name="connsiteY12" fmla="*/ 247253 h 608556"/>
                <a:gd name="connsiteX13" fmla="*/ 247538 w 340196"/>
                <a:gd name="connsiteY13" fmla="*/ 169836 h 608556"/>
                <a:gd name="connsiteX14" fmla="*/ 170098 w 340196"/>
                <a:gd name="connsiteY14" fmla="*/ 92515 h 608556"/>
                <a:gd name="connsiteX15" fmla="*/ 92658 w 340196"/>
                <a:gd name="connsiteY15" fmla="*/ 169836 h 608556"/>
                <a:gd name="connsiteX16" fmla="*/ 46329 w 340196"/>
                <a:gd name="connsiteY16" fmla="*/ 216190 h 608556"/>
                <a:gd name="connsiteX17" fmla="*/ 0 w 340196"/>
                <a:gd name="connsiteY17" fmla="*/ 169836 h 608556"/>
                <a:gd name="connsiteX18" fmla="*/ 170098 w 340196"/>
                <a:gd name="connsiteY18" fmla="*/ 0 h 60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0196" h="608556">
                  <a:moveTo>
                    <a:pt x="170099" y="479210"/>
                  </a:moveTo>
                  <a:cubicBezTo>
                    <a:pt x="205895" y="479210"/>
                    <a:pt x="234914" y="508165"/>
                    <a:pt x="234914" y="543883"/>
                  </a:cubicBezTo>
                  <a:cubicBezTo>
                    <a:pt x="234914" y="579601"/>
                    <a:pt x="205895" y="608556"/>
                    <a:pt x="170099" y="608556"/>
                  </a:cubicBezTo>
                  <a:cubicBezTo>
                    <a:pt x="134303" y="608556"/>
                    <a:pt x="105284" y="579601"/>
                    <a:pt x="105284" y="543883"/>
                  </a:cubicBezTo>
                  <a:cubicBezTo>
                    <a:pt x="105284" y="508165"/>
                    <a:pt x="134303" y="479210"/>
                    <a:pt x="170099" y="479210"/>
                  </a:cubicBezTo>
                  <a:close/>
                  <a:moveTo>
                    <a:pt x="170098" y="0"/>
                  </a:moveTo>
                  <a:cubicBezTo>
                    <a:pt x="263912" y="0"/>
                    <a:pt x="340196" y="76167"/>
                    <a:pt x="340196" y="169836"/>
                  </a:cubicBezTo>
                  <a:cubicBezTo>
                    <a:pt x="340196" y="247541"/>
                    <a:pt x="287799" y="313129"/>
                    <a:pt x="216427" y="333325"/>
                  </a:cubicBezTo>
                  <a:lnTo>
                    <a:pt x="216427" y="397951"/>
                  </a:lnTo>
                  <a:cubicBezTo>
                    <a:pt x="216427" y="423436"/>
                    <a:pt x="195719" y="444209"/>
                    <a:pt x="170098" y="444209"/>
                  </a:cubicBezTo>
                  <a:cubicBezTo>
                    <a:pt x="144574" y="444209"/>
                    <a:pt x="123769" y="423436"/>
                    <a:pt x="123769" y="397951"/>
                  </a:cubicBezTo>
                  <a:lnTo>
                    <a:pt x="123769" y="293511"/>
                  </a:lnTo>
                  <a:cubicBezTo>
                    <a:pt x="123769" y="267929"/>
                    <a:pt x="144574" y="247253"/>
                    <a:pt x="170098" y="247253"/>
                  </a:cubicBezTo>
                  <a:cubicBezTo>
                    <a:pt x="212863" y="247253"/>
                    <a:pt x="247538" y="212536"/>
                    <a:pt x="247538" y="169836"/>
                  </a:cubicBezTo>
                  <a:cubicBezTo>
                    <a:pt x="247538" y="127233"/>
                    <a:pt x="212863" y="92515"/>
                    <a:pt x="170098" y="92515"/>
                  </a:cubicBezTo>
                  <a:cubicBezTo>
                    <a:pt x="127429" y="92515"/>
                    <a:pt x="92658" y="127233"/>
                    <a:pt x="92658" y="169836"/>
                  </a:cubicBezTo>
                  <a:cubicBezTo>
                    <a:pt x="92658" y="195417"/>
                    <a:pt x="71950" y="216190"/>
                    <a:pt x="46329" y="216190"/>
                  </a:cubicBezTo>
                  <a:cubicBezTo>
                    <a:pt x="20708" y="216190"/>
                    <a:pt x="0" y="195417"/>
                    <a:pt x="0" y="169836"/>
                  </a:cubicBezTo>
                  <a:cubicBezTo>
                    <a:pt x="0" y="76167"/>
                    <a:pt x="76284" y="0"/>
                    <a:pt x="170098" y="0"/>
                  </a:cubicBezTo>
                  <a:close/>
                </a:path>
              </a:pathLst>
            </a:custGeom>
            <a:solidFill>
              <a:schemeClr val="bg1"/>
            </a:solidFill>
            <a:ln>
              <a:noFill/>
            </a:ln>
          </p:spPr>
        </p:sp>
      </p:grpSp>
      <p:grpSp>
        <p:nvGrpSpPr>
          <p:cNvPr id="3" name="组合 2">
            <a:extLst>
              <a:ext uri="{FF2B5EF4-FFF2-40B4-BE49-F238E27FC236}">
                <a16:creationId xmlns:a16="http://schemas.microsoft.com/office/drawing/2014/main" id="{34AB4944-DB93-4593-A62A-44120D0E9ECB}"/>
              </a:ext>
            </a:extLst>
          </p:cNvPr>
          <p:cNvGrpSpPr/>
          <p:nvPr/>
        </p:nvGrpSpPr>
        <p:grpSpPr>
          <a:xfrm>
            <a:off x="4234878" y="3963947"/>
            <a:ext cx="1172896" cy="1151001"/>
            <a:chOff x="4061917" y="3823517"/>
            <a:chExt cx="1551436" cy="1522474"/>
          </a:xfrm>
        </p:grpSpPr>
        <p:sp>
          <p:nvSpPr>
            <p:cNvPr id="36" name="椭圆 35">
              <a:extLst>
                <a:ext uri="{FF2B5EF4-FFF2-40B4-BE49-F238E27FC236}">
                  <a16:creationId xmlns:a16="http://schemas.microsoft.com/office/drawing/2014/main" id="{E0063415-3A37-433B-AACC-1EC78271352B}"/>
                </a:ext>
              </a:extLst>
            </p:cNvPr>
            <p:cNvSpPr/>
            <p:nvPr/>
          </p:nvSpPr>
          <p:spPr>
            <a:xfrm>
              <a:off x="4061917" y="3823517"/>
              <a:ext cx="1551436" cy="15224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molecule_229297">
              <a:extLst>
                <a:ext uri="{FF2B5EF4-FFF2-40B4-BE49-F238E27FC236}">
                  <a16:creationId xmlns:a16="http://schemas.microsoft.com/office/drawing/2014/main" id="{8E459408-9438-46FD-9FA7-C99737D15114}"/>
                </a:ext>
              </a:extLst>
            </p:cNvPr>
            <p:cNvSpPr>
              <a:spLocks noChangeAspect="1"/>
            </p:cNvSpPr>
            <p:nvPr/>
          </p:nvSpPr>
          <p:spPr bwMode="auto">
            <a:xfrm>
              <a:off x="4492328" y="4251551"/>
              <a:ext cx="690615" cy="636730"/>
            </a:xfrm>
            <a:custGeom>
              <a:avLst/>
              <a:gdLst>
                <a:gd name="connsiteX0" fmla="*/ 469488 w 578320"/>
                <a:gd name="connsiteY0" fmla="*/ 312166 h 533197"/>
                <a:gd name="connsiteX1" fmla="*/ 523904 w 578320"/>
                <a:gd name="connsiteY1" fmla="*/ 363740 h 533197"/>
                <a:gd name="connsiteX2" fmla="*/ 523904 w 578320"/>
                <a:gd name="connsiteY2" fmla="*/ 376634 h 533197"/>
                <a:gd name="connsiteX3" fmla="*/ 527594 w 578320"/>
                <a:gd name="connsiteY3" fmla="*/ 391369 h 533197"/>
                <a:gd name="connsiteX4" fmla="*/ 512837 w 578320"/>
                <a:gd name="connsiteY4" fmla="*/ 411630 h 533197"/>
                <a:gd name="connsiteX5" fmla="*/ 498080 w 578320"/>
                <a:gd name="connsiteY5" fmla="*/ 440180 h 533197"/>
                <a:gd name="connsiteX6" fmla="*/ 529438 w 578320"/>
                <a:gd name="connsiteY6" fmla="*/ 475176 h 533197"/>
                <a:gd name="connsiteX7" fmla="*/ 578320 w 578320"/>
                <a:gd name="connsiteY7" fmla="*/ 518462 h 533197"/>
                <a:gd name="connsiteX8" fmla="*/ 485168 w 578320"/>
                <a:gd name="connsiteY8" fmla="*/ 533197 h 533197"/>
                <a:gd name="connsiteX9" fmla="*/ 477789 w 578320"/>
                <a:gd name="connsiteY9" fmla="*/ 486228 h 533197"/>
                <a:gd name="connsiteX10" fmla="*/ 481478 w 578320"/>
                <a:gd name="connsiteY10" fmla="*/ 479781 h 533197"/>
                <a:gd name="connsiteX11" fmla="*/ 480556 w 578320"/>
                <a:gd name="connsiteY11" fmla="*/ 477939 h 533197"/>
                <a:gd name="connsiteX12" fmla="*/ 471333 w 578320"/>
                <a:gd name="connsiteY12" fmla="*/ 466888 h 533197"/>
                <a:gd name="connsiteX13" fmla="*/ 467644 w 578320"/>
                <a:gd name="connsiteY13" fmla="*/ 466888 h 533197"/>
                <a:gd name="connsiteX14" fmla="*/ 458421 w 578320"/>
                <a:gd name="connsiteY14" fmla="*/ 477939 h 533197"/>
                <a:gd name="connsiteX15" fmla="*/ 458421 w 578320"/>
                <a:gd name="connsiteY15" fmla="*/ 479781 h 533197"/>
                <a:gd name="connsiteX16" fmla="*/ 462110 w 578320"/>
                <a:gd name="connsiteY16" fmla="*/ 486228 h 533197"/>
                <a:gd name="connsiteX17" fmla="*/ 454732 w 578320"/>
                <a:gd name="connsiteY17" fmla="*/ 533197 h 533197"/>
                <a:gd name="connsiteX18" fmla="*/ 361579 w 578320"/>
                <a:gd name="connsiteY18" fmla="*/ 518462 h 533197"/>
                <a:gd name="connsiteX19" fmla="*/ 409539 w 578320"/>
                <a:gd name="connsiteY19" fmla="*/ 475176 h 533197"/>
                <a:gd name="connsiteX20" fmla="*/ 440897 w 578320"/>
                <a:gd name="connsiteY20" fmla="*/ 440180 h 533197"/>
                <a:gd name="connsiteX21" fmla="*/ 427063 w 578320"/>
                <a:gd name="connsiteY21" fmla="*/ 411630 h 533197"/>
                <a:gd name="connsiteX22" fmla="*/ 411383 w 578320"/>
                <a:gd name="connsiteY22" fmla="*/ 391369 h 533197"/>
                <a:gd name="connsiteX23" fmla="*/ 415995 w 578320"/>
                <a:gd name="connsiteY23" fmla="*/ 376634 h 533197"/>
                <a:gd name="connsiteX24" fmla="*/ 415995 w 578320"/>
                <a:gd name="connsiteY24" fmla="*/ 363740 h 533197"/>
                <a:gd name="connsiteX25" fmla="*/ 469488 w 578320"/>
                <a:gd name="connsiteY25" fmla="*/ 312166 h 533197"/>
                <a:gd name="connsiteX26" fmla="*/ 107909 w 578320"/>
                <a:gd name="connsiteY26" fmla="*/ 312166 h 533197"/>
                <a:gd name="connsiteX27" fmla="*/ 162325 w 578320"/>
                <a:gd name="connsiteY27" fmla="*/ 363740 h 533197"/>
                <a:gd name="connsiteX28" fmla="*/ 162325 w 578320"/>
                <a:gd name="connsiteY28" fmla="*/ 376634 h 533197"/>
                <a:gd name="connsiteX29" fmla="*/ 166937 w 578320"/>
                <a:gd name="connsiteY29" fmla="*/ 391369 h 533197"/>
                <a:gd name="connsiteX30" fmla="*/ 151257 w 578320"/>
                <a:gd name="connsiteY30" fmla="*/ 411630 h 533197"/>
                <a:gd name="connsiteX31" fmla="*/ 137423 w 578320"/>
                <a:gd name="connsiteY31" fmla="*/ 440180 h 533197"/>
                <a:gd name="connsiteX32" fmla="*/ 167859 w 578320"/>
                <a:gd name="connsiteY32" fmla="*/ 475176 h 533197"/>
                <a:gd name="connsiteX33" fmla="*/ 216741 w 578320"/>
                <a:gd name="connsiteY33" fmla="*/ 518462 h 533197"/>
                <a:gd name="connsiteX34" fmla="*/ 123588 w 578320"/>
                <a:gd name="connsiteY34" fmla="*/ 533197 h 533197"/>
                <a:gd name="connsiteX35" fmla="*/ 116210 w 578320"/>
                <a:gd name="connsiteY35" fmla="*/ 486228 h 533197"/>
                <a:gd name="connsiteX36" fmla="*/ 119899 w 578320"/>
                <a:gd name="connsiteY36" fmla="*/ 479781 h 533197"/>
                <a:gd name="connsiteX37" fmla="*/ 119899 w 578320"/>
                <a:gd name="connsiteY37" fmla="*/ 477939 h 533197"/>
                <a:gd name="connsiteX38" fmla="*/ 109754 w 578320"/>
                <a:gd name="connsiteY38" fmla="*/ 466888 h 533197"/>
                <a:gd name="connsiteX39" fmla="*/ 106987 w 578320"/>
                <a:gd name="connsiteY39" fmla="*/ 466888 h 533197"/>
                <a:gd name="connsiteX40" fmla="*/ 96842 w 578320"/>
                <a:gd name="connsiteY40" fmla="*/ 477939 h 533197"/>
                <a:gd name="connsiteX41" fmla="*/ 96842 w 578320"/>
                <a:gd name="connsiteY41" fmla="*/ 479781 h 533197"/>
                <a:gd name="connsiteX42" fmla="*/ 100531 w 578320"/>
                <a:gd name="connsiteY42" fmla="*/ 486228 h 533197"/>
                <a:gd name="connsiteX43" fmla="*/ 93152 w 578320"/>
                <a:gd name="connsiteY43" fmla="*/ 533197 h 533197"/>
                <a:gd name="connsiteX44" fmla="*/ 0 w 578320"/>
                <a:gd name="connsiteY44" fmla="*/ 518462 h 533197"/>
                <a:gd name="connsiteX45" fmla="*/ 48882 w 578320"/>
                <a:gd name="connsiteY45" fmla="*/ 475176 h 533197"/>
                <a:gd name="connsiteX46" fmla="*/ 79318 w 578320"/>
                <a:gd name="connsiteY46" fmla="*/ 440180 h 533197"/>
                <a:gd name="connsiteX47" fmla="*/ 65483 w 578320"/>
                <a:gd name="connsiteY47" fmla="*/ 411630 h 533197"/>
                <a:gd name="connsiteX48" fmla="*/ 49804 w 578320"/>
                <a:gd name="connsiteY48" fmla="*/ 391369 h 533197"/>
                <a:gd name="connsiteX49" fmla="*/ 54416 w 578320"/>
                <a:gd name="connsiteY49" fmla="*/ 376634 h 533197"/>
                <a:gd name="connsiteX50" fmla="*/ 54416 w 578320"/>
                <a:gd name="connsiteY50" fmla="*/ 363740 h 533197"/>
                <a:gd name="connsiteX51" fmla="*/ 107909 w 578320"/>
                <a:gd name="connsiteY51" fmla="*/ 312166 h 533197"/>
                <a:gd name="connsiteX52" fmla="*/ 288717 w 578320"/>
                <a:gd name="connsiteY52" fmla="*/ 237601 h 533197"/>
                <a:gd name="connsiteX53" fmla="*/ 303485 w 578320"/>
                <a:gd name="connsiteY53" fmla="*/ 252338 h 533197"/>
                <a:gd name="connsiteX54" fmla="*/ 303485 w 578320"/>
                <a:gd name="connsiteY54" fmla="*/ 331547 h 533197"/>
                <a:gd name="connsiteX55" fmla="*/ 384708 w 578320"/>
                <a:gd name="connsiteY55" fmla="*/ 398782 h 533197"/>
                <a:gd name="connsiteX56" fmla="*/ 386554 w 578320"/>
                <a:gd name="connsiteY56" fmla="*/ 419045 h 533197"/>
                <a:gd name="connsiteX57" fmla="*/ 375478 w 578320"/>
                <a:gd name="connsiteY57" fmla="*/ 423650 h 533197"/>
                <a:gd name="connsiteX58" fmla="*/ 366248 w 578320"/>
                <a:gd name="connsiteY58" fmla="*/ 420887 h 533197"/>
                <a:gd name="connsiteX59" fmla="*/ 288717 w 578320"/>
                <a:gd name="connsiteY59" fmla="*/ 356415 h 533197"/>
                <a:gd name="connsiteX60" fmla="*/ 212108 w 578320"/>
                <a:gd name="connsiteY60" fmla="*/ 420887 h 533197"/>
                <a:gd name="connsiteX61" fmla="*/ 191802 w 578320"/>
                <a:gd name="connsiteY61" fmla="*/ 419045 h 533197"/>
                <a:gd name="connsiteX62" fmla="*/ 193648 w 578320"/>
                <a:gd name="connsiteY62" fmla="*/ 398782 h 533197"/>
                <a:gd name="connsiteX63" fmla="*/ 274872 w 578320"/>
                <a:gd name="connsiteY63" fmla="*/ 331547 h 533197"/>
                <a:gd name="connsiteX64" fmla="*/ 274872 w 578320"/>
                <a:gd name="connsiteY64" fmla="*/ 252338 h 533197"/>
                <a:gd name="connsiteX65" fmla="*/ 288717 w 578320"/>
                <a:gd name="connsiteY65" fmla="*/ 237601 h 533197"/>
                <a:gd name="connsiteX66" fmla="*/ 288699 w 578320"/>
                <a:gd name="connsiteY66" fmla="*/ 0 h 533197"/>
                <a:gd name="connsiteX67" fmla="*/ 343115 w 578320"/>
                <a:gd name="connsiteY67" fmla="*/ 50653 h 533197"/>
                <a:gd name="connsiteX68" fmla="*/ 343115 w 578320"/>
                <a:gd name="connsiteY68" fmla="*/ 63546 h 533197"/>
                <a:gd name="connsiteX69" fmla="*/ 346805 w 578320"/>
                <a:gd name="connsiteY69" fmla="*/ 78282 h 533197"/>
                <a:gd name="connsiteX70" fmla="*/ 332048 w 578320"/>
                <a:gd name="connsiteY70" fmla="*/ 98543 h 533197"/>
                <a:gd name="connsiteX71" fmla="*/ 318213 w 578320"/>
                <a:gd name="connsiteY71" fmla="*/ 127093 h 533197"/>
                <a:gd name="connsiteX72" fmla="*/ 348649 w 578320"/>
                <a:gd name="connsiteY72" fmla="*/ 163010 h 533197"/>
                <a:gd name="connsiteX73" fmla="*/ 397531 w 578320"/>
                <a:gd name="connsiteY73" fmla="*/ 206295 h 533197"/>
                <a:gd name="connsiteX74" fmla="*/ 304379 w 578320"/>
                <a:gd name="connsiteY74" fmla="*/ 220110 h 533197"/>
                <a:gd name="connsiteX75" fmla="*/ 297000 w 578320"/>
                <a:gd name="connsiteY75" fmla="*/ 173141 h 533197"/>
                <a:gd name="connsiteX76" fmla="*/ 300689 w 578320"/>
                <a:gd name="connsiteY76" fmla="*/ 167615 h 533197"/>
                <a:gd name="connsiteX77" fmla="*/ 300689 w 578320"/>
                <a:gd name="connsiteY77" fmla="*/ 164852 h 533197"/>
                <a:gd name="connsiteX78" fmla="*/ 290544 w 578320"/>
                <a:gd name="connsiteY78" fmla="*/ 154722 h 533197"/>
                <a:gd name="connsiteX79" fmla="*/ 287777 w 578320"/>
                <a:gd name="connsiteY79" fmla="*/ 154722 h 533197"/>
                <a:gd name="connsiteX80" fmla="*/ 277632 w 578320"/>
                <a:gd name="connsiteY80" fmla="*/ 164852 h 533197"/>
                <a:gd name="connsiteX81" fmla="*/ 277632 w 578320"/>
                <a:gd name="connsiteY81" fmla="*/ 167615 h 533197"/>
                <a:gd name="connsiteX82" fmla="*/ 281321 w 578320"/>
                <a:gd name="connsiteY82" fmla="*/ 173141 h 533197"/>
                <a:gd name="connsiteX83" fmla="*/ 273943 w 578320"/>
                <a:gd name="connsiteY83" fmla="*/ 221031 h 533197"/>
                <a:gd name="connsiteX84" fmla="*/ 180790 w 578320"/>
                <a:gd name="connsiteY84" fmla="*/ 206295 h 533197"/>
                <a:gd name="connsiteX85" fmla="*/ 228750 w 578320"/>
                <a:gd name="connsiteY85" fmla="*/ 163010 h 533197"/>
                <a:gd name="connsiteX86" fmla="*/ 260108 w 578320"/>
                <a:gd name="connsiteY86" fmla="*/ 127093 h 533197"/>
                <a:gd name="connsiteX87" fmla="*/ 246274 w 578320"/>
                <a:gd name="connsiteY87" fmla="*/ 98543 h 533197"/>
                <a:gd name="connsiteX88" fmla="*/ 230594 w 578320"/>
                <a:gd name="connsiteY88" fmla="*/ 78282 h 533197"/>
                <a:gd name="connsiteX89" fmla="*/ 235206 w 578320"/>
                <a:gd name="connsiteY89" fmla="*/ 63546 h 533197"/>
                <a:gd name="connsiteX90" fmla="*/ 235206 w 578320"/>
                <a:gd name="connsiteY90" fmla="*/ 50653 h 533197"/>
                <a:gd name="connsiteX91" fmla="*/ 288699 w 578320"/>
                <a:gd name="connsiteY91" fmla="*/ 0 h 5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78320" h="533197">
                  <a:moveTo>
                    <a:pt x="469488" y="312166"/>
                  </a:moveTo>
                  <a:cubicBezTo>
                    <a:pt x="499002" y="312166"/>
                    <a:pt x="523904" y="335190"/>
                    <a:pt x="523904" y="363740"/>
                  </a:cubicBezTo>
                  <a:lnTo>
                    <a:pt x="523904" y="376634"/>
                  </a:lnTo>
                  <a:cubicBezTo>
                    <a:pt x="523904" y="376634"/>
                    <a:pt x="529438" y="381238"/>
                    <a:pt x="527594" y="391369"/>
                  </a:cubicBezTo>
                  <a:cubicBezTo>
                    <a:pt x="526671" y="404262"/>
                    <a:pt x="512837" y="411630"/>
                    <a:pt x="512837" y="411630"/>
                  </a:cubicBezTo>
                  <a:cubicBezTo>
                    <a:pt x="512837" y="411630"/>
                    <a:pt x="509147" y="430970"/>
                    <a:pt x="498080" y="440180"/>
                  </a:cubicBezTo>
                  <a:cubicBezTo>
                    <a:pt x="494391" y="467809"/>
                    <a:pt x="513759" y="470572"/>
                    <a:pt x="529438" y="475176"/>
                  </a:cubicBezTo>
                  <a:cubicBezTo>
                    <a:pt x="555263" y="483465"/>
                    <a:pt x="578320" y="485307"/>
                    <a:pt x="578320" y="518462"/>
                  </a:cubicBezTo>
                  <a:cubicBezTo>
                    <a:pt x="578320" y="525829"/>
                    <a:pt x="543273" y="532276"/>
                    <a:pt x="485168" y="533197"/>
                  </a:cubicBezTo>
                  <a:lnTo>
                    <a:pt x="477789" y="486228"/>
                  </a:lnTo>
                  <a:lnTo>
                    <a:pt x="481478" y="479781"/>
                  </a:lnTo>
                  <a:cubicBezTo>
                    <a:pt x="481478" y="478860"/>
                    <a:pt x="481478" y="477939"/>
                    <a:pt x="480556" y="477939"/>
                  </a:cubicBezTo>
                  <a:lnTo>
                    <a:pt x="471333" y="466888"/>
                  </a:lnTo>
                  <a:cubicBezTo>
                    <a:pt x="470411" y="465967"/>
                    <a:pt x="468566" y="465967"/>
                    <a:pt x="467644" y="466888"/>
                  </a:cubicBezTo>
                  <a:lnTo>
                    <a:pt x="458421" y="477939"/>
                  </a:lnTo>
                  <a:cubicBezTo>
                    <a:pt x="457499" y="477939"/>
                    <a:pt x="457499" y="478860"/>
                    <a:pt x="458421" y="479781"/>
                  </a:cubicBezTo>
                  <a:lnTo>
                    <a:pt x="462110" y="486228"/>
                  </a:lnTo>
                  <a:lnTo>
                    <a:pt x="454732" y="533197"/>
                  </a:lnTo>
                  <a:cubicBezTo>
                    <a:pt x="396627" y="532276"/>
                    <a:pt x="361579" y="525829"/>
                    <a:pt x="361579" y="518462"/>
                  </a:cubicBezTo>
                  <a:cubicBezTo>
                    <a:pt x="361579" y="485307"/>
                    <a:pt x="384637" y="483465"/>
                    <a:pt x="409539" y="475176"/>
                  </a:cubicBezTo>
                  <a:cubicBezTo>
                    <a:pt x="425218" y="470572"/>
                    <a:pt x="444586" y="466888"/>
                    <a:pt x="440897" y="440180"/>
                  </a:cubicBezTo>
                  <a:cubicBezTo>
                    <a:pt x="430752" y="430970"/>
                    <a:pt x="427063" y="411630"/>
                    <a:pt x="427063" y="411630"/>
                  </a:cubicBezTo>
                  <a:cubicBezTo>
                    <a:pt x="427063" y="411630"/>
                    <a:pt x="413228" y="404262"/>
                    <a:pt x="411383" y="391369"/>
                  </a:cubicBezTo>
                  <a:cubicBezTo>
                    <a:pt x="410461" y="381238"/>
                    <a:pt x="415995" y="376634"/>
                    <a:pt x="415995" y="376634"/>
                  </a:cubicBezTo>
                  <a:lnTo>
                    <a:pt x="415995" y="363740"/>
                  </a:lnTo>
                  <a:cubicBezTo>
                    <a:pt x="415995" y="335190"/>
                    <a:pt x="439975" y="312166"/>
                    <a:pt x="469488" y="312166"/>
                  </a:cubicBezTo>
                  <a:close/>
                  <a:moveTo>
                    <a:pt x="107909" y="312166"/>
                  </a:moveTo>
                  <a:cubicBezTo>
                    <a:pt x="138345" y="312166"/>
                    <a:pt x="162325" y="335190"/>
                    <a:pt x="162325" y="363740"/>
                  </a:cubicBezTo>
                  <a:lnTo>
                    <a:pt x="162325" y="376634"/>
                  </a:lnTo>
                  <a:cubicBezTo>
                    <a:pt x="162325" y="376634"/>
                    <a:pt x="167859" y="381238"/>
                    <a:pt x="166937" y="391369"/>
                  </a:cubicBezTo>
                  <a:cubicBezTo>
                    <a:pt x="165092" y="404262"/>
                    <a:pt x="151257" y="411630"/>
                    <a:pt x="151257" y="411630"/>
                  </a:cubicBezTo>
                  <a:cubicBezTo>
                    <a:pt x="151257" y="411630"/>
                    <a:pt x="147568" y="430970"/>
                    <a:pt x="137423" y="440180"/>
                  </a:cubicBezTo>
                  <a:cubicBezTo>
                    <a:pt x="132811" y="467809"/>
                    <a:pt x="152180" y="470572"/>
                    <a:pt x="167859" y="475176"/>
                  </a:cubicBezTo>
                  <a:cubicBezTo>
                    <a:pt x="193684" y="483465"/>
                    <a:pt x="216741" y="485307"/>
                    <a:pt x="216741" y="518462"/>
                  </a:cubicBezTo>
                  <a:cubicBezTo>
                    <a:pt x="216741" y="525829"/>
                    <a:pt x="181693" y="532276"/>
                    <a:pt x="123588" y="533197"/>
                  </a:cubicBezTo>
                  <a:lnTo>
                    <a:pt x="116210" y="486228"/>
                  </a:lnTo>
                  <a:lnTo>
                    <a:pt x="119899" y="479781"/>
                  </a:lnTo>
                  <a:cubicBezTo>
                    <a:pt x="120821" y="478860"/>
                    <a:pt x="119899" y="477939"/>
                    <a:pt x="119899" y="477939"/>
                  </a:cubicBezTo>
                  <a:lnTo>
                    <a:pt x="109754" y="466888"/>
                  </a:lnTo>
                  <a:cubicBezTo>
                    <a:pt x="108832" y="465967"/>
                    <a:pt x="107909" y="465967"/>
                    <a:pt x="106987" y="466888"/>
                  </a:cubicBezTo>
                  <a:lnTo>
                    <a:pt x="96842" y="477939"/>
                  </a:lnTo>
                  <a:cubicBezTo>
                    <a:pt x="96842" y="477939"/>
                    <a:pt x="95919" y="478860"/>
                    <a:pt x="96842" y="479781"/>
                  </a:cubicBezTo>
                  <a:lnTo>
                    <a:pt x="100531" y="486228"/>
                  </a:lnTo>
                  <a:lnTo>
                    <a:pt x="93152" y="533197"/>
                  </a:lnTo>
                  <a:cubicBezTo>
                    <a:pt x="35047" y="532276"/>
                    <a:pt x="0" y="525829"/>
                    <a:pt x="0" y="518462"/>
                  </a:cubicBezTo>
                  <a:cubicBezTo>
                    <a:pt x="0" y="485307"/>
                    <a:pt x="23057" y="483465"/>
                    <a:pt x="48882" y="475176"/>
                  </a:cubicBezTo>
                  <a:cubicBezTo>
                    <a:pt x="64561" y="470572"/>
                    <a:pt x="83929" y="466888"/>
                    <a:pt x="79318" y="440180"/>
                  </a:cubicBezTo>
                  <a:cubicBezTo>
                    <a:pt x="69173" y="430970"/>
                    <a:pt x="65483" y="411630"/>
                    <a:pt x="65483" y="411630"/>
                  </a:cubicBezTo>
                  <a:cubicBezTo>
                    <a:pt x="65483" y="411630"/>
                    <a:pt x="51649" y="404262"/>
                    <a:pt x="49804" y="391369"/>
                  </a:cubicBezTo>
                  <a:cubicBezTo>
                    <a:pt x="48882" y="381238"/>
                    <a:pt x="54416" y="376634"/>
                    <a:pt x="54416" y="376634"/>
                  </a:cubicBezTo>
                  <a:lnTo>
                    <a:pt x="54416" y="363740"/>
                  </a:lnTo>
                  <a:cubicBezTo>
                    <a:pt x="54416" y="335190"/>
                    <a:pt x="78396" y="312166"/>
                    <a:pt x="107909" y="312166"/>
                  </a:cubicBezTo>
                  <a:close/>
                  <a:moveTo>
                    <a:pt x="288717" y="237601"/>
                  </a:moveTo>
                  <a:cubicBezTo>
                    <a:pt x="297024" y="237601"/>
                    <a:pt x="303485" y="244048"/>
                    <a:pt x="303485" y="252338"/>
                  </a:cubicBezTo>
                  <a:lnTo>
                    <a:pt x="303485" y="331547"/>
                  </a:lnTo>
                  <a:lnTo>
                    <a:pt x="384708" y="398782"/>
                  </a:lnTo>
                  <a:cubicBezTo>
                    <a:pt x="390246" y="403387"/>
                    <a:pt x="391169" y="412598"/>
                    <a:pt x="386554" y="419045"/>
                  </a:cubicBezTo>
                  <a:cubicBezTo>
                    <a:pt x="383785" y="421808"/>
                    <a:pt x="379170" y="423650"/>
                    <a:pt x="375478" y="423650"/>
                  </a:cubicBezTo>
                  <a:cubicBezTo>
                    <a:pt x="371786" y="423650"/>
                    <a:pt x="369017" y="422729"/>
                    <a:pt x="366248" y="420887"/>
                  </a:cubicBezTo>
                  <a:lnTo>
                    <a:pt x="288717" y="356415"/>
                  </a:lnTo>
                  <a:lnTo>
                    <a:pt x="212108" y="420887"/>
                  </a:lnTo>
                  <a:cubicBezTo>
                    <a:pt x="205647" y="425492"/>
                    <a:pt x="196417" y="424571"/>
                    <a:pt x="191802" y="419045"/>
                  </a:cubicBezTo>
                  <a:cubicBezTo>
                    <a:pt x="186264" y="412598"/>
                    <a:pt x="187187" y="403387"/>
                    <a:pt x="193648" y="398782"/>
                  </a:cubicBezTo>
                  <a:lnTo>
                    <a:pt x="274872" y="331547"/>
                  </a:lnTo>
                  <a:lnTo>
                    <a:pt x="274872" y="252338"/>
                  </a:lnTo>
                  <a:cubicBezTo>
                    <a:pt x="274872" y="244048"/>
                    <a:pt x="281333" y="237601"/>
                    <a:pt x="288717" y="237601"/>
                  </a:cubicBezTo>
                  <a:close/>
                  <a:moveTo>
                    <a:pt x="288699" y="0"/>
                  </a:moveTo>
                  <a:cubicBezTo>
                    <a:pt x="318213" y="0"/>
                    <a:pt x="343115" y="22103"/>
                    <a:pt x="343115" y="50653"/>
                  </a:cubicBezTo>
                  <a:lnTo>
                    <a:pt x="343115" y="63546"/>
                  </a:lnTo>
                  <a:cubicBezTo>
                    <a:pt x="343115" y="63546"/>
                    <a:pt x="348649" y="68151"/>
                    <a:pt x="346805" y="78282"/>
                  </a:cubicBezTo>
                  <a:cubicBezTo>
                    <a:pt x="345882" y="92096"/>
                    <a:pt x="332048" y="98543"/>
                    <a:pt x="332048" y="98543"/>
                  </a:cubicBezTo>
                  <a:cubicBezTo>
                    <a:pt x="332048" y="98543"/>
                    <a:pt x="328358" y="117883"/>
                    <a:pt x="318213" y="127093"/>
                  </a:cubicBezTo>
                  <a:cubicBezTo>
                    <a:pt x="313602" y="154722"/>
                    <a:pt x="332970" y="157484"/>
                    <a:pt x="348649" y="163010"/>
                  </a:cubicBezTo>
                  <a:cubicBezTo>
                    <a:pt x="374474" y="171299"/>
                    <a:pt x="397531" y="172220"/>
                    <a:pt x="397531" y="206295"/>
                  </a:cubicBezTo>
                  <a:cubicBezTo>
                    <a:pt x="397531" y="212742"/>
                    <a:pt x="362484" y="219189"/>
                    <a:pt x="304379" y="220110"/>
                  </a:cubicBezTo>
                  <a:lnTo>
                    <a:pt x="297000" y="173141"/>
                  </a:lnTo>
                  <a:lnTo>
                    <a:pt x="300689" y="167615"/>
                  </a:lnTo>
                  <a:cubicBezTo>
                    <a:pt x="300689" y="166694"/>
                    <a:pt x="300689" y="165773"/>
                    <a:pt x="300689" y="164852"/>
                  </a:cubicBezTo>
                  <a:lnTo>
                    <a:pt x="290544" y="154722"/>
                  </a:lnTo>
                  <a:cubicBezTo>
                    <a:pt x="289622" y="153801"/>
                    <a:pt x="287777" y="153801"/>
                    <a:pt x="287777" y="154722"/>
                  </a:cubicBezTo>
                  <a:lnTo>
                    <a:pt x="277632" y="164852"/>
                  </a:lnTo>
                  <a:cubicBezTo>
                    <a:pt x="276710" y="165773"/>
                    <a:pt x="276710" y="166694"/>
                    <a:pt x="277632" y="167615"/>
                  </a:cubicBezTo>
                  <a:lnTo>
                    <a:pt x="281321" y="173141"/>
                  </a:lnTo>
                  <a:lnTo>
                    <a:pt x="273943" y="221031"/>
                  </a:lnTo>
                  <a:cubicBezTo>
                    <a:pt x="215838" y="219189"/>
                    <a:pt x="180790" y="212742"/>
                    <a:pt x="180790" y="206295"/>
                  </a:cubicBezTo>
                  <a:cubicBezTo>
                    <a:pt x="180790" y="172220"/>
                    <a:pt x="203848" y="171299"/>
                    <a:pt x="228750" y="163010"/>
                  </a:cubicBezTo>
                  <a:cubicBezTo>
                    <a:pt x="244429" y="157484"/>
                    <a:pt x="264720" y="154722"/>
                    <a:pt x="260108" y="127093"/>
                  </a:cubicBezTo>
                  <a:cubicBezTo>
                    <a:pt x="249963" y="117883"/>
                    <a:pt x="246274" y="98543"/>
                    <a:pt x="246274" y="98543"/>
                  </a:cubicBezTo>
                  <a:cubicBezTo>
                    <a:pt x="246274" y="98543"/>
                    <a:pt x="232439" y="92096"/>
                    <a:pt x="230594" y="78282"/>
                  </a:cubicBezTo>
                  <a:cubicBezTo>
                    <a:pt x="229672" y="68151"/>
                    <a:pt x="235206" y="63546"/>
                    <a:pt x="235206" y="63546"/>
                  </a:cubicBezTo>
                  <a:lnTo>
                    <a:pt x="235206" y="50653"/>
                  </a:lnTo>
                  <a:cubicBezTo>
                    <a:pt x="235206" y="22103"/>
                    <a:pt x="259186" y="0"/>
                    <a:pt x="288699"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4" name="组合 3">
            <a:extLst>
              <a:ext uri="{FF2B5EF4-FFF2-40B4-BE49-F238E27FC236}">
                <a16:creationId xmlns:a16="http://schemas.microsoft.com/office/drawing/2014/main" id="{E4B91340-C128-4458-9891-DFC7560C1E4B}"/>
              </a:ext>
            </a:extLst>
          </p:cNvPr>
          <p:cNvGrpSpPr/>
          <p:nvPr/>
        </p:nvGrpSpPr>
        <p:grpSpPr>
          <a:xfrm>
            <a:off x="6766988" y="3963947"/>
            <a:ext cx="1172896" cy="1151001"/>
            <a:chOff x="6594027" y="3812472"/>
            <a:chExt cx="1551436" cy="1522474"/>
          </a:xfrm>
        </p:grpSpPr>
        <p:sp>
          <p:nvSpPr>
            <p:cNvPr id="35" name="椭圆 34">
              <a:extLst>
                <a:ext uri="{FF2B5EF4-FFF2-40B4-BE49-F238E27FC236}">
                  <a16:creationId xmlns:a16="http://schemas.microsoft.com/office/drawing/2014/main" id="{0CB74DB3-ACC6-4EFF-99FA-D13554810B35}"/>
                </a:ext>
              </a:extLst>
            </p:cNvPr>
            <p:cNvSpPr/>
            <p:nvPr/>
          </p:nvSpPr>
          <p:spPr>
            <a:xfrm>
              <a:off x="6594027" y="3812472"/>
              <a:ext cx="1551436" cy="15224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2" name="sinusoid-graph_70819">
              <a:extLst>
                <a:ext uri="{FF2B5EF4-FFF2-40B4-BE49-F238E27FC236}">
                  <a16:creationId xmlns:a16="http://schemas.microsoft.com/office/drawing/2014/main" id="{1B4D7A9C-E56F-48AC-98E6-1C8D05CA286C}"/>
                </a:ext>
              </a:extLst>
            </p:cNvPr>
            <p:cNvSpPr>
              <a:spLocks noChangeAspect="1"/>
            </p:cNvSpPr>
            <p:nvPr/>
          </p:nvSpPr>
          <p:spPr bwMode="auto">
            <a:xfrm>
              <a:off x="6977184" y="4225812"/>
              <a:ext cx="769743" cy="707311"/>
            </a:xfrm>
            <a:custGeom>
              <a:avLst/>
              <a:gdLst>
                <a:gd name="connsiteX0" fmla="*/ 47909 w 604675"/>
                <a:gd name="connsiteY0" fmla="*/ 482032 h 555632"/>
                <a:gd name="connsiteX1" fmla="*/ 556886 w 604675"/>
                <a:gd name="connsiteY1" fmla="*/ 482032 h 555632"/>
                <a:gd name="connsiteX2" fmla="*/ 558454 w 604675"/>
                <a:gd name="connsiteY2" fmla="*/ 483585 h 555632"/>
                <a:gd name="connsiteX3" fmla="*/ 556886 w 604675"/>
                <a:gd name="connsiteY3" fmla="*/ 485137 h 555632"/>
                <a:gd name="connsiteX4" fmla="*/ 47909 w 604675"/>
                <a:gd name="connsiteY4" fmla="*/ 485137 h 555632"/>
                <a:gd name="connsiteX5" fmla="*/ 46220 w 604675"/>
                <a:gd name="connsiteY5" fmla="*/ 483585 h 555632"/>
                <a:gd name="connsiteX6" fmla="*/ 47909 w 604675"/>
                <a:gd name="connsiteY6" fmla="*/ 482032 h 555632"/>
                <a:gd name="connsiteX7" fmla="*/ 419028 w 604675"/>
                <a:gd name="connsiteY7" fmla="*/ 388801 h 555632"/>
                <a:gd name="connsiteX8" fmla="*/ 443271 w 604675"/>
                <a:gd name="connsiteY8" fmla="*/ 407589 h 555632"/>
                <a:gd name="connsiteX9" fmla="*/ 466910 w 604675"/>
                <a:gd name="connsiteY9" fmla="*/ 388801 h 555632"/>
                <a:gd name="connsiteX10" fmla="*/ 114003 w 604675"/>
                <a:gd name="connsiteY10" fmla="*/ 388801 h 555632"/>
                <a:gd name="connsiteX11" fmla="*/ 170449 w 604675"/>
                <a:gd name="connsiteY11" fmla="*/ 443358 h 555632"/>
                <a:gd name="connsiteX12" fmla="*/ 212180 w 604675"/>
                <a:gd name="connsiteY12" fmla="*/ 388801 h 555632"/>
                <a:gd name="connsiteX13" fmla="*/ 242816 w 604675"/>
                <a:gd name="connsiteY13" fmla="*/ 335811 h 555632"/>
                <a:gd name="connsiteX14" fmla="*/ 233046 w 604675"/>
                <a:gd name="connsiteY14" fmla="*/ 385670 h 555632"/>
                <a:gd name="connsiteX15" fmla="*/ 395871 w 604675"/>
                <a:gd name="connsiteY15" fmla="*/ 385670 h 555632"/>
                <a:gd name="connsiteX16" fmla="*/ 381759 w 604675"/>
                <a:gd name="connsiteY16" fmla="*/ 343277 h 555632"/>
                <a:gd name="connsiteX17" fmla="*/ 313373 w 604675"/>
                <a:gd name="connsiteY17" fmla="*/ 350744 h 555632"/>
                <a:gd name="connsiteX18" fmla="*/ 242816 w 604675"/>
                <a:gd name="connsiteY18" fmla="*/ 335811 h 555632"/>
                <a:gd name="connsiteX19" fmla="*/ 477162 w 604675"/>
                <a:gd name="connsiteY19" fmla="*/ 296429 h 555632"/>
                <a:gd name="connsiteX20" fmla="*/ 463171 w 604675"/>
                <a:gd name="connsiteY20" fmla="*/ 305341 h 555632"/>
                <a:gd name="connsiteX21" fmla="*/ 400333 w 604675"/>
                <a:gd name="connsiteY21" fmla="*/ 337858 h 555632"/>
                <a:gd name="connsiteX22" fmla="*/ 417219 w 604675"/>
                <a:gd name="connsiteY22" fmla="*/ 385670 h 555632"/>
                <a:gd name="connsiteX23" fmla="*/ 468117 w 604675"/>
                <a:gd name="connsiteY23" fmla="*/ 385670 h 555632"/>
                <a:gd name="connsiteX24" fmla="*/ 477042 w 604675"/>
                <a:gd name="connsiteY24" fmla="*/ 300764 h 555632"/>
                <a:gd name="connsiteX25" fmla="*/ 477162 w 604675"/>
                <a:gd name="connsiteY25" fmla="*/ 296429 h 555632"/>
                <a:gd name="connsiteX26" fmla="*/ 390202 w 604675"/>
                <a:gd name="connsiteY26" fmla="*/ 292454 h 555632"/>
                <a:gd name="connsiteX27" fmla="*/ 397921 w 604675"/>
                <a:gd name="connsiteY27" fmla="*/ 328464 h 555632"/>
                <a:gd name="connsiteX28" fmla="*/ 457985 w 604675"/>
                <a:gd name="connsiteY28" fmla="*/ 297151 h 555632"/>
                <a:gd name="connsiteX29" fmla="*/ 465342 w 604675"/>
                <a:gd name="connsiteY29" fmla="*/ 292454 h 555632"/>
                <a:gd name="connsiteX30" fmla="*/ 248725 w 604675"/>
                <a:gd name="connsiteY30" fmla="*/ 292454 h 555632"/>
                <a:gd name="connsiteX31" fmla="*/ 244384 w 604675"/>
                <a:gd name="connsiteY31" fmla="*/ 325694 h 555632"/>
                <a:gd name="connsiteX32" fmla="*/ 313373 w 604675"/>
                <a:gd name="connsiteY32" fmla="*/ 341110 h 555632"/>
                <a:gd name="connsiteX33" fmla="*/ 379347 w 604675"/>
                <a:gd name="connsiteY33" fmla="*/ 333884 h 555632"/>
                <a:gd name="connsiteX34" fmla="*/ 370542 w 604675"/>
                <a:gd name="connsiteY34" fmla="*/ 292454 h 555632"/>
                <a:gd name="connsiteX35" fmla="*/ 207115 w 604675"/>
                <a:gd name="connsiteY35" fmla="*/ 292454 h 555632"/>
                <a:gd name="connsiteX36" fmla="*/ 226654 w 604675"/>
                <a:gd name="connsiteY36" fmla="*/ 313169 h 555632"/>
                <a:gd name="connsiteX37" fmla="*/ 229307 w 604675"/>
                <a:gd name="connsiteY37" fmla="*/ 292454 h 555632"/>
                <a:gd name="connsiteX38" fmla="*/ 371507 w 604675"/>
                <a:gd name="connsiteY38" fmla="*/ 196108 h 555632"/>
                <a:gd name="connsiteX39" fmla="*/ 383689 w 604675"/>
                <a:gd name="connsiteY39" fmla="*/ 257890 h 555632"/>
                <a:gd name="connsiteX40" fmla="*/ 389599 w 604675"/>
                <a:gd name="connsiteY40" fmla="*/ 289323 h 555632"/>
                <a:gd name="connsiteX41" fmla="*/ 470408 w 604675"/>
                <a:gd name="connsiteY41" fmla="*/ 289323 h 555632"/>
                <a:gd name="connsiteX42" fmla="*/ 477524 w 604675"/>
                <a:gd name="connsiteY42" fmla="*/ 285108 h 555632"/>
                <a:gd name="connsiteX43" fmla="*/ 484640 w 604675"/>
                <a:gd name="connsiteY43" fmla="*/ 216340 h 555632"/>
                <a:gd name="connsiteX44" fmla="*/ 491515 w 604675"/>
                <a:gd name="connsiteY44" fmla="*/ 196108 h 555632"/>
                <a:gd name="connsiteX45" fmla="*/ 261269 w 604675"/>
                <a:gd name="connsiteY45" fmla="*/ 196108 h 555632"/>
                <a:gd name="connsiteX46" fmla="*/ 251741 w 604675"/>
                <a:gd name="connsiteY46" fmla="*/ 267404 h 555632"/>
                <a:gd name="connsiteX47" fmla="*/ 249087 w 604675"/>
                <a:gd name="connsiteY47" fmla="*/ 289323 h 555632"/>
                <a:gd name="connsiteX48" fmla="*/ 369939 w 604675"/>
                <a:gd name="connsiteY48" fmla="*/ 289323 h 555632"/>
                <a:gd name="connsiteX49" fmla="*/ 364632 w 604675"/>
                <a:gd name="connsiteY49" fmla="*/ 261383 h 555632"/>
                <a:gd name="connsiteX50" fmla="*/ 351607 w 604675"/>
                <a:gd name="connsiteY50" fmla="*/ 196108 h 555632"/>
                <a:gd name="connsiteX51" fmla="*/ 302397 w 604675"/>
                <a:gd name="connsiteY51" fmla="*/ 107830 h 555632"/>
                <a:gd name="connsiteX52" fmla="*/ 261872 w 604675"/>
                <a:gd name="connsiteY52" fmla="*/ 192976 h 555632"/>
                <a:gd name="connsiteX53" fmla="*/ 350883 w 604675"/>
                <a:gd name="connsiteY53" fmla="*/ 192976 h 555632"/>
                <a:gd name="connsiteX54" fmla="*/ 302397 w 604675"/>
                <a:gd name="connsiteY54" fmla="*/ 107830 h 555632"/>
                <a:gd name="connsiteX55" fmla="*/ 302397 w 604675"/>
                <a:gd name="connsiteY55" fmla="*/ 88560 h 555632"/>
                <a:gd name="connsiteX56" fmla="*/ 326761 w 604675"/>
                <a:gd name="connsiteY56" fmla="*/ 96629 h 555632"/>
                <a:gd name="connsiteX57" fmla="*/ 556886 w 604675"/>
                <a:gd name="connsiteY57" fmla="*/ 96629 h 555632"/>
                <a:gd name="connsiteX58" fmla="*/ 558454 w 604675"/>
                <a:gd name="connsiteY58" fmla="*/ 98195 h 555632"/>
                <a:gd name="connsiteX59" fmla="*/ 556886 w 604675"/>
                <a:gd name="connsiteY59" fmla="*/ 99761 h 555632"/>
                <a:gd name="connsiteX60" fmla="*/ 330741 w 604675"/>
                <a:gd name="connsiteY60" fmla="*/ 99761 h 555632"/>
                <a:gd name="connsiteX61" fmla="*/ 370784 w 604675"/>
                <a:gd name="connsiteY61" fmla="*/ 192976 h 555632"/>
                <a:gd name="connsiteX62" fmla="*/ 493083 w 604675"/>
                <a:gd name="connsiteY62" fmla="*/ 192976 h 555632"/>
                <a:gd name="connsiteX63" fmla="*/ 528663 w 604675"/>
                <a:gd name="connsiteY63" fmla="*/ 165999 h 555632"/>
                <a:gd name="connsiteX64" fmla="*/ 539639 w 604675"/>
                <a:gd name="connsiteY64" fmla="*/ 173948 h 555632"/>
                <a:gd name="connsiteX65" fmla="*/ 531678 w 604675"/>
                <a:gd name="connsiteY65" fmla="*/ 185028 h 555632"/>
                <a:gd name="connsiteX66" fmla="*/ 516602 w 604675"/>
                <a:gd name="connsiteY66" fmla="*/ 192976 h 555632"/>
                <a:gd name="connsiteX67" fmla="*/ 556886 w 604675"/>
                <a:gd name="connsiteY67" fmla="*/ 192976 h 555632"/>
                <a:gd name="connsiteX68" fmla="*/ 558454 w 604675"/>
                <a:gd name="connsiteY68" fmla="*/ 194542 h 555632"/>
                <a:gd name="connsiteX69" fmla="*/ 556886 w 604675"/>
                <a:gd name="connsiteY69" fmla="*/ 196108 h 555632"/>
                <a:gd name="connsiteX70" fmla="*/ 513828 w 604675"/>
                <a:gd name="connsiteY70" fmla="*/ 196108 h 555632"/>
                <a:gd name="connsiteX71" fmla="*/ 497184 w 604675"/>
                <a:gd name="connsiteY71" fmla="*/ 275353 h 555632"/>
                <a:gd name="connsiteX72" fmla="*/ 539036 w 604675"/>
                <a:gd name="connsiteY72" fmla="*/ 267284 h 555632"/>
                <a:gd name="connsiteX73" fmla="*/ 543860 w 604675"/>
                <a:gd name="connsiteY73" fmla="*/ 272101 h 555632"/>
                <a:gd name="connsiteX74" fmla="*/ 539036 w 604675"/>
                <a:gd name="connsiteY74" fmla="*/ 276919 h 555632"/>
                <a:gd name="connsiteX75" fmla="*/ 496822 w 604675"/>
                <a:gd name="connsiteY75" fmla="*/ 285951 h 555632"/>
                <a:gd name="connsiteX76" fmla="*/ 496701 w 604675"/>
                <a:gd name="connsiteY76" fmla="*/ 289323 h 555632"/>
                <a:gd name="connsiteX77" fmla="*/ 556886 w 604675"/>
                <a:gd name="connsiteY77" fmla="*/ 289323 h 555632"/>
                <a:gd name="connsiteX78" fmla="*/ 558454 w 604675"/>
                <a:gd name="connsiteY78" fmla="*/ 290889 h 555632"/>
                <a:gd name="connsiteX79" fmla="*/ 556886 w 604675"/>
                <a:gd name="connsiteY79" fmla="*/ 292454 h 555632"/>
                <a:gd name="connsiteX80" fmla="*/ 496581 w 604675"/>
                <a:gd name="connsiteY80" fmla="*/ 292454 h 555632"/>
                <a:gd name="connsiteX81" fmla="*/ 496339 w 604675"/>
                <a:gd name="connsiteY81" fmla="*/ 301246 h 555632"/>
                <a:gd name="connsiteX82" fmla="*/ 488862 w 604675"/>
                <a:gd name="connsiteY82" fmla="*/ 383623 h 555632"/>
                <a:gd name="connsiteX83" fmla="*/ 488259 w 604675"/>
                <a:gd name="connsiteY83" fmla="*/ 385670 h 555632"/>
                <a:gd name="connsiteX84" fmla="*/ 556886 w 604675"/>
                <a:gd name="connsiteY84" fmla="*/ 385670 h 555632"/>
                <a:gd name="connsiteX85" fmla="*/ 558454 w 604675"/>
                <a:gd name="connsiteY85" fmla="*/ 387236 h 555632"/>
                <a:gd name="connsiteX86" fmla="*/ 556886 w 604675"/>
                <a:gd name="connsiteY86" fmla="*/ 388801 h 555632"/>
                <a:gd name="connsiteX87" fmla="*/ 487294 w 604675"/>
                <a:gd name="connsiteY87" fmla="*/ 388801 h 555632"/>
                <a:gd name="connsiteX88" fmla="*/ 443271 w 604675"/>
                <a:gd name="connsiteY88" fmla="*/ 426858 h 555632"/>
                <a:gd name="connsiteX89" fmla="*/ 397318 w 604675"/>
                <a:gd name="connsiteY89" fmla="*/ 388801 h 555632"/>
                <a:gd name="connsiteX90" fmla="*/ 232202 w 604675"/>
                <a:gd name="connsiteY90" fmla="*/ 388801 h 555632"/>
                <a:gd name="connsiteX91" fmla="*/ 230031 w 604675"/>
                <a:gd name="connsiteY91" fmla="*/ 396750 h 555632"/>
                <a:gd name="connsiteX92" fmla="*/ 170449 w 604675"/>
                <a:gd name="connsiteY92" fmla="*/ 462627 h 555632"/>
                <a:gd name="connsiteX93" fmla="*/ 101098 w 604675"/>
                <a:gd name="connsiteY93" fmla="*/ 409877 h 555632"/>
                <a:gd name="connsiteX94" fmla="*/ 93861 w 604675"/>
                <a:gd name="connsiteY94" fmla="*/ 388801 h 555632"/>
                <a:gd name="connsiteX95" fmla="*/ 47909 w 604675"/>
                <a:gd name="connsiteY95" fmla="*/ 388801 h 555632"/>
                <a:gd name="connsiteX96" fmla="*/ 46220 w 604675"/>
                <a:gd name="connsiteY96" fmla="*/ 387236 h 555632"/>
                <a:gd name="connsiteX97" fmla="*/ 47909 w 604675"/>
                <a:gd name="connsiteY97" fmla="*/ 385670 h 555632"/>
                <a:gd name="connsiteX98" fmla="*/ 93017 w 604675"/>
                <a:gd name="connsiteY98" fmla="*/ 385670 h 555632"/>
                <a:gd name="connsiteX99" fmla="*/ 88434 w 604675"/>
                <a:gd name="connsiteY99" fmla="*/ 360138 h 555632"/>
                <a:gd name="connsiteX100" fmla="*/ 97359 w 604675"/>
                <a:gd name="connsiteY100" fmla="*/ 349660 h 555632"/>
                <a:gd name="connsiteX101" fmla="*/ 107731 w 604675"/>
                <a:gd name="connsiteY101" fmla="*/ 358573 h 555632"/>
                <a:gd name="connsiteX102" fmla="*/ 113038 w 604675"/>
                <a:gd name="connsiteY102" fmla="*/ 385670 h 555632"/>
                <a:gd name="connsiteX103" fmla="*/ 213145 w 604675"/>
                <a:gd name="connsiteY103" fmla="*/ 385670 h 555632"/>
                <a:gd name="connsiteX104" fmla="*/ 224965 w 604675"/>
                <a:gd name="connsiteY104" fmla="*/ 324369 h 555632"/>
                <a:gd name="connsiteX105" fmla="*/ 194812 w 604675"/>
                <a:gd name="connsiteY105" fmla="*/ 292454 h 555632"/>
                <a:gd name="connsiteX106" fmla="*/ 47909 w 604675"/>
                <a:gd name="connsiteY106" fmla="*/ 292454 h 555632"/>
                <a:gd name="connsiteX107" fmla="*/ 46220 w 604675"/>
                <a:gd name="connsiteY107" fmla="*/ 290889 h 555632"/>
                <a:gd name="connsiteX108" fmla="*/ 47909 w 604675"/>
                <a:gd name="connsiteY108" fmla="*/ 289323 h 555632"/>
                <a:gd name="connsiteX109" fmla="*/ 192400 w 604675"/>
                <a:gd name="connsiteY109" fmla="*/ 289323 h 555632"/>
                <a:gd name="connsiteX110" fmla="*/ 189144 w 604675"/>
                <a:gd name="connsiteY110" fmla="*/ 284988 h 555632"/>
                <a:gd name="connsiteX111" fmla="*/ 102425 w 604675"/>
                <a:gd name="connsiteY111" fmla="*/ 233683 h 555632"/>
                <a:gd name="connsiteX112" fmla="*/ 97600 w 604675"/>
                <a:gd name="connsiteY112" fmla="*/ 228865 h 555632"/>
                <a:gd name="connsiteX113" fmla="*/ 102425 w 604675"/>
                <a:gd name="connsiteY113" fmla="*/ 224048 h 555632"/>
                <a:gd name="connsiteX114" fmla="*/ 196863 w 604675"/>
                <a:gd name="connsiteY114" fmla="*/ 279207 h 555632"/>
                <a:gd name="connsiteX115" fmla="*/ 204582 w 604675"/>
                <a:gd name="connsiteY115" fmla="*/ 289323 h 555632"/>
                <a:gd name="connsiteX116" fmla="*/ 229669 w 604675"/>
                <a:gd name="connsiteY116" fmla="*/ 289323 h 555632"/>
                <a:gd name="connsiteX117" fmla="*/ 232684 w 604675"/>
                <a:gd name="connsiteY117" fmla="*/ 265116 h 555632"/>
                <a:gd name="connsiteX118" fmla="*/ 241730 w 604675"/>
                <a:gd name="connsiteY118" fmla="*/ 196108 h 555632"/>
                <a:gd name="connsiteX119" fmla="*/ 47909 w 604675"/>
                <a:gd name="connsiteY119" fmla="*/ 196108 h 555632"/>
                <a:gd name="connsiteX120" fmla="*/ 46220 w 604675"/>
                <a:gd name="connsiteY120" fmla="*/ 194542 h 555632"/>
                <a:gd name="connsiteX121" fmla="*/ 47909 w 604675"/>
                <a:gd name="connsiteY121" fmla="*/ 192976 h 555632"/>
                <a:gd name="connsiteX122" fmla="*/ 242213 w 604675"/>
                <a:gd name="connsiteY122" fmla="*/ 192976 h 555632"/>
                <a:gd name="connsiteX123" fmla="*/ 251741 w 604675"/>
                <a:gd name="connsiteY123" fmla="*/ 147573 h 555632"/>
                <a:gd name="connsiteX124" fmla="*/ 275863 w 604675"/>
                <a:gd name="connsiteY124" fmla="*/ 99761 h 555632"/>
                <a:gd name="connsiteX125" fmla="*/ 47909 w 604675"/>
                <a:gd name="connsiteY125" fmla="*/ 99761 h 555632"/>
                <a:gd name="connsiteX126" fmla="*/ 46220 w 604675"/>
                <a:gd name="connsiteY126" fmla="*/ 98195 h 555632"/>
                <a:gd name="connsiteX127" fmla="*/ 47909 w 604675"/>
                <a:gd name="connsiteY127" fmla="*/ 96629 h 555632"/>
                <a:gd name="connsiteX128" fmla="*/ 279602 w 604675"/>
                <a:gd name="connsiteY128" fmla="*/ 96629 h 555632"/>
                <a:gd name="connsiteX129" fmla="*/ 302397 w 604675"/>
                <a:gd name="connsiteY129" fmla="*/ 88560 h 555632"/>
                <a:gd name="connsiteX130" fmla="*/ 16043 w 604675"/>
                <a:gd name="connsiteY130" fmla="*/ 0 h 555632"/>
                <a:gd name="connsiteX131" fmla="*/ 32206 w 604675"/>
                <a:gd name="connsiteY131" fmla="*/ 16019 h 555632"/>
                <a:gd name="connsiteX132" fmla="*/ 32206 w 604675"/>
                <a:gd name="connsiteY132" fmla="*/ 523593 h 555632"/>
                <a:gd name="connsiteX133" fmla="*/ 588632 w 604675"/>
                <a:gd name="connsiteY133" fmla="*/ 523593 h 555632"/>
                <a:gd name="connsiteX134" fmla="*/ 604675 w 604675"/>
                <a:gd name="connsiteY134" fmla="*/ 539612 h 555632"/>
                <a:gd name="connsiteX135" fmla="*/ 588632 w 604675"/>
                <a:gd name="connsiteY135" fmla="*/ 555632 h 555632"/>
                <a:gd name="connsiteX136" fmla="*/ 16043 w 604675"/>
                <a:gd name="connsiteY136" fmla="*/ 555632 h 555632"/>
                <a:gd name="connsiteX137" fmla="*/ 0 w 604675"/>
                <a:gd name="connsiteY137" fmla="*/ 539612 h 555632"/>
                <a:gd name="connsiteX138" fmla="*/ 0 w 604675"/>
                <a:gd name="connsiteY138" fmla="*/ 16019 h 555632"/>
                <a:gd name="connsiteX139" fmla="*/ 16043 w 604675"/>
                <a:gd name="connsiteY139" fmla="*/ 0 h 55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04675" h="555632">
                  <a:moveTo>
                    <a:pt x="47909" y="482032"/>
                  </a:moveTo>
                  <a:lnTo>
                    <a:pt x="556886" y="482032"/>
                  </a:lnTo>
                  <a:cubicBezTo>
                    <a:pt x="557730" y="482032"/>
                    <a:pt x="558454" y="482749"/>
                    <a:pt x="558454" y="483585"/>
                  </a:cubicBezTo>
                  <a:cubicBezTo>
                    <a:pt x="558454" y="484421"/>
                    <a:pt x="557730" y="485137"/>
                    <a:pt x="556886" y="485137"/>
                  </a:cubicBezTo>
                  <a:lnTo>
                    <a:pt x="47909" y="485137"/>
                  </a:lnTo>
                  <a:cubicBezTo>
                    <a:pt x="46944" y="485137"/>
                    <a:pt x="46220" y="484421"/>
                    <a:pt x="46220" y="483585"/>
                  </a:cubicBezTo>
                  <a:cubicBezTo>
                    <a:pt x="46220" y="482749"/>
                    <a:pt x="46944" y="482032"/>
                    <a:pt x="47909" y="482032"/>
                  </a:cubicBezTo>
                  <a:close/>
                  <a:moveTo>
                    <a:pt x="419028" y="388801"/>
                  </a:moveTo>
                  <a:cubicBezTo>
                    <a:pt x="425903" y="400604"/>
                    <a:pt x="433863" y="407589"/>
                    <a:pt x="443271" y="407589"/>
                  </a:cubicBezTo>
                  <a:cubicBezTo>
                    <a:pt x="454729" y="407589"/>
                    <a:pt x="462086" y="400965"/>
                    <a:pt x="466910" y="388801"/>
                  </a:cubicBezTo>
                  <a:close/>
                  <a:moveTo>
                    <a:pt x="114003" y="388801"/>
                  </a:moveTo>
                  <a:cubicBezTo>
                    <a:pt x="121481" y="413249"/>
                    <a:pt x="137402" y="443358"/>
                    <a:pt x="170449" y="443358"/>
                  </a:cubicBezTo>
                  <a:cubicBezTo>
                    <a:pt x="190229" y="443358"/>
                    <a:pt x="203135" y="421198"/>
                    <a:pt x="212180" y="388801"/>
                  </a:cubicBezTo>
                  <a:close/>
                  <a:moveTo>
                    <a:pt x="242816" y="335811"/>
                  </a:moveTo>
                  <a:cubicBezTo>
                    <a:pt x="240042" y="353514"/>
                    <a:pt x="236906" y="370375"/>
                    <a:pt x="233046" y="385670"/>
                  </a:cubicBezTo>
                  <a:lnTo>
                    <a:pt x="395871" y="385670"/>
                  </a:lnTo>
                  <a:cubicBezTo>
                    <a:pt x="390443" y="373386"/>
                    <a:pt x="385860" y="359054"/>
                    <a:pt x="381759" y="343277"/>
                  </a:cubicBezTo>
                  <a:cubicBezTo>
                    <a:pt x="362823" y="347854"/>
                    <a:pt x="340631" y="350744"/>
                    <a:pt x="313373" y="350744"/>
                  </a:cubicBezTo>
                  <a:cubicBezTo>
                    <a:pt x="282738" y="350744"/>
                    <a:pt x="260304" y="344843"/>
                    <a:pt x="242816" y="335811"/>
                  </a:cubicBezTo>
                  <a:close/>
                  <a:moveTo>
                    <a:pt x="477162" y="296429"/>
                  </a:moveTo>
                  <a:cubicBezTo>
                    <a:pt x="472579" y="299199"/>
                    <a:pt x="467996" y="302210"/>
                    <a:pt x="463171" y="305341"/>
                  </a:cubicBezTo>
                  <a:cubicBezTo>
                    <a:pt x="445442" y="316782"/>
                    <a:pt x="426385" y="328946"/>
                    <a:pt x="400333" y="337858"/>
                  </a:cubicBezTo>
                  <a:cubicBezTo>
                    <a:pt x="405158" y="356646"/>
                    <a:pt x="410706" y="373265"/>
                    <a:pt x="417219" y="385670"/>
                  </a:cubicBezTo>
                  <a:lnTo>
                    <a:pt x="468117" y="385670"/>
                  </a:lnTo>
                  <a:cubicBezTo>
                    <a:pt x="474509" y="367003"/>
                    <a:pt x="476077" y="337497"/>
                    <a:pt x="477042" y="300764"/>
                  </a:cubicBezTo>
                  <a:cubicBezTo>
                    <a:pt x="477162" y="299319"/>
                    <a:pt x="477162" y="297874"/>
                    <a:pt x="477162" y="296429"/>
                  </a:cubicBezTo>
                  <a:close/>
                  <a:moveTo>
                    <a:pt x="390202" y="292454"/>
                  </a:moveTo>
                  <a:cubicBezTo>
                    <a:pt x="392614" y="304739"/>
                    <a:pt x="395147" y="316902"/>
                    <a:pt x="397921" y="328464"/>
                  </a:cubicBezTo>
                  <a:cubicBezTo>
                    <a:pt x="422767" y="319913"/>
                    <a:pt x="440979" y="308111"/>
                    <a:pt x="457985" y="297151"/>
                  </a:cubicBezTo>
                  <a:cubicBezTo>
                    <a:pt x="460397" y="295586"/>
                    <a:pt x="462810" y="294020"/>
                    <a:pt x="465342" y="292454"/>
                  </a:cubicBezTo>
                  <a:close/>
                  <a:moveTo>
                    <a:pt x="248725" y="292454"/>
                  </a:moveTo>
                  <a:cubicBezTo>
                    <a:pt x="247399" y="303655"/>
                    <a:pt x="245951" y="314855"/>
                    <a:pt x="244384" y="325694"/>
                  </a:cubicBezTo>
                  <a:cubicBezTo>
                    <a:pt x="261028" y="335088"/>
                    <a:pt x="282738" y="341110"/>
                    <a:pt x="313373" y="341110"/>
                  </a:cubicBezTo>
                  <a:cubicBezTo>
                    <a:pt x="339666" y="341110"/>
                    <a:pt x="361135" y="338340"/>
                    <a:pt x="379347" y="333884"/>
                  </a:cubicBezTo>
                  <a:cubicBezTo>
                    <a:pt x="376211" y="320756"/>
                    <a:pt x="373316" y="306906"/>
                    <a:pt x="370542" y="292454"/>
                  </a:cubicBezTo>
                  <a:close/>
                  <a:moveTo>
                    <a:pt x="207115" y="292454"/>
                  </a:moveTo>
                  <a:cubicBezTo>
                    <a:pt x="212904" y="299801"/>
                    <a:pt x="219176" y="306786"/>
                    <a:pt x="226654" y="313169"/>
                  </a:cubicBezTo>
                  <a:cubicBezTo>
                    <a:pt x="227498" y="306304"/>
                    <a:pt x="228463" y="299440"/>
                    <a:pt x="229307" y="292454"/>
                  </a:cubicBezTo>
                  <a:close/>
                  <a:moveTo>
                    <a:pt x="371507" y="196108"/>
                  </a:moveTo>
                  <a:cubicBezTo>
                    <a:pt x="375849" y="215738"/>
                    <a:pt x="379709" y="236694"/>
                    <a:pt x="383689" y="257890"/>
                  </a:cubicBezTo>
                  <a:cubicBezTo>
                    <a:pt x="385619" y="268247"/>
                    <a:pt x="387549" y="278845"/>
                    <a:pt x="389599" y="289323"/>
                  </a:cubicBezTo>
                  <a:lnTo>
                    <a:pt x="470408" y="289323"/>
                  </a:lnTo>
                  <a:cubicBezTo>
                    <a:pt x="472820" y="287878"/>
                    <a:pt x="475112" y="286433"/>
                    <a:pt x="477524" y="285108"/>
                  </a:cubicBezTo>
                  <a:cubicBezTo>
                    <a:pt x="478368" y="260540"/>
                    <a:pt x="479695" y="236332"/>
                    <a:pt x="484640" y="216340"/>
                  </a:cubicBezTo>
                  <a:cubicBezTo>
                    <a:pt x="486449" y="208753"/>
                    <a:pt x="488741" y="202009"/>
                    <a:pt x="491515" y="196108"/>
                  </a:cubicBezTo>
                  <a:close/>
                  <a:moveTo>
                    <a:pt x="261269" y="196108"/>
                  </a:moveTo>
                  <a:cubicBezTo>
                    <a:pt x="257530" y="218869"/>
                    <a:pt x="254635" y="243679"/>
                    <a:pt x="251741" y="267404"/>
                  </a:cubicBezTo>
                  <a:cubicBezTo>
                    <a:pt x="250897" y="274630"/>
                    <a:pt x="250052" y="281977"/>
                    <a:pt x="249087" y="289323"/>
                  </a:cubicBezTo>
                  <a:lnTo>
                    <a:pt x="369939" y="289323"/>
                  </a:lnTo>
                  <a:cubicBezTo>
                    <a:pt x="368130" y="280170"/>
                    <a:pt x="366442" y="270776"/>
                    <a:pt x="364632" y="261383"/>
                  </a:cubicBezTo>
                  <a:cubicBezTo>
                    <a:pt x="360652" y="239705"/>
                    <a:pt x="356431" y="217063"/>
                    <a:pt x="351607" y="196108"/>
                  </a:cubicBezTo>
                  <a:close/>
                  <a:moveTo>
                    <a:pt x="302397" y="107830"/>
                  </a:moveTo>
                  <a:cubicBezTo>
                    <a:pt x="281290" y="107830"/>
                    <a:pt x="269832" y="145646"/>
                    <a:pt x="261872" y="192976"/>
                  </a:cubicBezTo>
                  <a:lnTo>
                    <a:pt x="350883" y="192976"/>
                  </a:lnTo>
                  <a:cubicBezTo>
                    <a:pt x="339907" y="145887"/>
                    <a:pt x="325434" y="107830"/>
                    <a:pt x="302397" y="107830"/>
                  </a:cubicBezTo>
                  <a:close/>
                  <a:moveTo>
                    <a:pt x="302397" y="88560"/>
                  </a:moveTo>
                  <a:cubicBezTo>
                    <a:pt x="311684" y="88560"/>
                    <a:pt x="319645" y="91451"/>
                    <a:pt x="326761" y="96629"/>
                  </a:cubicBezTo>
                  <a:lnTo>
                    <a:pt x="556886" y="96629"/>
                  </a:lnTo>
                  <a:cubicBezTo>
                    <a:pt x="557730" y="96629"/>
                    <a:pt x="558454" y="97352"/>
                    <a:pt x="558454" y="98195"/>
                  </a:cubicBezTo>
                  <a:cubicBezTo>
                    <a:pt x="558454" y="99038"/>
                    <a:pt x="557730" y="99761"/>
                    <a:pt x="556886" y="99761"/>
                  </a:cubicBezTo>
                  <a:lnTo>
                    <a:pt x="330741" y="99761"/>
                  </a:lnTo>
                  <a:cubicBezTo>
                    <a:pt x="349677" y="116742"/>
                    <a:pt x="361376" y="151547"/>
                    <a:pt x="370784" y="192976"/>
                  </a:cubicBezTo>
                  <a:lnTo>
                    <a:pt x="493083" y="192976"/>
                  </a:lnTo>
                  <a:cubicBezTo>
                    <a:pt x="501285" y="177320"/>
                    <a:pt x="512984" y="168528"/>
                    <a:pt x="528663" y="165999"/>
                  </a:cubicBezTo>
                  <a:cubicBezTo>
                    <a:pt x="533849" y="165156"/>
                    <a:pt x="538794" y="168769"/>
                    <a:pt x="539639" y="173948"/>
                  </a:cubicBezTo>
                  <a:cubicBezTo>
                    <a:pt x="540483" y="179247"/>
                    <a:pt x="536865" y="184185"/>
                    <a:pt x="531678" y="185028"/>
                  </a:cubicBezTo>
                  <a:cubicBezTo>
                    <a:pt x="525648" y="185991"/>
                    <a:pt x="520703" y="188761"/>
                    <a:pt x="516602" y="192976"/>
                  </a:cubicBezTo>
                  <a:lnTo>
                    <a:pt x="556886" y="192976"/>
                  </a:lnTo>
                  <a:cubicBezTo>
                    <a:pt x="557730" y="192976"/>
                    <a:pt x="558454" y="193699"/>
                    <a:pt x="558454" y="194542"/>
                  </a:cubicBezTo>
                  <a:cubicBezTo>
                    <a:pt x="558454" y="195385"/>
                    <a:pt x="557730" y="196108"/>
                    <a:pt x="556886" y="196108"/>
                  </a:cubicBezTo>
                  <a:lnTo>
                    <a:pt x="513828" y="196108"/>
                  </a:lnTo>
                  <a:cubicBezTo>
                    <a:pt x="501888" y="212005"/>
                    <a:pt x="498631" y="242474"/>
                    <a:pt x="497184" y="275353"/>
                  </a:cubicBezTo>
                  <a:cubicBezTo>
                    <a:pt x="509486" y="270415"/>
                    <a:pt x="522874" y="267284"/>
                    <a:pt x="539036" y="267284"/>
                  </a:cubicBezTo>
                  <a:cubicBezTo>
                    <a:pt x="541689" y="267284"/>
                    <a:pt x="543860" y="269452"/>
                    <a:pt x="543860" y="272101"/>
                  </a:cubicBezTo>
                  <a:cubicBezTo>
                    <a:pt x="543860" y="274751"/>
                    <a:pt x="541689" y="276919"/>
                    <a:pt x="539036" y="276919"/>
                  </a:cubicBezTo>
                  <a:cubicBezTo>
                    <a:pt x="522512" y="276919"/>
                    <a:pt x="509124" y="280411"/>
                    <a:pt x="496822" y="285951"/>
                  </a:cubicBezTo>
                  <a:cubicBezTo>
                    <a:pt x="496822" y="287035"/>
                    <a:pt x="496701" y="288119"/>
                    <a:pt x="496701" y="289323"/>
                  </a:cubicBezTo>
                  <a:lnTo>
                    <a:pt x="556886" y="289323"/>
                  </a:lnTo>
                  <a:cubicBezTo>
                    <a:pt x="557730" y="289323"/>
                    <a:pt x="558454" y="290046"/>
                    <a:pt x="558454" y="290889"/>
                  </a:cubicBezTo>
                  <a:cubicBezTo>
                    <a:pt x="558454" y="291732"/>
                    <a:pt x="557730" y="292454"/>
                    <a:pt x="556886" y="292454"/>
                  </a:cubicBezTo>
                  <a:lnTo>
                    <a:pt x="496581" y="292454"/>
                  </a:lnTo>
                  <a:cubicBezTo>
                    <a:pt x="496581" y="295465"/>
                    <a:pt x="496460" y="298356"/>
                    <a:pt x="496339" y="301246"/>
                  </a:cubicBezTo>
                  <a:cubicBezTo>
                    <a:pt x="495495" y="331957"/>
                    <a:pt x="494771" y="360861"/>
                    <a:pt x="488862" y="383623"/>
                  </a:cubicBezTo>
                  <a:cubicBezTo>
                    <a:pt x="488620" y="384345"/>
                    <a:pt x="488500" y="384948"/>
                    <a:pt x="488259" y="385670"/>
                  </a:cubicBezTo>
                  <a:lnTo>
                    <a:pt x="556886" y="385670"/>
                  </a:lnTo>
                  <a:cubicBezTo>
                    <a:pt x="557730" y="385670"/>
                    <a:pt x="558454" y="386393"/>
                    <a:pt x="558454" y="387236"/>
                  </a:cubicBezTo>
                  <a:cubicBezTo>
                    <a:pt x="558454" y="388079"/>
                    <a:pt x="557730" y="388801"/>
                    <a:pt x="556886" y="388801"/>
                  </a:cubicBezTo>
                  <a:lnTo>
                    <a:pt x="487294" y="388801"/>
                  </a:lnTo>
                  <a:cubicBezTo>
                    <a:pt x="479454" y="414092"/>
                    <a:pt x="464619" y="426858"/>
                    <a:pt x="443271" y="426858"/>
                  </a:cubicBezTo>
                  <a:cubicBezTo>
                    <a:pt x="422887" y="426858"/>
                    <a:pt x="408414" y="412286"/>
                    <a:pt x="397318" y="388801"/>
                  </a:cubicBezTo>
                  <a:lnTo>
                    <a:pt x="232202" y="388801"/>
                  </a:lnTo>
                  <a:cubicBezTo>
                    <a:pt x="231478" y="391571"/>
                    <a:pt x="230755" y="394221"/>
                    <a:pt x="230031" y="396750"/>
                  </a:cubicBezTo>
                  <a:cubicBezTo>
                    <a:pt x="225206" y="413009"/>
                    <a:pt x="210613" y="462627"/>
                    <a:pt x="170449" y="462627"/>
                  </a:cubicBezTo>
                  <a:cubicBezTo>
                    <a:pt x="139814" y="462627"/>
                    <a:pt x="115812" y="444442"/>
                    <a:pt x="101098" y="409877"/>
                  </a:cubicBezTo>
                  <a:cubicBezTo>
                    <a:pt x="97962" y="402651"/>
                    <a:pt x="95670" y="395425"/>
                    <a:pt x="93861" y="388801"/>
                  </a:cubicBezTo>
                  <a:lnTo>
                    <a:pt x="47909" y="388801"/>
                  </a:lnTo>
                  <a:cubicBezTo>
                    <a:pt x="46944" y="388801"/>
                    <a:pt x="46220" y="388079"/>
                    <a:pt x="46220" y="387236"/>
                  </a:cubicBezTo>
                  <a:cubicBezTo>
                    <a:pt x="46220" y="386393"/>
                    <a:pt x="46944" y="385670"/>
                    <a:pt x="47909" y="385670"/>
                  </a:cubicBezTo>
                  <a:lnTo>
                    <a:pt x="93017" y="385670"/>
                  </a:lnTo>
                  <a:cubicBezTo>
                    <a:pt x="89399" y="371459"/>
                    <a:pt x="88554" y="360740"/>
                    <a:pt x="88434" y="360138"/>
                  </a:cubicBezTo>
                  <a:cubicBezTo>
                    <a:pt x="88072" y="354839"/>
                    <a:pt x="92052" y="350142"/>
                    <a:pt x="97359" y="349660"/>
                  </a:cubicBezTo>
                  <a:cubicBezTo>
                    <a:pt x="102666" y="349299"/>
                    <a:pt x="107249" y="353273"/>
                    <a:pt x="107731" y="358573"/>
                  </a:cubicBezTo>
                  <a:cubicBezTo>
                    <a:pt x="107731" y="358934"/>
                    <a:pt x="108817" y="370857"/>
                    <a:pt x="113038" y="385670"/>
                  </a:cubicBezTo>
                  <a:lnTo>
                    <a:pt x="213145" y="385670"/>
                  </a:lnTo>
                  <a:cubicBezTo>
                    <a:pt x="217970" y="367485"/>
                    <a:pt x="221829" y="346409"/>
                    <a:pt x="224965" y="324369"/>
                  </a:cubicBezTo>
                  <a:cubicBezTo>
                    <a:pt x="212783" y="314855"/>
                    <a:pt x="203376" y="303534"/>
                    <a:pt x="194812" y="292454"/>
                  </a:cubicBezTo>
                  <a:lnTo>
                    <a:pt x="47909" y="292454"/>
                  </a:lnTo>
                  <a:cubicBezTo>
                    <a:pt x="46944" y="292454"/>
                    <a:pt x="46220" y="291732"/>
                    <a:pt x="46220" y="290889"/>
                  </a:cubicBezTo>
                  <a:cubicBezTo>
                    <a:pt x="46220" y="290046"/>
                    <a:pt x="46944" y="289323"/>
                    <a:pt x="47909" y="289323"/>
                  </a:cubicBezTo>
                  <a:lnTo>
                    <a:pt x="192400" y="289323"/>
                  </a:lnTo>
                  <a:cubicBezTo>
                    <a:pt x="191315" y="287878"/>
                    <a:pt x="190229" y="286433"/>
                    <a:pt x="189144" y="284988"/>
                  </a:cubicBezTo>
                  <a:cubicBezTo>
                    <a:pt x="168399" y="257408"/>
                    <a:pt x="150428" y="233683"/>
                    <a:pt x="102425" y="233683"/>
                  </a:cubicBezTo>
                  <a:cubicBezTo>
                    <a:pt x="99651" y="233683"/>
                    <a:pt x="97600" y="231515"/>
                    <a:pt x="97600" y="228865"/>
                  </a:cubicBezTo>
                  <a:cubicBezTo>
                    <a:pt x="97600" y="226216"/>
                    <a:pt x="99651" y="224048"/>
                    <a:pt x="102425" y="224048"/>
                  </a:cubicBezTo>
                  <a:cubicBezTo>
                    <a:pt x="155132" y="224048"/>
                    <a:pt x="176359" y="252109"/>
                    <a:pt x="196863" y="279207"/>
                  </a:cubicBezTo>
                  <a:cubicBezTo>
                    <a:pt x="199396" y="282579"/>
                    <a:pt x="201929" y="285951"/>
                    <a:pt x="204582" y="289323"/>
                  </a:cubicBezTo>
                  <a:lnTo>
                    <a:pt x="229669" y="289323"/>
                  </a:lnTo>
                  <a:cubicBezTo>
                    <a:pt x="230755" y="281134"/>
                    <a:pt x="231719" y="273065"/>
                    <a:pt x="232684" y="265116"/>
                  </a:cubicBezTo>
                  <a:cubicBezTo>
                    <a:pt x="235458" y="241029"/>
                    <a:pt x="238353" y="217665"/>
                    <a:pt x="241730" y="196108"/>
                  </a:cubicBezTo>
                  <a:lnTo>
                    <a:pt x="47909" y="196108"/>
                  </a:lnTo>
                  <a:cubicBezTo>
                    <a:pt x="46944" y="196108"/>
                    <a:pt x="46220" y="195385"/>
                    <a:pt x="46220" y="194542"/>
                  </a:cubicBezTo>
                  <a:cubicBezTo>
                    <a:pt x="46220" y="193699"/>
                    <a:pt x="46944" y="192976"/>
                    <a:pt x="47909" y="192976"/>
                  </a:cubicBezTo>
                  <a:lnTo>
                    <a:pt x="242213" y="192976"/>
                  </a:lnTo>
                  <a:cubicBezTo>
                    <a:pt x="244866" y="176477"/>
                    <a:pt x="248002" y="161182"/>
                    <a:pt x="251741" y="147573"/>
                  </a:cubicBezTo>
                  <a:cubicBezTo>
                    <a:pt x="254515" y="137697"/>
                    <a:pt x="261148" y="113972"/>
                    <a:pt x="275863" y="99761"/>
                  </a:cubicBezTo>
                  <a:lnTo>
                    <a:pt x="47909" y="99761"/>
                  </a:lnTo>
                  <a:cubicBezTo>
                    <a:pt x="46944" y="99761"/>
                    <a:pt x="46220" y="99038"/>
                    <a:pt x="46220" y="98195"/>
                  </a:cubicBezTo>
                  <a:cubicBezTo>
                    <a:pt x="46220" y="97352"/>
                    <a:pt x="46944" y="96629"/>
                    <a:pt x="47909" y="96629"/>
                  </a:cubicBezTo>
                  <a:lnTo>
                    <a:pt x="279602" y="96629"/>
                  </a:lnTo>
                  <a:cubicBezTo>
                    <a:pt x="285753" y="91692"/>
                    <a:pt x="293351" y="88560"/>
                    <a:pt x="302397" y="88560"/>
                  </a:cubicBezTo>
                  <a:close/>
                  <a:moveTo>
                    <a:pt x="16043" y="0"/>
                  </a:moveTo>
                  <a:cubicBezTo>
                    <a:pt x="24969" y="0"/>
                    <a:pt x="32206" y="7227"/>
                    <a:pt x="32206" y="16019"/>
                  </a:cubicBezTo>
                  <a:lnTo>
                    <a:pt x="32206" y="523593"/>
                  </a:lnTo>
                  <a:lnTo>
                    <a:pt x="588632" y="523593"/>
                  </a:lnTo>
                  <a:cubicBezTo>
                    <a:pt x="597558" y="523593"/>
                    <a:pt x="604675" y="530699"/>
                    <a:pt x="604675" y="539612"/>
                  </a:cubicBezTo>
                  <a:cubicBezTo>
                    <a:pt x="604675" y="548526"/>
                    <a:pt x="597558" y="555632"/>
                    <a:pt x="588632" y="555632"/>
                  </a:cubicBezTo>
                  <a:lnTo>
                    <a:pt x="16043" y="555632"/>
                  </a:lnTo>
                  <a:cubicBezTo>
                    <a:pt x="7237" y="555632"/>
                    <a:pt x="0" y="548526"/>
                    <a:pt x="0" y="539612"/>
                  </a:cubicBezTo>
                  <a:lnTo>
                    <a:pt x="0" y="16019"/>
                  </a:lnTo>
                  <a:cubicBezTo>
                    <a:pt x="0" y="7227"/>
                    <a:pt x="7237" y="0"/>
                    <a:pt x="16043" y="0"/>
                  </a:cubicBezTo>
                  <a:close/>
                </a:path>
              </a:pathLst>
            </a:custGeom>
            <a:solidFill>
              <a:schemeClr val="bg1"/>
            </a:solidFill>
            <a:ln>
              <a:noFill/>
            </a:ln>
          </p:spPr>
        </p:sp>
      </p:grpSp>
      <p:grpSp>
        <p:nvGrpSpPr>
          <p:cNvPr id="8" name="组合 7">
            <a:extLst>
              <a:ext uri="{FF2B5EF4-FFF2-40B4-BE49-F238E27FC236}">
                <a16:creationId xmlns:a16="http://schemas.microsoft.com/office/drawing/2014/main" id="{49DEC193-0281-4FA0-9AA8-A7F00B286E82}"/>
              </a:ext>
            </a:extLst>
          </p:cNvPr>
          <p:cNvGrpSpPr/>
          <p:nvPr/>
        </p:nvGrpSpPr>
        <p:grpSpPr>
          <a:xfrm>
            <a:off x="1383155" y="5353912"/>
            <a:ext cx="9425689" cy="369332"/>
            <a:chOff x="1383155" y="5248034"/>
            <a:chExt cx="9425689" cy="369332"/>
          </a:xfrm>
        </p:grpSpPr>
        <p:sp>
          <p:nvSpPr>
            <p:cNvPr id="40" name="矩形 39">
              <a:extLst>
                <a:ext uri="{FF2B5EF4-FFF2-40B4-BE49-F238E27FC236}">
                  <a16:creationId xmlns:a16="http://schemas.microsoft.com/office/drawing/2014/main" id="{80EFA5C7-084A-4F43-897C-237CC0B9C935}"/>
                </a:ext>
              </a:extLst>
            </p:cNvPr>
            <p:cNvSpPr/>
            <p:nvPr/>
          </p:nvSpPr>
          <p:spPr>
            <a:xfrm>
              <a:off x="1383155" y="5248034"/>
              <a:ext cx="1800493" cy="369332"/>
            </a:xfrm>
            <a:prstGeom prst="rect">
              <a:avLst/>
            </a:prstGeom>
          </p:spPr>
          <p:txBody>
            <a:bodyPr wrap="none">
              <a:spAutoFit/>
            </a:bodyPr>
            <a:lstStyle/>
            <a:p>
              <a:pPr lvl="0"/>
              <a:r>
                <a:rPr lang="zh-CN" altLang="en-US" dirty="0">
                  <a:solidFill>
                    <a:srgbClr val="000000"/>
                  </a:solidFill>
                </a:rPr>
                <a:t>请输入你的标题</a:t>
              </a:r>
            </a:p>
          </p:txBody>
        </p:sp>
        <p:sp>
          <p:nvSpPr>
            <p:cNvPr id="43" name="矩形 42">
              <a:extLst>
                <a:ext uri="{FF2B5EF4-FFF2-40B4-BE49-F238E27FC236}">
                  <a16:creationId xmlns:a16="http://schemas.microsoft.com/office/drawing/2014/main" id="{C1CD2125-31BB-4125-A1B5-EEFD1ED3D613}"/>
                </a:ext>
              </a:extLst>
            </p:cNvPr>
            <p:cNvSpPr/>
            <p:nvPr/>
          </p:nvSpPr>
          <p:spPr>
            <a:xfrm>
              <a:off x="9008351" y="5248034"/>
              <a:ext cx="1800493" cy="369332"/>
            </a:xfrm>
            <a:prstGeom prst="rect">
              <a:avLst/>
            </a:prstGeom>
          </p:spPr>
          <p:txBody>
            <a:bodyPr wrap="none">
              <a:spAutoFit/>
            </a:bodyPr>
            <a:lstStyle/>
            <a:p>
              <a:pPr lvl="0"/>
              <a:r>
                <a:rPr lang="zh-CN" altLang="en-US" dirty="0">
                  <a:solidFill>
                    <a:srgbClr val="000000"/>
                  </a:solidFill>
                </a:rPr>
                <a:t>请输入你的标题</a:t>
              </a:r>
            </a:p>
          </p:txBody>
        </p:sp>
        <p:sp>
          <p:nvSpPr>
            <p:cNvPr id="44" name="矩形 43">
              <a:extLst>
                <a:ext uri="{FF2B5EF4-FFF2-40B4-BE49-F238E27FC236}">
                  <a16:creationId xmlns:a16="http://schemas.microsoft.com/office/drawing/2014/main" id="{02993F63-4A18-4351-B50B-ADD7A777B69B}"/>
                </a:ext>
              </a:extLst>
            </p:cNvPr>
            <p:cNvSpPr/>
            <p:nvPr/>
          </p:nvSpPr>
          <p:spPr>
            <a:xfrm>
              <a:off x="3924887" y="5248034"/>
              <a:ext cx="1800493" cy="369332"/>
            </a:xfrm>
            <a:prstGeom prst="rect">
              <a:avLst/>
            </a:prstGeom>
          </p:spPr>
          <p:txBody>
            <a:bodyPr wrap="none">
              <a:spAutoFit/>
            </a:bodyPr>
            <a:lstStyle/>
            <a:p>
              <a:pPr lvl="0"/>
              <a:r>
                <a:rPr lang="zh-CN" altLang="en-US" dirty="0">
                  <a:solidFill>
                    <a:srgbClr val="000000"/>
                  </a:solidFill>
                </a:rPr>
                <a:t>请输入你的标题</a:t>
              </a:r>
            </a:p>
          </p:txBody>
        </p:sp>
        <p:sp>
          <p:nvSpPr>
            <p:cNvPr id="45" name="矩形 44">
              <a:extLst>
                <a:ext uri="{FF2B5EF4-FFF2-40B4-BE49-F238E27FC236}">
                  <a16:creationId xmlns:a16="http://schemas.microsoft.com/office/drawing/2014/main" id="{4C2CF1B7-10DB-453D-BF3D-96B62AB7BC3A}"/>
                </a:ext>
              </a:extLst>
            </p:cNvPr>
            <p:cNvSpPr/>
            <p:nvPr/>
          </p:nvSpPr>
          <p:spPr>
            <a:xfrm>
              <a:off x="6466619" y="5248034"/>
              <a:ext cx="1800493" cy="369332"/>
            </a:xfrm>
            <a:prstGeom prst="rect">
              <a:avLst/>
            </a:prstGeom>
          </p:spPr>
          <p:txBody>
            <a:bodyPr wrap="none">
              <a:spAutoFit/>
            </a:bodyPr>
            <a:lstStyle/>
            <a:p>
              <a:pPr lvl="0"/>
              <a:r>
                <a:rPr lang="zh-CN" altLang="en-US" dirty="0">
                  <a:solidFill>
                    <a:srgbClr val="000000"/>
                  </a:solidFill>
                </a:rPr>
                <a:t>请输入你的标题</a:t>
              </a:r>
            </a:p>
          </p:txBody>
        </p:sp>
      </p:grpSp>
      <p:sp>
        <p:nvSpPr>
          <p:cNvPr id="12" name="弧形 11">
            <a:extLst>
              <a:ext uri="{FF2B5EF4-FFF2-40B4-BE49-F238E27FC236}">
                <a16:creationId xmlns:a16="http://schemas.microsoft.com/office/drawing/2014/main" id="{A11372F5-25C5-4D79-A51E-047710BD06CA}"/>
              </a:ext>
            </a:extLst>
          </p:cNvPr>
          <p:cNvSpPr/>
          <p:nvPr/>
        </p:nvSpPr>
        <p:spPr>
          <a:xfrm>
            <a:off x="1563733" y="3833450"/>
            <a:ext cx="1432817" cy="1432817"/>
          </a:xfrm>
          <a:prstGeom prst="arc">
            <a:avLst>
              <a:gd name="adj1" fmla="val 6855828"/>
              <a:gd name="adj2" fmla="val 4085521"/>
            </a:avLst>
          </a:prstGeom>
          <a:ln>
            <a:prstDash val="lg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6" name="弧形 25">
            <a:extLst>
              <a:ext uri="{FF2B5EF4-FFF2-40B4-BE49-F238E27FC236}">
                <a16:creationId xmlns:a16="http://schemas.microsoft.com/office/drawing/2014/main" id="{1CA77A4F-BB67-4AEF-AF01-9521EC967122}"/>
              </a:ext>
            </a:extLst>
          </p:cNvPr>
          <p:cNvSpPr/>
          <p:nvPr/>
        </p:nvSpPr>
        <p:spPr>
          <a:xfrm>
            <a:off x="4104917" y="3833450"/>
            <a:ext cx="1432817" cy="1432817"/>
          </a:xfrm>
          <a:prstGeom prst="arc">
            <a:avLst>
              <a:gd name="adj1" fmla="val 6855828"/>
              <a:gd name="adj2" fmla="val 4085521"/>
            </a:avLst>
          </a:prstGeom>
          <a:ln>
            <a:prstDash val="lg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7" name="弧形 26">
            <a:extLst>
              <a:ext uri="{FF2B5EF4-FFF2-40B4-BE49-F238E27FC236}">
                <a16:creationId xmlns:a16="http://schemas.microsoft.com/office/drawing/2014/main" id="{C5AB953F-0947-4FAB-B96C-2E6BE4D7AA86}"/>
              </a:ext>
            </a:extLst>
          </p:cNvPr>
          <p:cNvSpPr/>
          <p:nvPr/>
        </p:nvSpPr>
        <p:spPr>
          <a:xfrm>
            <a:off x="6631213" y="3823038"/>
            <a:ext cx="1432817" cy="1432817"/>
          </a:xfrm>
          <a:prstGeom prst="arc">
            <a:avLst>
              <a:gd name="adj1" fmla="val 6855828"/>
              <a:gd name="adj2" fmla="val 4085521"/>
            </a:avLst>
          </a:prstGeom>
          <a:ln>
            <a:prstDash val="lg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9" name="弧形 28">
            <a:extLst>
              <a:ext uri="{FF2B5EF4-FFF2-40B4-BE49-F238E27FC236}">
                <a16:creationId xmlns:a16="http://schemas.microsoft.com/office/drawing/2014/main" id="{7C3F9693-20F6-463F-B30B-1FD40A6424CB}"/>
              </a:ext>
            </a:extLst>
          </p:cNvPr>
          <p:cNvSpPr/>
          <p:nvPr/>
        </p:nvSpPr>
        <p:spPr>
          <a:xfrm>
            <a:off x="9163322" y="3833449"/>
            <a:ext cx="1432817" cy="1432817"/>
          </a:xfrm>
          <a:prstGeom prst="arc">
            <a:avLst>
              <a:gd name="adj1" fmla="val 6855828"/>
              <a:gd name="adj2" fmla="val 4085521"/>
            </a:avLst>
          </a:prstGeom>
          <a:ln>
            <a:prstDash val="lg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Tree>
    <p:extLst>
      <p:ext uri="{BB962C8B-B14F-4D97-AF65-F5344CB8AC3E}">
        <p14:creationId xmlns:p14="http://schemas.microsoft.com/office/powerpoint/2010/main" val="19098272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AC2EF672-CFD5-4F52-8A57-8626B9C0BD7F}"/>
              </a:ext>
            </a:extLst>
          </p:cNvPr>
          <p:cNvSpPr>
            <a:spLocks noGrp="1"/>
          </p:cNvSpPr>
          <p:nvPr>
            <p:ph type="title"/>
          </p:nvPr>
        </p:nvSpPr>
        <p:spPr>
          <a:xfrm>
            <a:off x="1363494" y="452582"/>
            <a:ext cx="7499950" cy="576118"/>
          </a:xfrm>
        </p:spPr>
        <p:txBody>
          <a:bodyPr/>
          <a:lstStyle/>
          <a:p>
            <a:r>
              <a:rPr lang="zh-CN" altLang="en-US" dirty="0"/>
              <a:t>问题的提出：包含大段文字</a:t>
            </a:r>
          </a:p>
        </p:txBody>
      </p:sp>
      <p:sp>
        <p:nvSpPr>
          <p:cNvPr id="14" name="文本占位符 13">
            <a:extLst>
              <a:ext uri="{FF2B5EF4-FFF2-40B4-BE49-F238E27FC236}">
                <a16:creationId xmlns:a16="http://schemas.microsoft.com/office/drawing/2014/main" id="{CAE60DCE-9351-47BA-BE83-55FDACB8EB90}"/>
              </a:ext>
            </a:extLst>
          </p:cNvPr>
          <p:cNvSpPr>
            <a:spLocks noGrp="1"/>
          </p:cNvSpPr>
          <p:nvPr>
            <p:ph type="body" sz="quarter" idx="15"/>
          </p:nvPr>
        </p:nvSpPr>
        <p:spPr/>
        <p:txBody>
          <a:bodyPr>
            <a:normAutofit/>
          </a:bodyPr>
          <a:lstStyle/>
          <a:p>
            <a:pPr marL="0" lvl="0" indent="0">
              <a:lnSpc>
                <a:spcPct val="130000"/>
              </a:lnSpc>
              <a:buNone/>
            </a:pPr>
            <a:r>
              <a:rPr lang="zh-CN" altLang="zh-CN" dirty="0"/>
              <a:t>视频提供了功能强大的方法帮助您证明您的观点。当您单击联机视频时，可以在想要添加的视频的嵌入代码中进行粘贴。您也可以键入一个关键字以联机搜索最适合您的文档的视频。视频提供了功能强大的方法帮助您证明您的观点。当您单击联机视频</a:t>
            </a:r>
            <a:r>
              <a:rPr lang="zh-CN" altLang="en-US" dirty="0"/>
              <a:t>，</a:t>
            </a:r>
            <a:r>
              <a:rPr lang="zh-CN" altLang="zh-CN" dirty="0"/>
              <a:t>在想要添加的视频的嵌入代码中进行粘贴</a:t>
            </a:r>
            <a:r>
              <a:rPr lang="zh-CN" altLang="en-US" dirty="0"/>
              <a:t>。</a:t>
            </a:r>
            <a:r>
              <a:rPr lang="zh-CN" altLang="zh-CN" dirty="0"/>
              <a:t>当您单击联机视频</a:t>
            </a:r>
            <a:r>
              <a:rPr lang="zh-CN" altLang="en-US" dirty="0"/>
              <a:t>，</a:t>
            </a:r>
            <a:r>
              <a:rPr lang="zh-CN" altLang="zh-CN" dirty="0"/>
              <a:t>在想要添加的视频的嵌入代码中进行粘贴</a:t>
            </a:r>
            <a:r>
              <a:rPr lang="zh-CN" altLang="en-US" dirty="0"/>
              <a:t>。</a:t>
            </a:r>
            <a:r>
              <a:rPr lang="zh-CN" altLang="zh-CN" dirty="0"/>
              <a:t>当您单击联机视频</a:t>
            </a:r>
            <a:r>
              <a:rPr lang="zh-CN" altLang="en-US" dirty="0"/>
              <a:t>，</a:t>
            </a:r>
            <a:r>
              <a:rPr lang="zh-CN" altLang="zh-CN" dirty="0"/>
              <a:t>在想要添加的视频的嵌入代码中进行粘贴</a:t>
            </a:r>
            <a:r>
              <a:rPr lang="zh-CN" altLang="en-US" dirty="0"/>
              <a:t>。</a:t>
            </a:r>
          </a:p>
          <a:p>
            <a:endParaRPr lang="zh-CN" altLang="en-US" dirty="0"/>
          </a:p>
        </p:txBody>
      </p:sp>
      <p:sp>
        <p:nvSpPr>
          <p:cNvPr id="6" name="文本占位符 5">
            <a:extLst>
              <a:ext uri="{FF2B5EF4-FFF2-40B4-BE49-F238E27FC236}">
                <a16:creationId xmlns:a16="http://schemas.microsoft.com/office/drawing/2014/main" id="{F9C17458-9A60-4FF8-AB1F-6090C1B1D878}"/>
              </a:ext>
            </a:extLst>
          </p:cNvPr>
          <p:cNvSpPr>
            <a:spLocks noGrp="1"/>
          </p:cNvSpPr>
          <p:nvPr>
            <p:ph type="body" sz="quarter" idx="11"/>
          </p:nvPr>
        </p:nvSpPr>
        <p:spPr/>
        <p:txBody>
          <a:bodyPr/>
          <a:lstStyle/>
          <a:p>
            <a:r>
              <a:rPr lang="zh-CN" altLang="en-US" dirty="0"/>
              <a:t>论文摘要</a:t>
            </a:r>
          </a:p>
        </p:txBody>
      </p:sp>
      <p:sp>
        <p:nvSpPr>
          <p:cNvPr id="24" name="文本占位符 23">
            <a:extLst>
              <a:ext uri="{FF2B5EF4-FFF2-40B4-BE49-F238E27FC236}">
                <a16:creationId xmlns:a16="http://schemas.microsoft.com/office/drawing/2014/main" id="{ACC6E825-EA46-44A9-86F3-04250E8C9048}"/>
              </a:ext>
            </a:extLst>
          </p:cNvPr>
          <p:cNvSpPr>
            <a:spLocks noGrp="1"/>
          </p:cNvSpPr>
          <p:nvPr>
            <p:ph type="body" sz="quarter" idx="16"/>
          </p:nvPr>
        </p:nvSpPr>
        <p:spPr/>
        <p:txBody>
          <a:bodyPr/>
          <a:lstStyle/>
          <a:p>
            <a:r>
              <a:rPr lang="zh-CN" altLang="en-US" dirty="0"/>
              <a:t>标题</a:t>
            </a:r>
            <a:r>
              <a:rPr lang="en-US" altLang="zh-CN" dirty="0"/>
              <a:t>1</a:t>
            </a:r>
            <a:endParaRPr lang="zh-CN" altLang="en-US" dirty="0"/>
          </a:p>
        </p:txBody>
      </p:sp>
      <p:sp>
        <p:nvSpPr>
          <p:cNvPr id="26" name="文本占位符 25">
            <a:extLst>
              <a:ext uri="{FF2B5EF4-FFF2-40B4-BE49-F238E27FC236}">
                <a16:creationId xmlns:a16="http://schemas.microsoft.com/office/drawing/2014/main" id="{75CDBE13-A084-4BCF-ACA2-5339FF768516}"/>
              </a:ext>
            </a:extLst>
          </p:cNvPr>
          <p:cNvSpPr>
            <a:spLocks noGrp="1"/>
          </p:cNvSpPr>
          <p:nvPr>
            <p:ph type="body" sz="quarter" idx="18"/>
          </p:nvPr>
        </p:nvSpPr>
        <p:spPr/>
        <p:txBody>
          <a:bodyPr>
            <a:normAutofit/>
          </a:bodyPr>
          <a:lstStyle/>
          <a:p>
            <a:r>
              <a:rPr lang="zh-CN" altLang="zh-CN" dirty="0">
                <a:solidFill>
                  <a:schemeClr val="bg1"/>
                </a:solidFill>
              </a:rPr>
              <a:t>视频提供了功能强大的方法帮助您证明您的观点。当您单击联机视频时</a:t>
            </a:r>
            <a:r>
              <a:rPr lang="zh-CN" altLang="en-US" dirty="0">
                <a:solidFill>
                  <a:schemeClr val="bg1"/>
                </a:solidFill>
              </a:rPr>
              <a:t>，可以进行如下操作。</a:t>
            </a:r>
          </a:p>
        </p:txBody>
      </p:sp>
      <p:sp>
        <p:nvSpPr>
          <p:cNvPr id="28" name="文本占位符 27">
            <a:extLst>
              <a:ext uri="{FF2B5EF4-FFF2-40B4-BE49-F238E27FC236}">
                <a16:creationId xmlns:a16="http://schemas.microsoft.com/office/drawing/2014/main" id="{07A885DE-9B98-4E3D-96C6-DE2AB4CCC567}"/>
              </a:ext>
            </a:extLst>
          </p:cNvPr>
          <p:cNvSpPr>
            <a:spLocks noGrp="1"/>
          </p:cNvSpPr>
          <p:nvPr>
            <p:ph type="body" sz="quarter" idx="20"/>
          </p:nvPr>
        </p:nvSpPr>
        <p:spPr/>
        <p:txBody>
          <a:bodyPr/>
          <a:lstStyle/>
          <a:p>
            <a:r>
              <a:rPr lang="zh-CN" altLang="zh-CN" dirty="0">
                <a:solidFill>
                  <a:schemeClr val="bg1"/>
                </a:solidFill>
              </a:rPr>
              <a:t>视频提供了功能强大的方法帮助您证明您的观点。当您单击联机视频时</a:t>
            </a:r>
            <a:r>
              <a:rPr lang="zh-CN" altLang="en-US" dirty="0">
                <a:solidFill>
                  <a:schemeClr val="bg1"/>
                </a:solidFill>
              </a:rPr>
              <a:t>，可以进行如下操作。</a:t>
            </a:r>
          </a:p>
          <a:p>
            <a:endParaRPr lang="zh-CN" altLang="en-US" dirty="0"/>
          </a:p>
        </p:txBody>
      </p:sp>
      <p:sp>
        <p:nvSpPr>
          <p:cNvPr id="30" name="文本占位符 29">
            <a:extLst>
              <a:ext uri="{FF2B5EF4-FFF2-40B4-BE49-F238E27FC236}">
                <a16:creationId xmlns:a16="http://schemas.microsoft.com/office/drawing/2014/main" id="{F003D93D-BFE5-47F1-886C-439CFB3DADC4}"/>
              </a:ext>
            </a:extLst>
          </p:cNvPr>
          <p:cNvSpPr>
            <a:spLocks noGrp="1"/>
          </p:cNvSpPr>
          <p:nvPr>
            <p:ph type="body" sz="quarter" idx="22"/>
          </p:nvPr>
        </p:nvSpPr>
        <p:spPr/>
        <p:txBody>
          <a:bodyPr/>
          <a:lstStyle/>
          <a:p>
            <a:r>
              <a:rPr lang="zh-CN" altLang="zh-CN" dirty="0">
                <a:solidFill>
                  <a:schemeClr val="bg1"/>
                </a:solidFill>
              </a:rPr>
              <a:t>视频提供了功能强大的方法帮助您证明您的观点。当您单击联机视频时</a:t>
            </a:r>
            <a:r>
              <a:rPr lang="zh-CN" altLang="en-US" dirty="0">
                <a:solidFill>
                  <a:schemeClr val="bg1"/>
                </a:solidFill>
              </a:rPr>
              <a:t>，可以进行如下操作。</a:t>
            </a:r>
          </a:p>
          <a:p>
            <a:endParaRPr lang="zh-CN" altLang="en-US" dirty="0"/>
          </a:p>
        </p:txBody>
      </p:sp>
      <p:sp>
        <p:nvSpPr>
          <p:cNvPr id="27" name="文本占位符 26">
            <a:extLst>
              <a:ext uri="{FF2B5EF4-FFF2-40B4-BE49-F238E27FC236}">
                <a16:creationId xmlns:a16="http://schemas.microsoft.com/office/drawing/2014/main" id="{44063536-7734-4398-8FA5-5A8979384C48}"/>
              </a:ext>
            </a:extLst>
          </p:cNvPr>
          <p:cNvSpPr>
            <a:spLocks noGrp="1"/>
          </p:cNvSpPr>
          <p:nvPr>
            <p:ph type="body" sz="quarter" idx="23"/>
          </p:nvPr>
        </p:nvSpPr>
        <p:spPr/>
        <p:txBody>
          <a:bodyPr/>
          <a:lstStyle/>
          <a:p>
            <a:r>
              <a:rPr lang="zh-CN" altLang="en-US" dirty="0"/>
              <a:t>标题</a:t>
            </a:r>
            <a:r>
              <a:rPr lang="en-US" altLang="zh-CN" dirty="0"/>
              <a:t>2</a:t>
            </a:r>
            <a:endParaRPr lang="zh-CN" altLang="en-US" dirty="0"/>
          </a:p>
        </p:txBody>
      </p:sp>
      <p:sp>
        <p:nvSpPr>
          <p:cNvPr id="29" name="文本占位符 28">
            <a:extLst>
              <a:ext uri="{FF2B5EF4-FFF2-40B4-BE49-F238E27FC236}">
                <a16:creationId xmlns:a16="http://schemas.microsoft.com/office/drawing/2014/main" id="{AE6FE737-7A93-438D-861C-0F0323656566}"/>
              </a:ext>
            </a:extLst>
          </p:cNvPr>
          <p:cNvSpPr>
            <a:spLocks noGrp="1"/>
          </p:cNvSpPr>
          <p:nvPr>
            <p:ph type="body" sz="quarter" idx="24"/>
          </p:nvPr>
        </p:nvSpPr>
        <p:spPr/>
        <p:txBody>
          <a:bodyPr/>
          <a:lstStyle/>
          <a:p>
            <a:r>
              <a:rPr lang="zh-CN" altLang="en-US" dirty="0"/>
              <a:t>标题</a:t>
            </a:r>
            <a:r>
              <a:rPr lang="en-US" altLang="zh-CN" dirty="0"/>
              <a:t>3</a:t>
            </a:r>
            <a:endParaRPr lang="zh-CN" altLang="en-US" dirty="0"/>
          </a:p>
        </p:txBody>
      </p:sp>
      <p:sp>
        <p:nvSpPr>
          <p:cNvPr id="15" name="矩形 14">
            <a:extLst>
              <a:ext uri="{FF2B5EF4-FFF2-40B4-BE49-F238E27FC236}">
                <a16:creationId xmlns:a16="http://schemas.microsoft.com/office/drawing/2014/main" id="{B640899E-B96F-4765-92AD-F12FB38DE08B}"/>
              </a:ext>
            </a:extLst>
          </p:cNvPr>
          <p:cNvSpPr/>
          <p:nvPr/>
        </p:nvSpPr>
        <p:spPr>
          <a:xfrm flipV="1">
            <a:off x="660400" y="2218802"/>
            <a:ext cx="1422529" cy="46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64406833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图片占位符 38" descr="图片包含 建筑物, 户外, 天空, 房屋&#10;&#10;自动生成的说明">
            <a:extLst>
              <a:ext uri="{FF2B5EF4-FFF2-40B4-BE49-F238E27FC236}">
                <a16:creationId xmlns:a16="http://schemas.microsoft.com/office/drawing/2014/main" id="{9915174C-0FFD-48B6-BC56-743417EE533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3517" b="13517"/>
          <a:stretch>
            <a:fillRect/>
          </a:stretch>
        </p:blipFill>
        <p:spPr>
          <a:xfrm>
            <a:off x="0" y="1028700"/>
            <a:ext cx="12192000" cy="2390775"/>
          </a:xfrm>
        </p:spPr>
      </p:pic>
      <p:sp>
        <p:nvSpPr>
          <p:cNvPr id="40" name="îṡḷïḍê">
            <a:extLst>
              <a:ext uri="{FF2B5EF4-FFF2-40B4-BE49-F238E27FC236}">
                <a16:creationId xmlns:a16="http://schemas.microsoft.com/office/drawing/2014/main" id="{FE0EF819-1CE8-415E-B223-CAB41470DAAE}"/>
              </a:ext>
            </a:extLst>
          </p:cNvPr>
          <p:cNvSpPr/>
          <p:nvPr/>
        </p:nvSpPr>
        <p:spPr bwMode="auto">
          <a:xfrm>
            <a:off x="0" y="1028700"/>
            <a:ext cx="3737200" cy="2400300"/>
          </a:xfrm>
          <a:prstGeom prst="flowChartProcess">
            <a:avLst/>
          </a:prstGeom>
          <a:solidFill>
            <a:schemeClr val="accent1">
              <a:alpha val="63000"/>
            </a:schemeClr>
          </a:solidFill>
          <a:ln w="38100">
            <a:noFill/>
          </a:ln>
          <a:extLst/>
        </p:spPr>
        <p:style>
          <a:lnRef idx="2">
            <a:schemeClr val="dk1"/>
          </a:lnRef>
          <a:fillRef idx="1">
            <a:schemeClr val="lt1"/>
          </a:fillRef>
          <a:effectRef idx="0">
            <a:schemeClr val="dk1"/>
          </a:effectRef>
          <a:fontRef idx="minor">
            <a:schemeClr val="dk1"/>
          </a:fontRef>
        </p:style>
        <p:txBody>
          <a:bodyPr rtlCol="0" anchor="ctr"/>
          <a:lstStyle/>
          <a:p>
            <a:pPr algn="ctr"/>
            <a:endParaRPr lang="zh-CN" altLang="en-US" dirty="0">
              <a:solidFill>
                <a:schemeClr val="dk1"/>
              </a:solidFill>
            </a:endParaRPr>
          </a:p>
        </p:txBody>
      </p:sp>
      <p:sp>
        <p:nvSpPr>
          <p:cNvPr id="9" name="文本占位符 8">
            <a:extLst>
              <a:ext uri="{FF2B5EF4-FFF2-40B4-BE49-F238E27FC236}">
                <a16:creationId xmlns:a16="http://schemas.microsoft.com/office/drawing/2014/main" id="{860EE79C-C6E6-4B84-BD4A-FC50CF1BFC92}"/>
              </a:ext>
            </a:extLst>
          </p:cNvPr>
          <p:cNvSpPr>
            <a:spLocks noGrp="1"/>
          </p:cNvSpPr>
          <p:nvPr>
            <p:ph type="body" sz="quarter" idx="11"/>
          </p:nvPr>
        </p:nvSpPr>
        <p:spPr/>
        <p:txBody>
          <a:bodyPr/>
          <a:lstStyle/>
          <a:p>
            <a:r>
              <a:rPr lang="zh-CN" altLang="en-US" dirty="0"/>
              <a:t>小标题</a:t>
            </a:r>
          </a:p>
        </p:txBody>
      </p:sp>
      <p:sp>
        <p:nvSpPr>
          <p:cNvPr id="10" name="文本占位符 9">
            <a:extLst>
              <a:ext uri="{FF2B5EF4-FFF2-40B4-BE49-F238E27FC236}">
                <a16:creationId xmlns:a16="http://schemas.microsoft.com/office/drawing/2014/main" id="{BF695356-20CA-4B1B-A2E9-076FFC8BD6F0}"/>
              </a:ext>
            </a:extLst>
          </p:cNvPr>
          <p:cNvSpPr>
            <a:spLocks noGrp="1"/>
          </p:cNvSpPr>
          <p:nvPr>
            <p:ph type="body" sz="quarter" idx="12"/>
          </p:nvPr>
        </p:nvSpPr>
        <p:spPr/>
        <p:txBody>
          <a:bodyPr>
            <a:noAutofit/>
          </a:bodyPr>
          <a:lstStyle/>
          <a:p>
            <a:pPr lvl="0" algn="just">
              <a:lnSpc>
                <a:spcPct val="130000"/>
              </a:lnSpc>
              <a:spcBef>
                <a:spcPts val="0"/>
              </a:spcBef>
            </a:pPr>
            <a:r>
              <a:rPr lang="zh-CN" altLang="zh-CN" dirty="0"/>
              <a:t>视频提供了功能强大的方法帮助您证明您的观点。当您单击联机视频时，可以在想要添加的视频的嵌入代码中进行粘贴。您也可以键入一个关键字以联机搜索最适合您的文档的视频。</a:t>
            </a:r>
          </a:p>
          <a:p>
            <a:endParaRPr lang="en-US" altLang="zh-CN" dirty="0"/>
          </a:p>
        </p:txBody>
      </p:sp>
      <p:sp>
        <p:nvSpPr>
          <p:cNvPr id="35" name="文本占位符 34">
            <a:extLst>
              <a:ext uri="{FF2B5EF4-FFF2-40B4-BE49-F238E27FC236}">
                <a16:creationId xmlns:a16="http://schemas.microsoft.com/office/drawing/2014/main" id="{D43D38E9-72C5-498C-BB73-107452542F86}"/>
              </a:ext>
            </a:extLst>
          </p:cNvPr>
          <p:cNvSpPr>
            <a:spLocks noGrp="1"/>
          </p:cNvSpPr>
          <p:nvPr>
            <p:ph type="body" sz="quarter" idx="13"/>
          </p:nvPr>
        </p:nvSpPr>
        <p:spPr/>
        <p:txBody>
          <a:bodyPr/>
          <a:lstStyle/>
          <a:p>
            <a:r>
              <a:rPr lang="en-US" altLang="zh-CN" dirty="0"/>
              <a:t>02</a:t>
            </a:r>
            <a:endParaRPr lang="zh-CN" altLang="en-US" dirty="0"/>
          </a:p>
        </p:txBody>
      </p:sp>
      <p:sp>
        <p:nvSpPr>
          <p:cNvPr id="36" name="文本占位符 35">
            <a:extLst>
              <a:ext uri="{FF2B5EF4-FFF2-40B4-BE49-F238E27FC236}">
                <a16:creationId xmlns:a16="http://schemas.microsoft.com/office/drawing/2014/main" id="{40D00F25-6142-4B77-9687-16508E58D271}"/>
              </a:ext>
            </a:extLst>
          </p:cNvPr>
          <p:cNvSpPr>
            <a:spLocks noGrp="1"/>
          </p:cNvSpPr>
          <p:nvPr>
            <p:ph type="body" sz="quarter" idx="14"/>
          </p:nvPr>
        </p:nvSpPr>
        <p:spPr/>
        <p:txBody>
          <a:bodyPr/>
          <a:lstStyle/>
          <a:p>
            <a:r>
              <a:rPr lang="zh-CN" altLang="en-US" dirty="0"/>
              <a:t>文献综述</a:t>
            </a:r>
          </a:p>
        </p:txBody>
      </p:sp>
    </p:spTree>
    <p:extLst>
      <p:ext uri="{BB962C8B-B14F-4D97-AF65-F5344CB8AC3E}">
        <p14:creationId xmlns:p14="http://schemas.microsoft.com/office/powerpoint/2010/main" val="25216561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占位符 5">
            <a:extLst>
              <a:ext uri="{FF2B5EF4-FFF2-40B4-BE49-F238E27FC236}">
                <a16:creationId xmlns:a16="http://schemas.microsoft.com/office/drawing/2014/main" id="{45423211-098E-45D9-A005-26A8384BA50D}"/>
              </a:ext>
            </a:extLst>
          </p:cNvPr>
          <p:cNvSpPr txBox="1">
            <a:spLocks/>
          </p:cNvSpPr>
          <p:nvPr/>
        </p:nvSpPr>
        <p:spPr>
          <a:xfrm>
            <a:off x="4229603" y="3777984"/>
            <a:ext cx="6968690" cy="2124509"/>
          </a:xfrm>
          <a:prstGeom prst="rect">
            <a:avLst/>
          </a:prstGeom>
        </p:spPr>
        <p:txBody>
          <a:bodyPr vert="horz" lIns="0" tIns="45720" rIns="91440" bIns="45720" rtlCol="0">
            <a:noAutofit/>
          </a:bodyPr>
          <a:lstStyle>
            <a:lvl1pPr marL="0" indent="0" algn="just" defTabSz="914400" rtl="0" eaLnBrk="1" latinLnBrk="0" hangingPunct="1">
              <a:lnSpc>
                <a:spcPct val="130000"/>
              </a:lnSpc>
              <a:spcBef>
                <a:spcPts val="1000"/>
              </a:spcBef>
              <a:spcAft>
                <a:spcPts val="600"/>
              </a:spcAft>
              <a:buFont typeface="Arial" panose="020B0604020202020204" pitchFamily="34" charset="0"/>
              <a:buNone/>
              <a:defRPr lang="zh-CN" altLang="en-US" sz="1800" kern="1200" dirty="0" smtClean="0">
                <a:solidFill>
                  <a:schemeClr val="accent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altLang="zh-CN" dirty="0">
              <a:solidFill>
                <a:schemeClr val="tx1">
                  <a:lumMod val="75000"/>
                  <a:lumOff val="25000"/>
                </a:schemeClr>
              </a:solidFill>
            </a:endParaRPr>
          </a:p>
        </p:txBody>
      </p:sp>
      <p:sp>
        <p:nvSpPr>
          <p:cNvPr id="64" name="îsľïḍè">
            <a:extLst>
              <a:ext uri="{FF2B5EF4-FFF2-40B4-BE49-F238E27FC236}">
                <a16:creationId xmlns:a16="http://schemas.microsoft.com/office/drawing/2014/main" id="{A142EF87-1431-44AA-BAC4-027B2B34070C}"/>
              </a:ext>
            </a:extLst>
          </p:cNvPr>
          <p:cNvSpPr/>
          <p:nvPr/>
        </p:nvSpPr>
        <p:spPr>
          <a:xfrm>
            <a:off x="6332951" y="1875166"/>
            <a:ext cx="4501234" cy="203388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90000" anchor="t" anchorCtr="0">
            <a:normAutofit/>
          </a:bodyPr>
          <a:lstStyle/>
          <a:p>
            <a:pPr>
              <a:lnSpc>
                <a:spcPct val="130000"/>
              </a:lnSpc>
            </a:pPr>
            <a:r>
              <a:rPr lang="zh-CN" altLang="zh-CN" sz="1400" dirty="0">
                <a:solidFill>
                  <a:schemeClr val="bg1"/>
                </a:solidFill>
              </a:rPr>
              <a:t>视频提供了功能强大的方法帮助您证明您的观点。当您单击联机视频时，可以在想要添加的视频的嵌入代码中进行粘贴。您也可以键入一个关键字以联机搜索最适合您的文档的视频。视频提供了功能强大的方法帮助您证明您的观点。当您单击联机视频时，可以在想要添加的视频的嵌入代码中进行粘贴。</a:t>
            </a:r>
          </a:p>
        </p:txBody>
      </p:sp>
      <p:grpSp>
        <p:nvGrpSpPr>
          <p:cNvPr id="47" name="îṩļïḍe">
            <a:extLst>
              <a:ext uri="{FF2B5EF4-FFF2-40B4-BE49-F238E27FC236}">
                <a16:creationId xmlns:a16="http://schemas.microsoft.com/office/drawing/2014/main" id="{6E734C91-9D7A-42BF-BB0E-50748414E2D0}"/>
              </a:ext>
            </a:extLst>
          </p:cNvPr>
          <p:cNvGrpSpPr/>
          <p:nvPr/>
        </p:nvGrpSpPr>
        <p:grpSpPr>
          <a:xfrm>
            <a:off x="7065940" y="5089817"/>
            <a:ext cx="1181458" cy="699429"/>
            <a:chOff x="6869358" y="5313107"/>
            <a:chExt cx="1181458" cy="699429"/>
          </a:xfrm>
        </p:grpSpPr>
        <p:sp>
          <p:nvSpPr>
            <p:cNvPr id="48" name="ïṧļíďê">
              <a:extLst>
                <a:ext uri="{FF2B5EF4-FFF2-40B4-BE49-F238E27FC236}">
                  <a16:creationId xmlns:a16="http://schemas.microsoft.com/office/drawing/2014/main" id="{8EE132FF-E63A-48E4-AB6B-693D729D00EA}"/>
                </a:ext>
              </a:extLst>
            </p:cNvPr>
            <p:cNvSpPr/>
            <p:nvPr/>
          </p:nvSpPr>
          <p:spPr>
            <a:xfrm>
              <a:off x="7235536" y="5313107"/>
              <a:ext cx="449102" cy="272872"/>
            </a:xfrm>
            <a:prstGeom prst="rect">
              <a:avLst/>
            </a:prstGeom>
          </p:spPr>
          <p:txBody>
            <a:bodyPr wrap="none">
              <a:prstTxWarp prst="textPlain">
                <a:avLst/>
              </a:prstTxWarp>
              <a:normAutofit fontScale="77500" lnSpcReduction="20000"/>
            </a:bodyPr>
            <a:lstStyle/>
            <a:p>
              <a:pPr algn="ctr"/>
              <a:r>
                <a:rPr lang="en-US" altLang="zh-CN" b="1" dirty="0">
                  <a:solidFill>
                    <a:schemeClr val="accent1"/>
                  </a:solidFill>
                  <a:latin typeface="Impact" panose="020B0806030902050204" pitchFamily="34" charset="0"/>
                  <a:sym typeface="Impact" panose="020B0806030902050204" pitchFamily="34" charset="0"/>
                </a:rPr>
                <a:t>30%</a:t>
              </a:r>
            </a:p>
          </p:txBody>
        </p:sp>
        <p:sp>
          <p:nvSpPr>
            <p:cNvPr id="49" name="iŝļidè">
              <a:extLst>
                <a:ext uri="{FF2B5EF4-FFF2-40B4-BE49-F238E27FC236}">
                  <a16:creationId xmlns:a16="http://schemas.microsoft.com/office/drawing/2014/main" id="{E98B70F1-7A5F-4B98-8037-F3A1640B6622}"/>
                </a:ext>
              </a:extLst>
            </p:cNvPr>
            <p:cNvSpPr txBox="1"/>
            <p:nvPr/>
          </p:nvSpPr>
          <p:spPr bwMode="auto">
            <a:xfrm>
              <a:off x="6869358" y="5593302"/>
              <a:ext cx="1181458" cy="419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ctr">
              <a:normAutofit/>
            </a:bodyPr>
            <a:lstStyle>
              <a:defPPr>
                <a:defRPr lang="zh-CN"/>
              </a:defPPr>
              <a:lvl1pPr>
                <a:lnSpc>
                  <a:spcPct val="100000"/>
                </a:lnSpc>
                <a:spcBef>
                  <a:spcPct val="0"/>
                </a:spcBef>
                <a:buFontTx/>
                <a:buNone/>
                <a:defRPr b="1">
                  <a:solidFill>
                    <a:schemeClr val="accent2"/>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r>
                <a:rPr lang="zh-CN" altLang="en-US" sz="1400" b="0" dirty="0">
                  <a:solidFill>
                    <a:schemeClr val="tx1"/>
                  </a:solidFill>
                </a:rPr>
                <a:t>一些备注</a:t>
              </a:r>
              <a:endParaRPr lang="en-US" altLang="zh-CN" sz="1400" b="0" dirty="0">
                <a:solidFill>
                  <a:schemeClr val="tx1"/>
                </a:solidFill>
              </a:endParaRPr>
            </a:p>
          </p:txBody>
        </p:sp>
      </p:grpSp>
      <p:grpSp>
        <p:nvGrpSpPr>
          <p:cNvPr id="50" name="iŝ1íḑè">
            <a:extLst>
              <a:ext uri="{FF2B5EF4-FFF2-40B4-BE49-F238E27FC236}">
                <a16:creationId xmlns:a16="http://schemas.microsoft.com/office/drawing/2014/main" id="{D7C1CAF8-0B8F-4E40-838E-5B56A70D3F94}"/>
              </a:ext>
            </a:extLst>
          </p:cNvPr>
          <p:cNvGrpSpPr/>
          <p:nvPr/>
        </p:nvGrpSpPr>
        <p:grpSpPr>
          <a:xfrm>
            <a:off x="8701692" y="5089817"/>
            <a:ext cx="1181458" cy="699429"/>
            <a:chOff x="8313246" y="5313107"/>
            <a:chExt cx="1181458" cy="699429"/>
          </a:xfrm>
        </p:grpSpPr>
        <p:sp>
          <p:nvSpPr>
            <p:cNvPr id="51" name="íśḻíḓé">
              <a:extLst>
                <a:ext uri="{FF2B5EF4-FFF2-40B4-BE49-F238E27FC236}">
                  <a16:creationId xmlns:a16="http://schemas.microsoft.com/office/drawing/2014/main" id="{25E302BE-4948-487A-B05D-401E0D74A825}"/>
                </a:ext>
              </a:extLst>
            </p:cNvPr>
            <p:cNvSpPr/>
            <p:nvPr/>
          </p:nvSpPr>
          <p:spPr>
            <a:xfrm>
              <a:off x="8679424" y="5313107"/>
              <a:ext cx="449102" cy="272872"/>
            </a:xfrm>
            <a:prstGeom prst="rect">
              <a:avLst/>
            </a:prstGeom>
          </p:spPr>
          <p:txBody>
            <a:bodyPr wrap="none">
              <a:prstTxWarp prst="textPlain">
                <a:avLst/>
              </a:prstTxWarp>
              <a:normAutofit fontScale="77500" lnSpcReduction="20000"/>
            </a:bodyPr>
            <a:lstStyle/>
            <a:p>
              <a:pPr algn="ctr"/>
              <a:r>
                <a:rPr lang="en-US" altLang="zh-CN" b="1" dirty="0">
                  <a:solidFill>
                    <a:schemeClr val="accent3"/>
                  </a:solidFill>
                  <a:latin typeface="Impact" panose="020B0806030902050204" pitchFamily="34" charset="0"/>
                  <a:sym typeface="Impact" panose="020B0806030902050204" pitchFamily="34" charset="0"/>
                </a:rPr>
                <a:t>56%</a:t>
              </a:r>
            </a:p>
          </p:txBody>
        </p:sp>
        <p:sp>
          <p:nvSpPr>
            <p:cNvPr id="52" name="išḷíḓè">
              <a:extLst>
                <a:ext uri="{FF2B5EF4-FFF2-40B4-BE49-F238E27FC236}">
                  <a16:creationId xmlns:a16="http://schemas.microsoft.com/office/drawing/2014/main" id="{659F8EF8-62F4-4189-9A8D-5B71517A0F3E}"/>
                </a:ext>
              </a:extLst>
            </p:cNvPr>
            <p:cNvSpPr txBox="1"/>
            <p:nvPr/>
          </p:nvSpPr>
          <p:spPr bwMode="auto">
            <a:xfrm>
              <a:off x="8313246" y="5593302"/>
              <a:ext cx="1181458" cy="419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ctr">
              <a:normAutofit/>
            </a:bodyPr>
            <a:lstStyle>
              <a:defPPr>
                <a:defRPr lang="zh-CN"/>
              </a:defPPr>
              <a:lvl1pPr>
                <a:lnSpc>
                  <a:spcPct val="100000"/>
                </a:lnSpc>
                <a:spcBef>
                  <a:spcPct val="0"/>
                </a:spcBef>
                <a:buFontTx/>
                <a:buNone/>
                <a:defRPr b="1">
                  <a:solidFill>
                    <a:schemeClr val="accent2"/>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r>
                <a:rPr lang="zh-CN" altLang="en-US" sz="1400" b="0" dirty="0">
                  <a:solidFill>
                    <a:schemeClr val="tx1"/>
                  </a:solidFill>
                </a:rPr>
                <a:t>一些备注</a:t>
              </a:r>
              <a:endParaRPr lang="en-US" altLang="zh-CN" sz="1400" b="0" dirty="0">
                <a:solidFill>
                  <a:schemeClr val="tx1"/>
                </a:solidFill>
              </a:endParaRPr>
            </a:p>
          </p:txBody>
        </p:sp>
      </p:grpSp>
      <p:grpSp>
        <p:nvGrpSpPr>
          <p:cNvPr id="53" name="íṧļiḓê">
            <a:extLst>
              <a:ext uri="{FF2B5EF4-FFF2-40B4-BE49-F238E27FC236}">
                <a16:creationId xmlns:a16="http://schemas.microsoft.com/office/drawing/2014/main" id="{2996CD28-C60E-456F-9B3A-5D63EB8E20B6}"/>
              </a:ext>
            </a:extLst>
          </p:cNvPr>
          <p:cNvGrpSpPr/>
          <p:nvPr/>
        </p:nvGrpSpPr>
        <p:grpSpPr>
          <a:xfrm>
            <a:off x="10337442" y="5089817"/>
            <a:ext cx="1181458" cy="699429"/>
            <a:chOff x="10332724" y="5313107"/>
            <a:chExt cx="1181458" cy="699429"/>
          </a:xfrm>
        </p:grpSpPr>
        <p:sp>
          <p:nvSpPr>
            <p:cNvPr id="54" name="ïṣļídè">
              <a:extLst>
                <a:ext uri="{FF2B5EF4-FFF2-40B4-BE49-F238E27FC236}">
                  <a16:creationId xmlns:a16="http://schemas.microsoft.com/office/drawing/2014/main" id="{45C2A6D0-93E7-4A99-9765-F6B87B323352}"/>
                </a:ext>
              </a:extLst>
            </p:cNvPr>
            <p:cNvSpPr/>
            <p:nvPr/>
          </p:nvSpPr>
          <p:spPr>
            <a:xfrm>
              <a:off x="10698902" y="5313107"/>
              <a:ext cx="449102" cy="272872"/>
            </a:xfrm>
            <a:prstGeom prst="rect">
              <a:avLst/>
            </a:prstGeom>
          </p:spPr>
          <p:txBody>
            <a:bodyPr wrap="none">
              <a:prstTxWarp prst="textPlain">
                <a:avLst/>
              </a:prstTxWarp>
              <a:normAutofit fontScale="77500" lnSpcReduction="20000"/>
            </a:bodyPr>
            <a:lstStyle/>
            <a:p>
              <a:pPr algn="ctr"/>
              <a:r>
                <a:rPr lang="en-US" altLang="zh-CN" b="1" dirty="0">
                  <a:solidFill>
                    <a:schemeClr val="accent1"/>
                  </a:solidFill>
                  <a:latin typeface="Impact" panose="020B0806030902050204" pitchFamily="34" charset="0"/>
                  <a:sym typeface="Impact" panose="020B0806030902050204" pitchFamily="34" charset="0"/>
                </a:rPr>
                <a:t>52%</a:t>
              </a:r>
            </a:p>
          </p:txBody>
        </p:sp>
        <p:sp>
          <p:nvSpPr>
            <p:cNvPr id="55" name="íśḻîḋé">
              <a:extLst>
                <a:ext uri="{FF2B5EF4-FFF2-40B4-BE49-F238E27FC236}">
                  <a16:creationId xmlns:a16="http://schemas.microsoft.com/office/drawing/2014/main" id="{6D61D6D8-C4B7-45E8-9023-CD56AF9C28D8}"/>
                </a:ext>
              </a:extLst>
            </p:cNvPr>
            <p:cNvSpPr txBox="1"/>
            <p:nvPr/>
          </p:nvSpPr>
          <p:spPr bwMode="auto">
            <a:xfrm>
              <a:off x="10332724" y="5593302"/>
              <a:ext cx="1181458" cy="419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0" tIns="46800" rIns="90000" bIns="46800" anchor="ctr">
              <a:normAutofit/>
            </a:bodyPr>
            <a:lstStyle>
              <a:defPPr>
                <a:defRPr lang="zh-CN"/>
              </a:defPPr>
              <a:lvl1pPr>
                <a:lnSpc>
                  <a:spcPct val="100000"/>
                </a:lnSpc>
                <a:spcBef>
                  <a:spcPct val="0"/>
                </a:spcBef>
                <a:buFontTx/>
                <a:buNone/>
                <a:defRPr b="1">
                  <a:solidFill>
                    <a:schemeClr val="accent2"/>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r>
                <a:rPr lang="zh-CN" altLang="en-US" sz="1400" b="0" dirty="0">
                  <a:solidFill>
                    <a:schemeClr val="tx1"/>
                  </a:solidFill>
                </a:rPr>
                <a:t>一些备注</a:t>
              </a:r>
              <a:endParaRPr lang="en-US" altLang="zh-CN" sz="1400" b="0" dirty="0">
                <a:solidFill>
                  <a:schemeClr val="tx1"/>
                </a:solidFill>
              </a:endParaRPr>
            </a:p>
          </p:txBody>
        </p:sp>
      </p:grpSp>
      <p:cxnSp>
        <p:nvCxnSpPr>
          <p:cNvPr id="57" name="直接连接符 56">
            <a:extLst>
              <a:ext uri="{FF2B5EF4-FFF2-40B4-BE49-F238E27FC236}">
                <a16:creationId xmlns:a16="http://schemas.microsoft.com/office/drawing/2014/main" id="{5DF1037E-28C5-461D-944F-00EE799FB07B}"/>
              </a:ext>
            </a:extLst>
          </p:cNvPr>
          <p:cNvCxnSpPr/>
          <p:nvPr/>
        </p:nvCxnSpPr>
        <p:spPr>
          <a:xfrm>
            <a:off x="8474545" y="5089817"/>
            <a:ext cx="0" cy="830518"/>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id="{D0E5B7E0-C7B7-4A85-96B7-7DB4C2A7D653}"/>
              </a:ext>
            </a:extLst>
          </p:cNvPr>
          <p:cNvCxnSpPr/>
          <p:nvPr/>
        </p:nvCxnSpPr>
        <p:spPr>
          <a:xfrm>
            <a:off x="10110297" y="5080292"/>
            <a:ext cx="0" cy="830518"/>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B3FBAD8B-1E3C-4711-B1AD-7AF5452B7504}"/>
              </a:ext>
            </a:extLst>
          </p:cNvPr>
          <p:cNvCxnSpPr/>
          <p:nvPr/>
        </p:nvCxnSpPr>
        <p:spPr>
          <a:xfrm>
            <a:off x="6830802" y="5080292"/>
            <a:ext cx="0" cy="830518"/>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a16="http://schemas.microsoft.com/office/drawing/2014/main" id="{16D2DDBE-3B2B-4B57-A70B-4A42AA16C4D8}"/>
              </a:ext>
            </a:extLst>
          </p:cNvPr>
          <p:cNvCxnSpPr/>
          <p:nvPr/>
        </p:nvCxnSpPr>
        <p:spPr>
          <a:xfrm>
            <a:off x="11513964" y="5080292"/>
            <a:ext cx="0" cy="830518"/>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81" name="文本占位符 80">
            <a:extLst>
              <a:ext uri="{FF2B5EF4-FFF2-40B4-BE49-F238E27FC236}">
                <a16:creationId xmlns:a16="http://schemas.microsoft.com/office/drawing/2014/main" id="{3734EFDC-DC37-4076-9B16-4F9CFFAE0300}"/>
              </a:ext>
            </a:extLst>
          </p:cNvPr>
          <p:cNvSpPr>
            <a:spLocks noGrp="1"/>
          </p:cNvSpPr>
          <p:nvPr>
            <p:ph type="body" sz="quarter" idx="10"/>
          </p:nvPr>
        </p:nvSpPr>
        <p:spPr/>
        <p:txBody>
          <a:bodyPr>
            <a:noAutofit/>
          </a:bodyPr>
          <a:lstStyle/>
          <a:p>
            <a:pPr algn="just"/>
            <a:r>
              <a:rPr lang="zh-CN" altLang="zh-CN" dirty="0">
                <a:solidFill>
                  <a:srgbClr val="000000"/>
                </a:solidFill>
              </a:rPr>
              <a:t>视频提供了功能强大的方法帮助您证明您的观点。当您单击联机视频时，可以在想要添加的视频的嵌入代码中进行粘贴。您也可以键入一个关键字以联机搜索最适合您的文档的视频。您也可以键入一个关键字以联机搜索最适合您的文档的视频。您也可以键入一个关键字以联机搜索最适合您的文档的视频。</a:t>
            </a:r>
          </a:p>
        </p:txBody>
      </p:sp>
      <p:sp>
        <p:nvSpPr>
          <p:cNvPr id="82" name="文本占位符 81">
            <a:extLst>
              <a:ext uri="{FF2B5EF4-FFF2-40B4-BE49-F238E27FC236}">
                <a16:creationId xmlns:a16="http://schemas.microsoft.com/office/drawing/2014/main" id="{6FE14E3B-5F57-4D03-878F-4F7AAD53D462}"/>
              </a:ext>
            </a:extLst>
          </p:cNvPr>
          <p:cNvSpPr>
            <a:spLocks noGrp="1"/>
          </p:cNvSpPr>
          <p:nvPr>
            <p:ph type="body" sz="quarter" idx="11"/>
          </p:nvPr>
        </p:nvSpPr>
        <p:spPr/>
        <p:txBody>
          <a:bodyPr>
            <a:noAutofit/>
          </a:bodyPr>
          <a:lstStyle/>
          <a:p>
            <a:pPr lvl="0" algn="just">
              <a:spcBef>
                <a:spcPts val="0"/>
              </a:spcBef>
            </a:pPr>
            <a:r>
              <a:rPr lang="zh-CN" altLang="zh-CN" dirty="0"/>
              <a:t>视频提供了功能强大的方法帮助您证明您的观点。当您单击联机视频时，可以在想要添加的视频的嵌入代码中进行粘贴。您也可以键入一个关键字以联机搜索最适合您的文档的视频。您也可以键入一个关键字以联机搜索最适合您的文档的视频。</a:t>
            </a:r>
          </a:p>
          <a:p>
            <a:endParaRPr lang="zh-CN" altLang="en-US" dirty="0"/>
          </a:p>
        </p:txBody>
      </p:sp>
      <p:sp>
        <p:nvSpPr>
          <p:cNvPr id="83" name="文本占位符 82">
            <a:extLst>
              <a:ext uri="{FF2B5EF4-FFF2-40B4-BE49-F238E27FC236}">
                <a16:creationId xmlns:a16="http://schemas.microsoft.com/office/drawing/2014/main" id="{9E892215-CEFE-4177-81CC-DF9D05F5555E}"/>
              </a:ext>
            </a:extLst>
          </p:cNvPr>
          <p:cNvSpPr>
            <a:spLocks noGrp="1"/>
          </p:cNvSpPr>
          <p:nvPr>
            <p:ph type="body" sz="quarter" idx="12"/>
          </p:nvPr>
        </p:nvSpPr>
        <p:spPr/>
        <p:txBody>
          <a:bodyPr/>
          <a:lstStyle/>
          <a:p>
            <a:r>
              <a:rPr lang="zh-CN" altLang="en-US" dirty="0"/>
              <a:t>一些关键标题</a:t>
            </a:r>
          </a:p>
        </p:txBody>
      </p:sp>
      <p:sp>
        <p:nvSpPr>
          <p:cNvPr id="77" name="标题 76">
            <a:extLst>
              <a:ext uri="{FF2B5EF4-FFF2-40B4-BE49-F238E27FC236}">
                <a16:creationId xmlns:a16="http://schemas.microsoft.com/office/drawing/2014/main" id="{064FEF78-9595-43AC-A6D9-8A4E36583681}"/>
              </a:ext>
            </a:extLst>
          </p:cNvPr>
          <p:cNvSpPr>
            <a:spLocks noGrp="1"/>
          </p:cNvSpPr>
          <p:nvPr>
            <p:ph type="title"/>
          </p:nvPr>
        </p:nvSpPr>
        <p:spPr>
          <a:xfrm>
            <a:off x="1363494" y="452582"/>
            <a:ext cx="7499950" cy="576118"/>
          </a:xfrm>
        </p:spPr>
        <p:txBody>
          <a:bodyPr>
            <a:normAutofit/>
          </a:bodyPr>
          <a:lstStyle/>
          <a:p>
            <a:r>
              <a:rPr lang="zh-CN" altLang="en-US" dirty="0"/>
              <a:t>文献综述：文字阐述和一些关键数据</a:t>
            </a:r>
          </a:p>
        </p:txBody>
      </p:sp>
    </p:spTree>
    <p:extLst>
      <p:ext uri="{BB962C8B-B14F-4D97-AF65-F5344CB8AC3E}">
        <p14:creationId xmlns:p14="http://schemas.microsoft.com/office/powerpoint/2010/main" val="12383166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A3A3D446-4483-45FF-B411-889449BDBEA7}"/>
              </a:ext>
            </a:extLst>
          </p:cNvPr>
          <p:cNvGrpSpPr/>
          <p:nvPr/>
        </p:nvGrpSpPr>
        <p:grpSpPr>
          <a:xfrm>
            <a:off x="660400" y="1838418"/>
            <a:ext cx="5017166" cy="3587564"/>
            <a:chOff x="660400" y="1838418"/>
            <a:chExt cx="5017166" cy="3587564"/>
          </a:xfrm>
        </p:grpSpPr>
        <p:grpSp>
          <p:nvGrpSpPr>
            <p:cNvPr id="18" name="组合 17">
              <a:extLst>
                <a:ext uri="{FF2B5EF4-FFF2-40B4-BE49-F238E27FC236}">
                  <a16:creationId xmlns:a16="http://schemas.microsoft.com/office/drawing/2014/main" id="{EE3B63ED-B5E6-4BA3-80B4-F1E7F3D1A92D}"/>
                </a:ext>
              </a:extLst>
            </p:cNvPr>
            <p:cNvGrpSpPr/>
            <p:nvPr/>
          </p:nvGrpSpPr>
          <p:grpSpPr>
            <a:xfrm>
              <a:off x="660400" y="1838418"/>
              <a:ext cx="4887039" cy="3503077"/>
              <a:chOff x="5944827" y="1962468"/>
              <a:chExt cx="4887039" cy="3503077"/>
            </a:xfrm>
          </p:grpSpPr>
          <p:sp>
            <p:nvSpPr>
              <p:cNvPr id="19" name="îšlïḋé">
                <a:extLst>
                  <a:ext uri="{FF2B5EF4-FFF2-40B4-BE49-F238E27FC236}">
                    <a16:creationId xmlns:a16="http://schemas.microsoft.com/office/drawing/2014/main" id="{99A8D057-558D-4977-97F7-0B46827AA735}"/>
                  </a:ext>
                </a:extLst>
              </p:cNvPr>
              <p:cNvSpPr/>
              <p:nvPr/>
            </p:nvSpPr>
            <p:spPr bwMode="auto">
              <a:xfrm>
                <a:off x="5944827" y="2054959"/>
                <a:ext cx="4887039" cy="3410586"/>
              </a:xfrm>
              <a:prstGeom prst="rect">
                <a:avLst/>
              </a:prstGeom>
              <a:solidFill>
                <a:srgbClr val="ECEDF0"/>
              </a:solidFill>
              <a:ln>
                <a:noFill/>
              </a:ln>
              <a:extLst/>
            </p:spPr>
            <p:txBody>
              <a:bodyPr wrap="square" lIns="90000" tIns="46800" rIns="90000" bIns="46800" rtlCol="0">
                <a:normAutofit/>
              </a:bodyPr>
              <a:lstStyle/>
              <a:p>
                <a:pPr algn="ctr">
                  <a:lnSpc>
                    <a:spcPct val="150000"/>
                  </a:lnSpc>
                </a:pPr>
                <a:endParaRPr lang="en-US" altLang="zh-CN" dirty="0">
                  <a:solidFill>
                    <a:schemeClr val="bg1"/>
                  </a:solidFill>
                </a:endParaRPr>
              </a:p>
            </p:txBody>
          </p:sp>
          <p:sp>
            <p:nvSpPr>
              <p:cNvPr id="20" name="直角三角形 19">
                <a:extLst>
                  <a:ext uri="{FF2B5EF4-FFF2-40B4-BE49-F238E27FC236}">
                    <a16:creationId xmlns:a16="http://schemas.microsoft.com/office/drawing/2014/main" id="{4744669B-6DC7-453E-8BB1-B661F66867AB}"/>
                  </a:ext>
                </a:extLst>
              </p:cNvPr>
              <p:cNvSpPr/>
              <p:nvPr/>
            </p:nvSpPr>
            <p:spPr>
              <a:xfrm rot="18900000" flipH="1" flipV="1">
                <a:off x="6705138" y="1962468"/>
                <a:ext cx="603445" cy="570854"/>
              </a:xfrm>
              <a:prstGeom prst="rtTriangle">
                <a:avLst/>
              </a:prstGeom>
              <a:solidFill>
                <a:srgbClr val="ECED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 name="îšlïḋé">
              <a:extLst>
                <a:ext uri="{FF2B5EF4-FFF2-40B4-BE49-F238E27FC236}">
                  <a16:creationId xmlns:a16="http://schemas.microsoft.com/office/drawing/2014/main" id="{A589BF0B-6FAD-4A0A-B95C-F1F29E1A03C0}"/>
                </a:ext>
              </a:extLst>
            </p:cNvPr>
            <p:cNvSpPr/>
            <p:nvPr/>
          </p:nvSpPr>
          <p:spPr bwMode="auto">
            <a:xfrm>
              <a:off x="741342" y="2015396"/>
              <a:ext cx="4936224" cy="3410586"/>
            </a:xfrm>
            <a:prstGeom prst="rect">
              <a:avLst/>
            </a:prstGeom>
            <a:solidFill>
              <a:schemeClr val="accent1"/>
            </a:solidFill>
            <a:ln>
              <a:noFill/>
            </a:ln>
            <a:extLst/>
          </p:spPr>
          <p:txBody>
            <a:bodyPr wrap="square" lIns="0" tIns="46800" rIns="90000" bIns="46800" rtlCol="0">
              <a:normAutofit/>
            </a:bodyPr>
            <a:lstStyle/>
            <a:p>
              <a:pPr algn="ctr">
                <a:lnSpc>
                  <a:spcPct val="150000"/>
                </a:lnSpc>
              </a:pPr>
              <a:endParaRPr lang="en-US" altLang="zh-CN" dirty="0">
                <a:solidFill>
                  <a:schemeClr val="bg1"/>
                </a:solidFill>
              </a:endParaRPr>
            </a:p>
          </p:txBody>
        </p:sp>
        <p:sp>
          <p:nvSpPr>
            <p:cNvPr id="22" name="直角三角形 21">
              <a:extLst>
                <a:ext uri="{FF2B5EF4-FFF2-40B4-BE49-F238E27FC236}">
                  <a16:creationId xmlns:a16="http://schemas.microsoft.com/office/drawing/2014/main" id="{E8593F82-46EE-4F43-9C2D-72A1ADB1972D}"/>
                </a:ext>
              </a:extLst>
            </p:cNvPr>
            <p:cNvSpPr/>
            <p:nvPr/>
          </p:nvSpPr>
          <p:spPr>
            <a:xfrm rot="18900000" flipH="1" flipV="1">
              <a:off x="1420873" y="1946103"/>
              <a:ext cx="603445" cy="570854"/>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文本占位符 7">
            <a:extLst>
              <a:ext uri="{FF2B5EF4-FFF2-40B4-BE49-F238E27FC236}">
                <a16:creationId xmlns:a16="http://schemas.microsoft.com/office/drawing/2014/main" id="{B53C12AC-F159-43BA-8269-B0CACA771295}"/>
              </a:ext>
            </a:extLst>
          </p:cNvPr>
          <p:cNvSpPr>
            <a:spLocks noGrp="1"/>
          </p:cNvSpPr>
          <p:nvPr>
            <p:ph type="body" sz="quarter" idx="11"/>
          </p:nvPr>
        </p:nvSpPr>
        <p:spPr/>
        <p:txBody>
          <a:bodyPr>
            <a:noAutofit/>
          </a:bodyPr>
          <a:lstStyle/>
          <a:p>
            <a:r>
              <a:rPr lang="zh-CN" altLang="zh-CN" dirty="0"/>
              <a:t>视频提供了功能强大的方法帮助您证明您的观点。当您单击联机视频时，可以在想要添加的视频的嵌入代码中进行粘贴。您也可以键入一个关键字以联机搜索最适合您的文档的视频</a:t>
            </a:r>
            <a:r>
              <a:rPr lang="zh-CN" altLang="en-US" dirty="0"/>
              <a:t>。</a:t>
            </a:r>
          </a:p>
        </p:txBody>
      </p:sp>
      <p:sp>
        <p:nvSpPr>
          <p:cNvPr id="9" name="文本占位符 8">
            <a:extLst>
              <a:ext uri="{FF2B5EF4-FFF2-40B4-BE49-F238E27FC236}">
                <a16:creationId xmlns:a16="http://schemas.microsoft.com/office/drawing/2014/main" id="{DF497A12-34CC-4B39-806E-871426520588}"/>
              </a:ext>
            </a:extLst>
          </p:cNvPr>
          <p:cNvSpPr>
            <a:spLocks noGrp="1"/>
          </p:cNvSpPr>
          <p:nvPr>
            <p:ph type="body" sz="quarter" idx="12"/>
          </p:nvPr>
        </p:nvSpPr>
        <p:spPr/>
        <p:txBody>
          <a:bodyPr/>
          <a:lstStyle/>
          <a:p>
            <a:r>
              <a:rPr lang="zh-CN" altLang="en-US" dirty="0"/>
              <a:t>小标题</a:t>
            </a:r>
          </a:p>
        </p:txBody>
      </p:sp>
      <p:sp>
        <p:nvSpPr>
          <p:cNvPr id="7" name="标题 6">
            <a:extLst>
              <a:ext uri="{FF2B5EF4-FFF2-40B4-BE49-F238E27FC236}">
                <a16:creationId xmlns:a16="http://schemas.microsoft.com/office/drawing/2014/main" id="{70AD91A7-A632-43FE-89F5-E182F0051D50}"/>
              </a:ext>
            </a:extLst>
          </p:cNvPr>
          <p:cNvSpPr>
            <a:spLocks noGrp="1"/>
          </p:cNvSpPr>
          <p:nvPr>
            <p:ph type="title"/>
          </p:nvPr>
        </p:nvSpPr>
        <p:spPr>
          <a:xfrm>
            <a:off x="1363494" y="452582"/>
            <a:ext cx="7499950" cy="576118"/>
          </a:xfrm>
        </p:spPr>
        <p:txBody>
          <a:bodyPr>
            <a:noAutofit/>
          </a:bodyPr>
          <a:lstStyle/>
          <a:p>
            <a:r>
              <a:rPr lang="zh-CN" altLang="en-US" dirty="0">
                <a:latin typeface="微软雅黑" panose="020B0503020204020204" pitchFamily="34" charset="-122"/>
                <a:ea typeface="微软雅黑" panose="020B0503020204020204" pitchFamily="34" charset="-122"/>
                <a:sym typeface="微软雅黑" panose="020B0503020204020204" pitchFamily="34" charset="-122"/>
              </a:rPr>
              <a:t>文献综述：纯文字型</a:t>
            </a:r>
            <a:endParaRPr lang="zh-CN" altLang="en-US" dirty="0"/>
          </a:p>
        </p:txBody>
      </p:sp>
      <p:sp>
        <p:nvSpPr>
          <p:cNvPr id="10" name="文本占位符 9">
            <a:extLst>
              <a:ext uri="{FF2B5EF4-FFF2-40B4-BE49-F238E27FC236}">
                <a16:creationId xmlns:a16="http://schemas.microsoft.com/office/drawing/2014/main" id="{EA8A4DBA-4D51-408A-A0F8-78FBF47A7BF5}"/>
              </a:ext>
            </a:extLst>
          </p:cNvPr>
          <p:cNvSpPr>
            <a:spLocks noGrp="1"/>
          </p:cNvSpPr>
          <p:nvPr>
            <p:ph type="body" sz="quarter" idx="13"/>
          </p:nvPr>
        </p:nvSpPr>
        <p:spPr/>
        <p:txBody>
          <a:bodyPr>
            <a:noAutofit/>
          </a:bodyPr>
          <a:lstStyle/>
          <a:p>
            <a:r>
              <a:rPr lang="zh-CN" altLang="en-US" dirty="0"/>
              <a:t>在这里填写关键性结论的一句话在这里填写关键性结论的一句话在这里填写关键性结论的一句话在这里填写关键性结论的一句话</a:t>
            </a:r>
          </a:p>
          <a:p>
            <a:endParaRPr lang="zh-CN" altLang="en-US" dirty="0"/>
          </a:p>
          <a:p>
            <a:endParaRPr lang="zh-CN" altLang="en-US" dirty="0"/>
          </a:p>
        </p:txBody>
      </p:sp>
      <p:sp>
        <p:nvSpPr>
          <p:cNvPr id="11" name="文本占位符 10">
            <a:extLst>
              <a:ext uri="{FF2B5EF4-FFF2-40B4-BE49-F238E27FC236}">
                <a16:creationId xmlns:a16="http://schemas.microsoft.com/office/drawing/2014/main" id="{1C2D8C03-1465-4D7C-9420-9D79F4D4B386}"/>
              </a:ext>
            </a:extLst>
          </p:cNvPr>
          <p:cNvSpPr>
            <a:spLocks noGrp="1"/>
          </p:cNvSpPr>
          <p:nvPr>
            <p:ph type="body" sz="quarter" idx="14"/>
          </p:nvPr>
        </p:nvSpPr>
        <p:spPr/>
        <p:txBody>
          <a:bodyPr>
            <a:noAutofit/>
          </a:bodyPr>
          <a:lstStyle/>
          <a:p>
            <a:r>
              <a:rPr lang="zh-CN" altLang="zh-CN" dirty="0"/>
              <a:t>视频提供了功能强大的方法帮助您证明您的观点。当您单击联机视频时，可以在想要添加的视频的嵌入代码中进行粘贴视频</a:t>
            </a:r>
            <a:r>
              <a:rPr lang="zh-CN" altLang="en-US" dirty="0"/>
              <a:t>。</a:t>
            </a:r>
          </a:p>
          <a:p>
            <a:endParaRPr lang="zh-CN" altLang="en-US" dirty="0"/>
          </a:p>
        </p:txBody>
      </p:sp>
      <p:sp>
        <p:nvSpPr>
          <p:cNvPr id="12" name="文本占位符 11">
            <a:extLst>
              <a:ext uri="{FF2B5EF4-FFF2-40B4-BE49-F238E27FC236}">
                <a16:creationId xmlns:a16="http://schemas.microsoft.com/office/drawing/2014/main" id="{DF335592-CA2B-4DB4-82A2-EB29A3EAB9B1}"/>
              </a:ext>
            </a:extLst>
          </p:cNvPr>
          <p:cNvSpPr>
            <a:spLocks noGrp="1"/>
          </p:cNvSpPr>
          <p:nvPr>
            <p:ph type="body" sz="quarter" idx="15"/>
          </p:nvPr>
        </p:nvSpPr>
        <p:spPr/>
        <p:txBody>
          <a:bodyPr>
            <a:noAutofit/>
          </a:bodyPr>
          <a:lstStyle/>
          <a:p>
            <a:r>
              <a:rPr lang="zh-CN" altLang="zh-CN" dirty="0"/>
              <a:t>视频提供了功能强大的方法帮助您证明您的观点。当您单击联机视频时，可以在想要添加的视频的嵌入代码中进行粘贴视频</a:t>
            </a:r>
            <a:r>
              <a:rPr lang="zh-CN" altLang="en-US" dirty="0"/>
              <a:t>。</a:t>
            </a:r>
          </a:p>
          <a:p>
            <a:endParaRPr lang="zh-CN" altLang="en-US" dirty="0"/>
          </a:p>
        </p:txBody>
      </p:sp>
      <p:cxnSp>
        <p:nvCxnSpPr>
          <p:cNvPr id="13" name="直接连接符 12">
            <a:extLst>
              <a:ext uri="{FF2B5EF4-FFF2-40B4-BE49-F238E27FC236}">
                <a16:creationId xmlns:a16="http://schemas.microsoft.com/office/drawing/2014/main" id="{0E5F2D6D-C5E1-4CAA-941E-ECC009D4A0ED}"/>
              </a:ext>
            </a:extLst>
          </p:cNvPr>
          <p:cNvCxnSpPr>
            <a:cxnSpLocks/>
          </p:cNvCxnSpPr>
          <p:nvPr/>
        </p:nvCxnSpPr>
        <p:spPr>
          <a:xfrm>
            <a:off x="6099531" y="1411274"/>
            <a:ext cx="0" cy="4886325"/>
          </a:xfrm>
          <a:prstGeom prst="line">
            <a:avLst/>
          </a:prstGeom>
          <a:ln w="3175" cap="rnd">
            <a:solidFill>
              <a:schemeClr val="bg1">
                <a:lumMod val="7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14" name="íŝ1íďé">
            <a:extLst>
              <a:ext uri="{FF2B5EF4-FFF2-40B4-BE49-F238E27FC236}">
                <a16:creationId xmlns:a16="http://schemas.microsoft.com/office/drawing/2014/main" id="{442AE10C-8797-491B-948B-13F9936B0D14}"/>
              </a:ext>
            </a:extLst>
          </p:cNvPr>
          <p:cNvSpPr/>
          <p:nvPr/>
        </p:nvSpPr>
        <p:spPr bwMode="auto">
          <a:xfrm>
            <a:off x="6744083" y="1780521"/>
            <a:ext cx="409192" cy="409192"/>
          </a:xfrm>
          <a:prstGeom prst="ellipse">
            <a:avLst/>
          </a:prstGeom>
          <a:solidFill>
            <a:schemeClr val="accent1"/>
          </a:solidFill>
          <a:ln w="38100">
            <a:no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en-US" altLang="zh-CN" sz="1400" dirty="0">
                <a:solidFill>
                  <a:schemeClr val="bg1"/>
                </a:solidFill>
                <a:latin typeface="Impact" panose="020B0806030902050204" pitchFamily="34" charset="0"/>
              </a:rPr>
              <a:t>01</a:t>
            </a:r>
            <a:endParaRPr lang="zh-CN" altLang="en-US" sz="1400" dirty="0">
              <a:solidFill>
                <a:schemeClr val="bg1"/>
              </a:solidFill>
              <a:latin typeface="Impact" panose="020B0806030902050204" pitchFamily="34" charset="0"/>
            </a:endParaRPr>
          </a:p>
        </p:txBody>
      </p:sp>
      <p:sp>
        <p:nvSpPr>
          <p:cNvPr id="15" name="iSļïḑê">
            <a:extLst>
              <a:ext uri="{FF2B5EF4-FFF2-40B4-BE49-F238E27FC236}">
                <a16:creationId xmlns:a16="http://schemas.microsoft.com/office/drawing/2014/main" id="{894E0151-3DE8-4D4E-8D80-AA7D0FC49758}"/>
              </a:ext>
            </a:extLst>
          </p:cNvPr>
          <p:cNvSpPr/>
          <p:nvPr/>
        </p:nvSpPr>
        <p:spPr bwMode="auto">
          <a:xfrm>
            <a:off x="6734458" y="3441156"/>
            <a:ext cx="409192" cy="409192"/>
          </a:xfrm>
          <a:prstGeom prst="ellipse">
            <a:avLst/>
          </a:prstGeom>
          <a:solidFill>
            <a:schemeClr val="accent2"/>
          </a:solidFill>
          <a:ln w="38100">
            <a:no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en-US" altLang="zh-CN" sz="1400" dirty="0">
                <a:solidFill>
                  <a:schemeClr val="bg1"/>
                </a:solidFill>
                <a:latin typeface="Impact" panose="020B0806030902050204" pitchFamily="34" charset="0"/>
              </a:rPr>
              <a:t>02</a:t>
            </a:r>
            <a:endParaRPr lang="zh-CN" altLang="en-US" sz="1400" dirty="0">
              <a:solidFill>
                <a:schemeClr val="bg1"/>
              </a:solidFill>
              <a:latin typeface="Impact" panose="020B0806030902050204" pitchFamily="34" charset="0"/>
            </a:endParaRPr>
          </a:p>
        </p:txBody>
      </p:sp>
      <p:sp>
        <p:nvSpPr>
          <p:cNvPr id="16" name="ïslïḋè">
            <a:extLst>
              <a:ext uri="{FF2B5EF4-FFF2-40B4-BE49-F238E27FC236}">
                <a16:creationId xmlns:a16="http://schemas.microsoft.com/office/drawing/2014/main" id="{A93F96A0-5C6D-4605-8A58-035983E359A2}"/>
              </a:ext>
            </a:extLst>
          </p:cNvPr>
          <p:cNvSpPr/>
          <p:nvPr/>
        </p:nvSpPr>
        <p:spPr bwMode="auto">
          <a:xfrm>
            <a:off x="6713752" y="5014310"/>
            <a:ext cx="409192" cy="409192"/>
          </a:xfrm>
          <a:prstGeom prst="ellipse">
            <a:avLst/>
          </a:prstGeom>
          <a:solidFill>
            <a:schemeClr val="accent3"/>
          </a:solidFill>
          <a:ln w="38100">
            <a:no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en-US" altLang="zh-CN" sz="1400" dirty="0">
                <a:solidFill>
                  <a:schemeClr val="bg1"/>
                </a:solidFill>
                <a:latin typeface="Impact" panose="020B0806030902050204" pitchFamily="34" charset="0"/>
              </a:rPr>
              <a:t>03</a:t>
            </a:r>
            <a:endParaRPr lang="zh-CN" altLang="en-US" sz="1400" dirty="0">
              <a:solidFill>
                <a:schemeClr val="bg1"/>
              </a:solidFill>
              <a:latin typeface="Impact" panose="020B0806030902050204" pitchFamily="34" charset="0"/>
            </a:endParaRPr>
          </a:p>
        </p:txBody>
      </p:sp>
      <p:sp>
        <p:nvSpPr>
          <p:cNvPr id="17" name="iṧḻíḑè">
            <a:extLst>
              <a:ext uri="{FF2B5EF4-FFF2-40B4-BE49-F238E27FC236}">
                <a16:creationId xmlns:a16="http://schemas.microsoft.com/office/drawing/2014/main" id="{0273F4EA-5D1F-4FC7-BE60-B11165816237}"/>
              </a:ext>
            </a:extLst>
          </p:cNvPr>
          <p:cNvSpPr/>
          <p:nvPr/>
        </p:nvSpPr>
        <p:spPr bwMode="auto">
          <a:xfrm>
            <a:off x="6042103" y="1929262"/>
            <a:ext cx="114857" cy="114857"/>
          </a:xfrm>
          <a:prstGeom prst="ellipse">
            <a:avLst/>
          </a:prstGeom>
          <a:solidFill>
            <a:schemeClr val="tx1">
              <a:lumMod val="60000"/>
              <a:lumOff val="40000"/>
            </a:schemeClr>
          </a:solidFill>
          <a:ln w="19050">
            <a:noFill/>
            <a:round/>
            <a:headEnd/>
            <a:tailEnd/>
          </a:ln>
        </p:spPr>
        <p:txBody>
          <a:bodyPr anchor="ctr"/>
          <a:lstStyle/>
          <a:p>
            <a:pPr algn="ctr"/>
            <a:endParaRPr/>
          </a:p>
        </p:txBody>
      </p:sp>
      <p:sp>
        <p:nvSpPr>
          <p:cNvPr id="23" name="矩形 22">
            <a:extLst>
              <a:ext uri="{FF2B5EF4-FFF2-40B4-BE49-F238E27FC236}">
                <a16:creationId xmlns:a16="http://schemas.microsoft.com/office/drawing/2014/main" id="{AC9FFE04-AE6B-4A89-943C-A1A1EB3AAEEF}"/>
              </a:ext>
            </a:extLst>
          </p:cNvPr>
          <p:cNvSpPr/>
          <p:nvPr/>
        </p:nvSpPr>
        <p:spPr>
          <a:xfrm>
            <a:off x="933022" y="2668331"/>
            <a:ext cx="1088283"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18925242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quot;GuidesStyle_Normal&quot;,&quot;Name&quot;:&quot;正常&quot;,&quot;HeaderHeight&quot;:15.0,&quot;FooterHeight&quot;:9.0,&quot;SideMargin&quot;:5.5,&quot;TopMargin&quot;:0.0,&quot;BottomMargin&quot;:0.0,&quot;IntervalMargin&quot;:1.5,&quot;SettingType&quot;:&quot;System&quot;}"/>
</p:tagLst>
</file>

<file path=ppt/tags/tag10.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11.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12.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13.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14.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15.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16.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17.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18.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19.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0.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1.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2.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3.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4.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5.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6.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7.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8.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29.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0.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1.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2.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3.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4.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5.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6.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7.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38.xml><?xml version="1.0" encoding="utf-8"?>
<p:tagLst xmlns:a="http://schemas.openxmlformats.org/drawingml/2006/main" xmlns:r="http://schemas.openxmlformats.org/officeDocument/2006/relationships" xmlns:p="http://schemas.openxmlformats.org/presentationml/2006/main">
  <p:tag name="ISLIDE.THEME.HELP1" val="iSlide，让PPT设计简单起来！"/>
</p:tagLst>
</file>

<file path=ppt/tags/tag4.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5.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6.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7.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8.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ags/tag9.xml><?xml version="1.0" encoding="utf-8"?>
<p:tagLst xmlns:a="http://schemas.openxmlformats.org/drawingml/2006/main" xmlns:r="http://schemas.openxmlformats.org/officeDocument/2006/relationships" xmlns:p="http://schemas.openxmlformats.org/presentationml/2006/main">
  <p:tag name="ISLIDE.VECTOR" val="8b0de4b2-8a1c-4806-9761-a313712da44a"/>
</p:tagLst>
</file>

<file path=ppt/theme/theme1.xml><?xml version="1.0" encoding="utf-8"?>
<a:theme xmlns:a="http://schemas.openxmlformats.org/drawingml/2006/main" name="Office 主题​​">
  <a:themeElements>
    <a:clrScheme name="自定义 1">
      <a:dk1>
        <a:srgbClr val="000000"/>
      </a:dk1>
      <a:lt1>
        <a:srgbClr val="FFFFFF"/>
      </a:lt1>
      <a:dk2>
        <a:srgbClr val="768395"/>
      </a:dk2>
      <a:lt2>
        <a:srgbClr val="F0F0F0"/>
      </a:lt2>
      <a:accent1>
        <a:srgbClr val="30AC67"/>
      </a:accent1>
      <a:accent2>
        <a:srgbClr val="6CBF19"/>
      </a:accent2>
      <a:accent3>
        <a:srgbClr val="5EB408"/>
      </a:accent3>
      <a:accent4>
        <a:srgbClr val="8ABC1D"/>
      </a:accent4>
      <a:accent5>
        <a:srgbClr val="89BE12"/>
      </a:accent5>
      <a:accent6>
        <a:srgbClr val="ACEB0F"/>
      </a:accent6>
      <a:hlink>
        <a:srgbClr val="149E17"/>
      </a:hlink>
      <a:folHlink>
        <a:srgbClr val="BFBFBF"/>
      </a:folHlink>
    </a:clrScheme>
    <a:fontScheme name="gmgapt0e">
      <a:majorFont>
        <a:latin typeface="Arial" panose="020F0302020204030204"/>
        <a:ea typeface="Microsoft YaHei"/>
        <a:cs typeface=""/>
      </a:majorFont>
      <a:minorFont>
        <a:latin typeface="Arial" panose="020F0502020204030204"/>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自定义 1">
      <a:dk1>
        <a:srgbClr val="000000"/>
      </a:dk1>
      <a:lt1>
        <a:srgbClr val="FFFFFF"/>
      </a:lt1>
      <a:dk2>
        <a:srgbClr val="768395"/>
      </a:dk2>
      <a:lt2>
        <a:srgbClr val="F0F0F0"/>
      </a:lt2>
      <a:accent1>
        <a:srgbClr val="30AC67"/>
      </a:accent1>
      <a:accent2>
        <a:srgbClr val="6CBF19"/>
      </a:accent2>
      <a:accent3>
        <a:srgbClr val="5EB408"/>
      </a:accent3>
      <a:accent4>
        <a:srgbClr val="8ABC1D"/>
      </a:accent4>
      <a:accent5>
        <a:srgbClr val="89BE12"/>
      </a:accent5>
      <a:accent6>
        <a:srgbClr val="ACEB0F"/>
      </a:accent6>
      <a:hlink>
        <a:srgbClr val="149E17"/>
      </a:hlink>
      <a:folHlink>
        <a:srgbClr val="BFBFBF"/>
      </a:folHlink>
    </a:clrScheme>
    <a:fontScheme name="gmgapt0e">
      <a:majorFont>
        <a:latin typeface="Arial" panose="020F0302020204030204"/>
        <a:ea typeface="Microsoft YaHei"/>
        <a:cs typeface=""/>
      </a:majorFont>
      <a:minorFont>
        <a:latin typeface="Arial" panose="020F0502020204030204"/>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301</TotalTime>
  <Words>3556</Words>
  <Application>Microsoft Office PowerPoint</Application>
  <PresentationFormat>宽屏</PresentationFormat>
  <Paragraphs>281</Paragraphs>
  <Slides>33</Slides>
  <Notes>10</Notes>
  <HiddenSlides>2</HiddenSlides>
  <MMClips>0</MMClips>
  <ScaleCrop>false</ScaleCrop>
  <HeadingPairs>
    <vt:vector size="6" baseType="variant">
      <vt:variant>
        <vt:lpstr>已用的字体</vt:lpstr>
      </vt:variant>
      <vt:variant>
        <vt:i4>9</vt:i4>
      </vt:variant>
      <vt:variant>
        <vt:lpstr>主题</vt:lpstr>
      </vt:variant>
      <vt:variant>
        <vt:i4>3</vt:i4>
      </vt:variant>
      <vt:variant>
        <vt:lpstr>幻灯片标题</vt:lpstr>
      </vt:variant>
      <vt:variant>
        <vt:i4>33</vt:i4>
      </vt:variant>
    </vt:vector>
  </HeadingPairs>
  <TitlesOfParts>
    <vt:vector size="45" baseType="lpstr">
      <vt:lpstr>等线</vt:lpstr>
      <vt:lpstr>微软雅黑</vt:lpstr>
      <vt:lpstr>微软雅黑</vt:lpstr>
      <vt:lpstr>Arial</vt:lpstr>
      <vt:lpstr>Calibri</vt:lpstr>
      <vt:lpstr>Century Gothic</vt:lpstr>
      <vt:lpstr>Impact</vt:lpstr>
      <vt:lpstr>Segoe UI</vt:lpstr>
      <vt:lpstr>Segoe UI Light</vt:lpstr>
      <vt:lpstr>Office 主题​​</vt:lpstr>
      <vt:lpstr>1_Office 主题​​</vt:lpstr>
      <vt:lpstr>1_OfficePLUS</vt:lpstr>
      <vt:lpstr>PowerPoint 演示文稿</vt:lpstr>
      <vt:lpstr>PowerPoint 演示文稿</vt:lpstr>
      <vt:lpstr>PowerPoint 演示文稿</vt:lpstr>
      <vt:lpstr>问题的提出：背景文字与数据</vt:lpstr>
      <vt:lpstr>问题的提出：背景与关键词</vt:lpstr>
      <vt:lpstr>问题的提出：包含大段文字</vt:lpstr>
      <vt:lpstr>PowerPoint 演示文稿</vt:lpstr>
      <vt:lpstr>文献综述：文字阐述和一些关键数据</vt:lpstr>
      <vt:lpstr>文献综述：纯文字型</vt:lpstr>
      <vt:lpstr>文献综述：纯文字型</vt:lpstr>
      <vt:lpstr>文献综述：纯文字型</vt:lpstr>
      <vt:lpstr>文献综述：内容框架</vt:lpstr>
      <vt:lpstr>PowerPoint 演示文稿</vt:lpstr>
      <vt:lpstr>研究内容</vt:lpstr>
      <vt:lpstr>研究内容</vt:lpstr>
      <vt:lpstr>研究内容</vt:lpstr>
      <vt:lpstr>研究内容</vt:lpstr>
      <vt:lpstr>研究内容</vt:lpstr>
      <vt:lpstr>研究内容</vt:lpstr>
      <vt:lpstr>PowerPoint 演示文稿</vt:lpstr>
      <vt:lpstr>结论与展望</vt:lpstr>
      <vt:lpstr>结论与展望</vt:lpstr>
      <vt:lpstr>结论与展望</vt:lpstr>
      <vt:lpstr>结论与展望</vt:lpstr>
      <vt:lpstr>PowerPoint 演示文稿</vt:lpstr>
      <vt:lpstr>参考文献</vt:lpstr>
      <vt:lpstr>调研照片</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辣辣</dc:creator>
  <cp:lastModifiedBy>Yunxuan Liu</cp:lastModifiedBy>
  <cp:revision>176</cp:revision>
  <dcterms:created xsi:type="dcterms:W3CDTF">2019-01-21T07:37:15Z</dcterms:created>
  <dcterms:modified xsi:type="dcterms:W3CDTF">2019-04-13T07:51:19Z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Nuaxnuy@DESKTOP-GLORKB7</vt:lpwstr>
  </property>
  <property fmtid="{D5CDD505-2E9C-101B-9397-08002B2CF9AE}" pid="5" name="MSIP_Label_f42aa342-8706-4288-bd11-ebb85995028c_SetDate">
    <vt:lpwstr>2019-04-13T07:51:17.7031407Z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c8fde5eb-3620-49e4-aa5a-405d2acde591</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