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607" r:id="rId2"/>
    <p:sldId id="988" r:id="rId3"/>
    <p:sldId id="989" r:id="rId4"/>
    <p:sldId id="998" r:id="rId5"/>
    <p:sldId id="997" r:id="rId6"/>
    <p:sldId id="1001" r:id="rId7"/>
    <p:sldId id="1007" r:id="rId8"/>
    <p:sldId id="1011" r:id="rId9"/>
    <p:sldId id="1005" r:id="rId10"/>
    <p:sldId id="1002" r:id="rId11"/>
    <p:sldId id="1010" r:id="rId12"/>
    <p:sldId id="1004" r:id="rId13"/>
    <p:sldId id="1012" r:id="rId14"/>
    <p:sldId id="994" r:id="rId15"/>
    <p:sldId id="995" r:id="rId16"/>
    <p:sldId id="996" r:id="rId17"/>
    <p:sldId id="1003" r:id="rId18"/>
    <p:sldId id="1013" r:id="rId19"/>
    <p:sldId id="999" r:id="rId20"/>
    <p:sldId id="1000" r:id="rId21"/>
    <p:sldId id="1008" r:id="rId22"/>
    <p:sldId id="1009" r:id="rId23"/>
    <p:sldId id="1006" r:id="rId24"/>
    <p:sldId id="1014" r:id="rId25"/>
    <p:sldId id="993" r:id="rId26"/>
  </p:sldIdLst>
  <p:sldSz cx="9144000" cy="5143500" type="screen16x9"/>
  <p:notesSz cx="6858000" cy="9144000"/>
  <p:custDataLst>
    <p:tags r:id="rId2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404040"/>
    <a:srgbClr val="0075BF"/>
    <a:srgbClr val="034EA2"/>
    <a:srgbClr val="0087CD"/>
    <a:srgbClr val="C68F06"/>
    <a:srgbClr val="DB2C03"/>
    <a:srgbClr val="EBAC07"/>
    <a:srgbClr val="008487"/>
    <a:srgbClr val="163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varScale="1">
        <p:scale>
          <a:sx n="100" d="100"/>
          <a:sy n="100" d="100"/>
        </p:scale>
        <p:origin x="96" y="42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2018/8/7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extLst>
      <p:ext uri="{BB962C8B-B14F-4D97-AF65-F5344CB8AC3E}">
        <p14:creationId xmlns:p14="http://schemas.microsoft.com/office/powerpoint/2010/main" val="3421020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10</a:t>
            </a:fld>
            <a:endParaRPr lang="zh-CN" altLang="en-US"/>
          </a:p>
        </p:txBody>
      </p:sp>
    </p:spTree>
    <p:extLst>
      <p:ext uri="{BB962C8B-B14F-4D97-AF65-F5344CB8AC3E}">
        <p14:creationId xmlns:p14="http://schemas.microsoft.com/office/powerpoint/2010/main" val="2198500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11</a:t>
            </a:fld>
            <a:endParaRPr lang="zh-CN" altLang="en-US"/>
          </a:p>
        </p:txBody>
      </p:sp>
    </p:spTree>
    <p:extLst>
      <p:ext uri="{BB962C8B-B14F-4D97-AF65-F5344CB8AC3E}">
        <p14:creationId xmlns:p14="http://schemas.microsoft.com/office/powerpoint/2010/main" val="117531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1686502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1214748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14</a:t>
            </a:fld>
            <a:endParaRPr lang="zh-CN" altLang="en-US"/>
          </a:p>
        </p:txBody>
      </p:sp>
    </p:spTree>
    <p:extLst>
      <p:ext uri="{BB962C8B-B14F-4D97-AF65-F5344CB8AC3E}">
        <p14:creationId xmlns:p14="http://schemas.microsoft.com/office/powerpoint/2010/main" val="1465559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15</a:t>
            </a:fld>
            <a:endParaRPr lang="zh-CN" altLang="en-US"/>
          </a:p>
        </p:txBody>
      </p:sp>
    </p:spTree>
    <p:extLst>
      <p:ext uri="{BB962C8B-B14F-4D97-AF65-F5344CB8AC3E}">
        <p14:creationId xmlns:p14="http://schemas.microsoft.com/office/powerpoint/2010/main" val="1798240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16</a:t>
            </a:fld>
            <a:endParaRPr lang="zh-CN" altLang="en-US"/>
          </a:p>
        </p:txBody>
      </p:sp>
    </p:spTree>
    <p:extLst>
      <p:ext uri="{BB962C8B-B14F-4D97-AF65-F5344CB8AC3E}">
        <p14:creationId xmlns:p14="http://schemas.microsoft.com/office/powerpoint/2010/main" val="1238077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3823816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105358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19</a:t>
            </a:fld>
            <a:endParaRPr lang="zh-CN" altLang="en-US"/>
          </a:p>
        </p:txBody>
      </p:sp>
    </p:spTree>
    <p:extLst>
      <p:ext uri="{BB962C8B-B14F-4D97-AF65-F5344CB8AC3E}">
        <p14:creationId xmlns:p14="http://schemas.microsoft.com/office/powerpoint/2010/main" val="594489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a:t>
            </a:fld>
            <a:endParaRPr lang="zh-CN" altLang="en-US"/>
          </a:p>
        </p:txBody>
      </p:sp>
    </p:spTree>
    <p:extLst>
      <p:ext uri="{BB962C8B-B14F-4D97-AF65-F5344CB8AC3E}">
        <p14:creationId xmlns:p14="http://schemas.microsoft.com/office/powerpoint/2010/main" val="1724801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20</a:t>
            </a:fld>
            <a:endParaRPr lang="zh-CN" altLang="en-US"/>
          </a:p>
        </p:txBody>
      </p:sp>
    </p:spTree>
    <p:extLst>
      <p:ext uri="{BB962C8B-B14F-4D97-AF65-F5344CB8AC3E}">
        <p14:creationId xmlns:p14="http://schemas.microsoft.com/office/powerpoint/2010/main" val="2740234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21</a:t>
            </a:fld>
            <a:endParaRPr lang="zh-CN" altLang="en-US"/>
          </a:p>
        </p:txBody>
      </p:sp>
    </p:spTree>
    <p:extLst>
      <p:ext uri="{BB962C8B-B14F-4D97-AF65-F5344CB8AC3E}">
        <p14:creationId xmlns:p14="http://schemas.microsoft.com/office/powerpoint/2010/main" val="1330262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22</a:t>
            </a:fld>
            <a:endParaRPr lang="zh-CN" altLang="en-US"/>
          </a:p>
        </p:txBody>
      </p:sp>
    </p:spTree>
    <p:extLst>
      <p:ext uri="{BB962C8B-B14F-4D97-AF65-F5344CB8AC3E}">
        <p14:creationId xmlns:p14="http://schemas.microsoft.com/office/powerpoint/2010/main" val="2502427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pPr/>
              <a:t>23</a:t>
            </a:fld>
            <a:endParaRPr lang="zh-CN" altLang="en-US"/>
          </a:p>
        </p:txBody>
      </p:sp>
    </p:spTree>
    <p:extLst>
      <p:ext uri="{BB962C8B-B14F-4D97-AF65-F5344CB8AC3E}">
        <p14:creationId xmlns:p14="http://schemas.microsoft.com/office/powerpoint/2010/main" val="1213873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pPr/>
              <a:t>24</a:t>
            </a:fld>
            <a:endParaRPr lang="zh-CN" altLang="en-US"/>
          </a:p>
        </p:txBody>
      </p:sp>
    </p:spTree>
    <p:extLst>
      <p:ext uri="{BB962C8B-B14F-4D97-AF65-F5344CB8AC3E}">
        <p14:creationId xmlns:p14="http://schemas.microsoft.com/office/powerpoint/2010/main" val="3156610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25</a:t>
            </a:fld>
            <a:endParaRPr lang="zh-CN" altLang="en-US"/>
          </a:p>
        </p:txBody>
      </p:sp>
    </p:spTree>
    <p:extLst>
      <p:ext uri="{BB962C8B-B14F-4D97-AF65-F5344CB8AC3E}">
        <p14:creationId xmlns:p14="http://schemas.microsoft.com/office/powerpoint/2010/main" val="1198481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1226965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4</a:t>
            </a:fld>
            <a:endParaRPr lang="zh-CN" altLang="en-US"/>
          </a:p>
        </p:txBody>
      </p:sp>
    </p:spTree>
    <p:extLst>
      <p:ext uri="{BB962C8B-B14F-4D97-AF65-F5344CB8AC3E}">
        <p14:creationId xmlns:p14="http://schemas.microsoft.com/office/powerpoint/2010/main" val="3390088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5</a:t>
            </a:fld>
            <a:endParaRPr lang="zh-CN" altLang="en-US"/>
          </a:p>
        </p:txBody>
      </p:sp>
    </p:spTree>
    <p:extLst>
      <p:ext uri="{BB962C8B-B14F-4D97-AF65-F5344CB8AC3E}">
        <p14:creationId xmlns:p14="http://schemas.microsoft.com/office/powerpoint/2010/main" val="2993083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468095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7</a:t>
            </a:fld>
            <a:endParaRPr lang="zh-CN" altLang="en-US"/>
          </a:p>
        </p:txBody>
      </p:sp>
    </p:spTree>
    <p:extLst>
      <p:ext uri="{BB962C8B-B14F-4D97-AF65-F5344CB8AC3E}">
        <p14:creationId xmlns:p14="http://schemas.microsoft.com/office/powerpoint/2010/main" val="1636872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783060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9</a:t>
            </a:fld>
            <a:endParaRPr lang="zh-CN" altLang="en-US"/>
          </a:p>
        </p:txBody>
      </p:sp>
    </p:spTree>
    <p:extLst>
      <p:ext uri="{BB962C8B-B14F-4D97-AF65-F5344CB8AC3E}">
        <p14:creationId xmlns:p14="http://schemas.microsoft.com/office/powerpoint/2010/main" val="37287915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pic>
        <p:nvPicPr>
          <p:cNvPr id="8" name="Picture 2" descr="C:\Users\Administrator\Desktop\75bab28f863d378bb007a7537ede48fc.jpg"/>
          <p:cNvPicPr>
            <a:picLocks noChangeAspect="1" noChangeArrowheads="1"/>
          </p:cNvPicPr>
          <p:nvPr userDrawn="1"/>
        </p:nvPicPr>
        <p:blipFill>
          <a:blip r:embed="rId2" cstate="print"/>
          <a:srcRect/>
          <a:stretch>
            <a:fillRect/>
          </a:stretch>
        </p:blipFill>
        <p:spPr bwMode="auto">
          <a:xfrm>
            <a:off x="7884368" y="4061718"/>
            <a:ext cx="2160240" cy="2163563"/>
          </a:xfrm>
          <a:prstGeom prst="rect">
            <a:avLst/>
          </a:prstGeom>
          <a:noFill/>
        </p:spPr>
      </p:pic>
      <p:pic>
        <p:nvPicPr>
          <p:cNvPr id="9" name="Picture 2" descr="C:\Users\Administrator\Desktop\75bab28f863d378bb007a7537ede48fc.jpg"/>
          <p:cNvPicPr>
            <a:picLocks noChangeAspect="1" noChangeArrowheads="1"/>
          </p:cNvPicPr>
          <p:nvPr userDrawn="1"/>
        </p:nvPicPr>
        <p:blipFill>
          <a:blip r:embed="rId3" cstate="print"/>
          <a:srcRect/>
          <a:stretch>
            <a:fillRect/>
          </a:stretch>
        </p:blipFill>
        <p:spPr bwMode="auto">
          <a:xfrm>
            <a:off x="179512" y="123478"/>
            <a:ext cx="647077" cy="648072"/>
          </a:xfrm>
          <a:prstGeom prst="rect">
            <a:avLst/>
          </a:prstGeom>
          <a:noFill/>
        </p:spPr>
      </p:pic>
    </p:spTree>
    <p:extLst>
      <p:ext uri="{BB962C8B-B14F-4D97-AF65-F5344CB8AC3E}">
        <p14:creationId xmlns:p14="http://schemas.microsoft.com/office/powerpoint/2010/main"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77046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2018/8/7</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Picture 2" descr="C:\Users\Administrator\Desktop\582c0aa581928.jpg"/>
          <p:cNvPicPr>
            <a:picLocks noChangeAspect="1" noChangeArrowheads="1"/>
          </p:cNvPicPr>
          <p:nvPr userDrawn="1"/>
        </p:nvPicPr>
        <p:blipFill>
          <a:blip r:embed="rId2" cstate="print"/>
          <a:srcRect/>
          <a:stretch>
            <a:fillRect/>
          </a:stretch>
        </p:blipFill>
        <p:spPr bwMode="auto">
          <a:xfrm>
            <a:off x="0" y="0"/>
            <a:ext cx="9144000" cy="514349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2018/8/7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27584"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5" name="矩形 4">
            <a:extLst>
              <a:ext uri="{FF2B5EF4-FFF2-40B4-BE49-F238E27FC236}">
                <a16:creationId xmlns:a16="http://schemas.microsoft.com/office/drawing/2014/main" xmlns="" id="{28AF4610-0A9F-45E4-A98E-7F3212F5C74A}"/>
              </a:ext>
            </a:extLst>
          </p:cNvPr>
          <p:cNvSpPr/>
          <p:nvPr userDrawn="1"/>
        </p:nvSpPr>
        <p:spPr>
          <a:xfrm>
            <a:off x="0" y="267494"/>
            <a:ext cx="75557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27584"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5" name="矩形 4">
            <a:extLst>
              <a:ext uri="{FF2B5EF4-FFF2-40B4-BE49-F238E27FC236}">
                <a16:creationId xmlns:a16="http://schemas.microsoft.com/office/drawing/2014/main" xmlns="" id="{28AF4610-0A9F-45E4-A98E-7F3212F5C74A}"/>
              </a:ext>
            </a:extLst>
          </p:cNvPr>
          <p:cNvSpPr/>
          <p:nvPr userDrawn="1"/>
        </p:nvSpPr>
        <p:spPr>
          <a:xfrm>
            <a:off x="0" y="267494"/>
            <a:ext cx="75557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2436231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27584"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5" name="矩形 4">
            <a:extLst>
              <a:ext uri="{FF2B5EF4-FFF2-40B4-BE49-F238E27FC236}">
                <a16:creationId xmlns:a16="http://schemas.microsoft.com/office/drawing/2014/main" xmlns="" id="{28AF4610-0A9F-45E4-A98E-7F3212F5C74A}"/>
              </a:ext>
            </a:extLst>
          </p:cNvPr>
          <p:cNvSpPr/>
          <p:nvPr userDrawn="1"/>
        </p:nvSpPr>
        <p:spPr>
          <a:xfrm>
            <a:off x="0" y="267494"/>
            <a:ext cx="75557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4689908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27584"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5" name="矩形 4">
            <a:extLst>
              <a:ext uri="{FF2B5EF4-FFF2-40B4-BE49-F238E27FC236}">
                <a16:creationId xmlns:a16="http://schemas.microsoft.com/office/drawing/2014/main" xmlns="" id="{28AF4610-0A9F-45E4-A98E-7F3212F5C74A}"/>
              </a:ext>
            </a:extLst>
          </p:cNvPr>
          <p:cNvSpPr/>
          <p:nvPr userDrawn="1"/>
        </p:nvSpPr>
        <p:spPr>
          <a:xfrm>
            <a:off x="0" y="267494"/>
            <a:ext cx="75557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5893103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2018/8/7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4" r:id="rId3"/>
    <p:sldLayoutId id="2147483665" r:id="rId4"/>
    <p:sldLayoutId id="2147483666" r:id="rId5"/>
    <p:sldLayoutId id="2147483669" r:id="rId6"/>
    <p:sldLayoutId id="2147483674" r:id="rId7"/>
    <p:sldLayoutId id="2147483675" r:id="rId8"/>
    <p:sldLayoutId id="2147483676" r:id="rId9"/>
    <p:sldLayoutId id="2147483673" r:id="rId10"/>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gi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7" name="TextBox 26"/>
          <p:cNvSpPr txBox="1"/>
          <p:nvPr/>
        </p:nvSpPr>
        <p:spPr>
          <a:xfrm>
            <a:off x="2483768" y="1244248"/>
            <a:ext cx="4706738" cy="646331"/>
          </a:xfrm>
          <a:prstGeom prst="rect">
            <a:avLst/>
          </a:prstGeom>
          <a:noFill/>
        </p:spPr>
        <p:txBody>
          <a:bodyPr wrap="none" rtlCol="0">
            <a:spAutoFit/>
          </a:bodyPr>
          <a:lstStyle/>
          <a:p>
            <a:r>
              <a:rPr lang="zh-CN" altLang="en-US" sz="3600" dirty="0">
                <a:solidFill>
                  <a:schemeClr val="bg1"/>
                </a:solidFill>
                <a:latin typeface="微软雅黑" pitchFamily="34" charset="-122"/>
                <a:ea typeface="微软雅黑" pitchFamily="34" charset="-122"/>
              </a:rPr>
              <a:t>复古简约音乐</a:t>
            </a:r>
            <a:r>
              <a:rPr lang="en-US" altLang="zh-CN" sz="3600" dirty="0">
                <a:solidFill>
                  <a:schemeClr val="bg1"/>
                </a:solidFill>
                <a:latin typeface="微软雅黑" pitchFamily="34" charset="-122"/>
                <a:ea typeface="微软雅黑" pitchFamily="34" charset="-122"/>
              </a:rPr>
              <a:t>PPT</a:t>
            </a:r>
            <a:r>
              <a:rPr lang="zh-CN" altLang="en-US" sz="3600" dirty="0">
                <a:solidFill>
                  <a:schemeClr val="bg1"/>
                </a:solidFill>
                <a:latin typeface="微软雅黑" pitchFamily="34" charset="-122"/>
                <a:ea typeface="微软雅黑" pitchFamily="34" charset="-122"/>
              </a:rPr>
              <a:t>模版</a:t>
            </a:r>
          </a:p>
        </p:txBody>
      </p:sp>
      <p:sp>
        <p:nvSpPr>
          <p:cNvPr id="33" name="TextBox 32"/>
          <p:cNvSpPr txBox="1"/>
          <p:nvPr/>
        </p:nvSpPr>
        <p:spPr>
          <a:xfrm>
            <a:off x="3342930" y="1885929"/>
            <a:ext cx="2970686"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bg1"/>
                </a:solidFill>
                <a:latin typeface="微软雅黑" pitchFamily="34" charset="-122"/>
                <a:ea typeface="微软雅黑" pitchFamily="34" charset="-122"/>
                <a:cs typeface="微软雅黑" pitchFamily="34" charset="-122"/>
              </a:rPr>
              <a:t>适用于教师说课</a:t>
            </a:r>
            <a:r>
              <a:rPr lang="en-US" altLang="zh-CN" sz="1400" dirty="0">
                <a:solidFill>
                  <a:schemeClr val="bg1"/>
                </a:solidFill>
                <a:latin typeface="微软雅黑" pitchFamily="34" charset="-122"/>
                <a:ea typeface="微软雅黑" pitchFamily="34" charset="-122"/>
                <a:cs typeface="微软雅黑" pitchFamily="34" charset="-122"/>
              </a:rPr>
              <a:t>/</a:t>
            </a:r>
            <a:r>
              <a:rPr lang="zh-CN" altLang="en-US" sz="1400" dirty="0">
                <a:solidFill>
                  <a:schemeClr val="bg1"/>
                </a:solidFill>
                <a:latin typeface="微软雅黑" pitchFamily="34" charset="-122"/>
                <a:ea typeface="微软雅黑" pitchFamily="34" charset="-122"/>
                <a:cs typeface="微软雅黑" pitchFamily="34" charset="-122"/>
              </a:rPr>
              <a:t>音乐节</a:t>
            </a:r>
            <a:r>
              <a:rPr lang="en-US" altLang="zh-CN" sz="1400" dirty="0">
                <a:solidFill>
                  <a:schemeClr val="bg1"/>
                </a:solidFill>
                <a:latin typeface="微软雅黑" pitchFamily="34" charset="-122"/>
                <a:ea typeface="微软雅黑" pitchFamily="34" charset="-122"/>
                <a:cs typeface="微软雅黑" pitchFamily="34" charset="-122"/>
              </a:rPr>
              <a:t>/</a:t>
            </a:r>
            <a:r>
              <a:rPr lang="zh-CN" altLang="en-US" sz="1400" dirty="0">
                <a:solidFill>
                  <a:schemeClr val="bg1"/>
                </a:solidFill>
                <a:latin typeface="微软雅黑" pitchFamily="34" charset="-122"/>
                <a:ea typeface="微软雅黑" pitchFamily="34" charset="-122"/>
                <a:cs typeface="微软雅黑" pitchFamily="34" charset="-122"/>
              </a:rPr>
              <a:t>音乐会</a:t>
            </a:r>
            <a:r>
              <a:rPr lang="en-US" altLang="zh-CN" sz="1400" dirty="0">
                <a:solidFill>
                  <a:schemeClr val="bg1"/>
                </a:solidFill>
                <a:latin typeface="微软雅黑" pitchFamily="34" charset="-122"/>
                <a:ea typeface="微软雅黑" pitchFamily="34" charset="-122"/>
                <a:cs typeface="微软雅黑" pitchFamily="34" charset="-122"/>
              </a:rPr>
              <a:t>ppt</a:t>
            </a:r>
            <a:endParaRPr lang="zh-CN" altLang="en-US" sz="1400" dirty="0">
              <a:solidFill>
                <a:schemeClr val="bg1"/>
              </a:solidFill>
              <a:latin typeface="微软雅黑" pitchFamily="34" charset="-122"/>
              <a:ea typeface="微软雅黑" pitchFamily="34" charset="-122"/>
              <a:cs typeface="微软雅黑" pitchFamily="34" charset="-122"/>
            </a:endParaRPr>
          </a:p>
        </p:txBody>
      </p:sp>
      <p:sp>
        <p:nvSpPr>
          <p:cNvPr id="34" name="TextBox 33"/>
          <p:cNvSpPr txBox="1"/>
          <p:nvPr/>
        </p:nvSpPr>
        <p:spPr>
          <a:xfrm>
            <a:off x="2837746" y="2222743"/>
            <a:ext cx="3981047" cy="276999"/>
          </a:xfrm>
          <a:prstGeom prst="rect">
            <a:avLst/>
          </a:prstGeom>
          <a:noFill/>
        </p:spPr>
        <p:txBody>
          <a:bodyPr wrap="square" rtlCol="0">
            <a:spAutoFit/>
          </a:bodyPr>
          <a:lstStyle/>
          <a:p>
            <a:r>
              <a:rPr lang="en-US" altLang="zh-CN" sz="1200" dirty="0">
                <a:solidFill>
                  <a:schemeClr val="bg1"/>
                </a:solidFill>
              </a:rPr>
              <a:t>CCTV FUTURE ADVERTISING COMPANYIS CCTV TO EXOLORE</a:t>
            </a:r>
            <a:endParaRPr lang="zh-CN" altLang="en-US" sz="1200" dirty="0">
              <a:solidFill>
                <a:schemeClr val="bg1"/>
              </a:solidFill>
            </a:endParaRPr>
          </a:p>
        </p:txBody>
      </p:sp>
      <p:sp>
        <p:nvSpPr>
          <p:cNvPr id="13" name="TextBox 12"/>
          <p:cNvSpPr txBox="1"/>
          <p:nvPr/>
        </p:nvSpPr>
        <p:spPr>
          <a:xfrm>
            <a:off x="3925238" y="195486"/>
            <a:ext cx="1798890" cy="1200329"/>
          </a:xfrm>
          <a:prstGeom prst="rect">
            <a:avLst/>
          </a:prstGeom>
          <a:noFill/>
        </p:spPr>
        <p:txBody>
          <a:bodyPr wrap="none" rtlCol="0">
            <a:spAutoFit/>
          </a:bodyPr>
          <a:lstStyle/>
          <a:p>
            <a:r>
              <a:rPr lang="en-US" altLang="zh-CN" sz="7200" spc="-300" dirty="0">
                <a:solidFill>
                  <a:schemeClr val="bg1"/>
                </a:solidFill>
                <a:latin typeface="Agency FB" pitchFamily="34" charset="0"/>
              </a:rPr>
              <a:t>2 0 1 9</a:t>
            </a:r>
            <a:endParaRPr lang="zh-CN" altLang="en-US" sz="7200" spc="-300" dirty="0">
              <a:solidFill>
                <a:schemeClr val="bg1"/>
              </a:solidFill>
              <a:latin typeface="Agency FB" pitchFamily="34" charset="0"/>
            </a:endParaRPr>
          </a:p>
        </p:txBody>
      </p:sp>
      <p:pic>
        <p:nvPicPr>
          <p:cNvPr id="3" name="爱的纪念 souvenirs d'enfance">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624844" y="-9254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6000">
        <p:comb/>
      </p:transition>
    </mc:Choice>
    <mc:Fallback xmlns="">
      <p:transition spd="slow" advClick="0" advTm="600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5" presetClass="entr" presetSubtype="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ppt_w</p:attrName>
                                        </p:attrNameLst>
                                      </p:cBhvr>
                                      <p:tavLst>
                                        <p:tav tm="0" fmla="#ppt_w*sin(2.5*pi*$)">
                                          <p:val>
                                            <p:fltVal val="0"/>
                                          </p:val>
                                        </p:tav>
                                        <p:tav tm="100000">
                                          <p:val>
                                            <p:fltVal val="1"/>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3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by="(-#ppt_w*2)" calcmode="lin" valueType="num">
                                      <p:cBhvr rctx="PPT">
                                        <p:cTn id="16" dur="500" autoRev="1" fill="hold">
                                          <p:stCondLst>
                                            <p:cond delay="0"/>
                                          </p:stCondLst>
                                        </p:cTn>
                                        <p:tgtEl>
                                          <p:spTgt spid="27"/>
                                        </p:tgtEl>
                                        <p:attrNameLst>
                                          <p:attrName>ppt_w</p:attrName>
                                        </p:attrNameLst>
                                      </p:cBhvr>
                                    </p:anim>
                                    <p:anim by="(#ppt_w*0.50)" calcmode="lin" valueType="num">
                                      <p:cBhvr>
                                        <p:cTn id="17" dur="500" decel="50000" autoRev="1" fill="hold">
                                          <p:stCondLst>
                                            <p:cond delay="0"/>
                                          </p:stCondLst>
                                        </p:cTn>
                                        <p:tgtEl>
                                          <p:spTgt spid="27"/>
                                        </p:tgtEl>
                                        <p:attrNameLst>
                                          <p:attrName>ppt_x</p:attrName>
                                        </p:attrNameLst>
                                      </p:cBhvr>
                                    </p:anim>
                                    <p:anim from="(-#ppt_h/2)" to="(#ppt_y)" calcmode="lin" valueType="num">
                                      <p:cBhvr>
                                        <p:cTn id="18" dur="1000" fill="hold">
                                          <p:stCondLst>
                                            <p:cond delay="0"/>
                                          </p:stCondLst>
                                        </p:cTn>
                                        <p:tgtEl>
                                          <p:spTgt spid="27"/>
                                        </p:tgtEl>
                                        <p:attrNameLst>
                                          <p:attrName>ppt_y</p:attrName>
                                        </p:attrNameLst>
                                      </p:cBhvr>
                                    </p:anim>
                                    <p:animRot by="21600000">
                                      <p:cBhvr>
                                        <p:cTn id="19" dur="1000" fill="hold">
                                          <p:stCondLst>
                                            <p:cond delay="0"/>
                                          </p:stCondLst>
                                        </p:cTn>
                                        <p:tgtEl>
                                          <p:spTgt spid="27"/>
                                        </p:tgtEl>
                                        <p:attrNameLst>
                                          <p:attrName>r</p:attrName>
                                        </p:attrNameLst>
                                      </p:cBhvr>
                                    </p:animRot>
                                  </p:childTnLst>
                                </p:cTn>
                              </p:par>
                            </p:childTnLst>
                          </p:cTn>
                        </p:par>
                        <p:par>
                          <p:cTn id="20" fill="hold">
                            <p:stCondLst>
                              <p:cond delay="33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1"/>
                                          </p:val>
                                        </p:tav>
                                        <p:tav tm="100000">
                                          <p:val>
                                            <p:strVal val="#ppt_x"/>
                                          </p:val>
                                        </p:tav>
                                      </p:tavLst>
                                    </p:anim>
                                    <p:anim calcmode="lin" valueType="num">
                                      <p:cBhvr>
                                        <p:cTn id="25" dur="10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3"/>
                </p:tgtEl>
              </p:cMediaNode>
            </p:audio>
          </p:childTnLst>
        </p:cTn>
      </p:par>
    </p:tnLst>
    <p:bldLst>
      <p:bldP spid="27" grpId="0"/>
      <p:bldP spid="33" grpId="0"/>
      <p:bldP spid="34"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4AFCB300-526C-4FEF-A9A5-944CDF7AC28A}"/>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grpSp>
        <p:nvGrpSpPr>
          <p:cNvPr id="10" name="组合 9">
            <a:extLst>
              <a:ext uri="{FF2B5EF4-FFF2-40B4-BE49-F238E27FC236}">
                <a16:creationId xmlns:a16="http://schemas.microsoft.com/office/drawing/2014/main" xmlns="" id="{0C324249-ECC9-40A5-8E9B-A563CF1C5311}"/>
              </a:ext>
            </a:extLst>
          </p:cNvPr>
          <p:cNvGrpSpPr/>
          <p:nvPr/>
        </p:nvGrpSpPr>
        <p:grpSpPr>
          <a:xfrm>
            <a:off x="827584" y="627534"/>
            <a:ext cx="3600450" cy="4171950"/>
            <a:chOff x="2070" y="791"/>
            <a:chExt cx="7560" cy="8760"/>
          </a:xfrm>
        </p:grpSpPr>
        <p:sp>
          <p:nvSpPr>
            <p:cNvPr id="11" name="矩形 10">
              <a:extLst>
                <a:ext uri="{FF2B5EF4-FFF2-40B4-BE49-F238E27FC236}">
                  <a16:creationId xmlns:a16="http://schemas.microsoft.com/office/drawing/2014/main" xmlns="" id="{EFD22E3B-040E-47B1-88CF-384167648D82}"/>
                </a:ext>
              </a:extLst>
            </p:cNvPr>
            <p:cNvSpPr/>
            <p:nvPr/>
          </p:nvSpPr>
          <p:spPr>
            <a:xfrm>
              <a:off x="2070" y="791"/>
              <a:ext cx="7560" cy="87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矩形 11">
              <a:extLst>
                <a:ext uri="{FF2B5EF4-FFF2-40B4-BE49-F238E27FC236}">
                  <a16:creationId xmlns:a16="http://schemas.microsoft.com/office/drawing/2014/main" xmlns="" id="{9B98385E-4DB8-4249-A885-A4FC3ED97F4C}"/>
                </a:ext>
              </a:extLst>
            </p:cNvPr>
            <p:cNvSpPr/>
            <p:nvPr/>
          </p:nvSpPr>
          <p:spPr>
            <a:xfrm>
              <a:off x="2070" y="791"/>
              <a:ext cx="7560" cy="876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3" name="Rectangle 96">
            <a:extLst>
              <a:ext uri="{FF2B5EF4-FFF2-40B4-BE49-F238E27FC236}">
                <a16:creationId xmlns:a16="http://schemas.microsoft.com/office/drawing/2014/main" xmlns="" id="{CC0C924F-4B4D-424B-8AFD-A5FA7C4E6AB6}"/>
              </a:ext>
            </a:extLst>
          </p:cNvPr>
          <p:cNvSpPr/>
          <p:nvPr/>
        </p:nvSpPr>
        <p:spPr>
          <a:xfrm>
            <a:off x="5423766" y="822584"/>
            <a:ext cx="2898068" cy="1584793"/>
          </a:xfrm>
          <a:prstGeom prst="rect">
            <a:avLst/>
          </a:prstGeom>
        </p:spPr>
        <p:txBody>
          <a:bodyPr wrap="square">
            <a:spAutoFit/>
          </a:bodyPr>
          <a:lstStyle/>
          <a:p>
            <a:pPr lvl="0" algn="ctr">
              <a:lnSpc>
                <a:spcPct val="200000"/>
              </a:lnSpc>
            </a:pPr>
            <a:r>
              <a:rPr lang="zh-CN" altLang="en-US" sz="1000" dirty="0">
                <a:solidFill>
                  <a:prstClr val="black">
                    <a:lumMod val="65000"/>
                    <a:lumOff val="35000"/>
                  </a:prstClr>
                </a:solidFill>
                <a:latin typeface="微软雅黑" panose="020B0503020204020204" charset="-122"/>
                <a:ea typeface="微软雅黑" panose="020B0503020204020204" charset="-122"/>
                <a:sym typeface="+mn-ea"/>
              </a:rPr>
              <a:t>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a:t>
            </a:r>
          </a:p>
        </p:txBody>
      </p:sp>
      <p:sp>
        <p:nvSpPr>
          <p:cNvPr id="14" name="矩形 13">
            <a:extLst>
              <a:ext uri="{FF2B5EF4-FFF2-40B4-BE49-F238E27FC236}">
                <a16:creationId xmlns:a16="http://schemas.microsoft.com/office/drawing/2014/main" xmlns="" id="{C8B49C84-331D-4540-8232-A8151D604001}"/>
              </a:ext>
            </a:extLst>
          </p:cNvPr>
          <p:cNvSpPr/>
          <p:nvPr/>
        </p:nvSpPr>
        <p:spPr>
          <a:xfrm>
            <a:off x="827583" y="627534"/>
            <a:ext cx="4481513" cy="1419225"/>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文本框 14">
            <a:extLst>
              <a:ext uri="{FF2B5EF4-FFF2-40B4-BE49-F238E27FC236}">
                <a16:creationId xmlns:a16="http://schemas.microsoft.com/office/drawing/2014/main" xmlns="" id="{6ECE5680-F7E4-4A2E-8358-17228DFF14A0}"/>
              </a:ext>
            </a:extLst>
          </p:cNvPr>
          <p:cNvSpPr txBox="1"/>
          <p:nvPr/>
        </p:nvSpPr>
        <p:spPr>
          <a:xfrm>
            <a:off x="965500" y="744476"/>
            <a:ext cx="3401765" cy="646331"/>
          </a:xfrm>
          <a:prstGeom prst="rect">
            <a:avLst/>
          </a:prstGeom>
          <a:noFill/>
        </p:spPr>
        <p:txBody>
          <a:bodyPr wrap="none" rtlCol="0">
            <a:spAutoFit/>
          </a:bodyPr>
          <a:lstStyle/>
          <a:p>
            <a:r>
              <a:rPr lang="en-US" altLang="zh-CN" sz="3600" b="1" dirty="0">
                <a:solidFill>
                  <a:schemeClr val="bg1"/>
                </a:solidFill>
                <a:latin typeface="微软雅黑" panose="020B0503020204020204" charset="-122"/>
                <a:ea typeface="微软雅黑" panose="020B0503020204020204" charset="-122"/>
              </a:rPr>
              <a:t>Add your</a:t>
            </a:r>
            <a:r>
              <a:rPr lang="zh-CN" altLang="en-US" sz="3600" b="1" dirty="0">
                <a:solidFill>
                  <a:schemeClr val="bg1"/>
                </a:solidFill>
                <a:latin typeface="微软雅黑" panose="020B0503020204020204" charset="-122"/>
                <a:ea typeface="微软雅黑" panose="020B0503020204020204" charset="-122"/>
              </a:rPr>
              <a:t> </a:t>
            </a:r>
            <a:r>
              <a:rPr lang="en-US" altLang="zh-CN" sz="3600" b="1" dirty="0">
                <a:solidFill>
                  <a:schemeClr val="bg1"/>
                </a:solidFill>
                <a:latin typeface="微软雅黑" panose="020B0503020204020204" charset="-122"/>
                <a:ea typeface="微软雅黑" panose="020B0503020204020204" charset="-122"/>
              </a:rPr>
              <a:t>title</a:t>
            </a:r>
          </a:p>
        </p:txBody>
      </p:sp>
      <p:sp>
        <p:nvSpPr>
          <p:cNvPr id="16" name="文本框 15">
            <a:extLst>
              <a:ext uri="{FF2B5EF4-FFF2-40B4-BE49-F238E27FC236}">
                <a16:creationId xmlns:a16="http://schemas.microsoft.com/office/drawing/2014/main" xmlns="" id="{08A98352-BB12-450A-8811-14D13E19F632}"/>
              </a:ext>
            </a:extLst>
          </p:cNvPr>
          <p:cNvSpPr txBox="1"/>
          <p:nvPr/>
        </p:nvSpPr>
        <p:spPr>
          <a:xfrm>
            <a:off x="965902" y="1596658"/>
            <a:ext cx="1774012" cy="323165"/>
          </a:xfrm>
          <a:prstGeom prst="rect">
            <a:avLst/>
          </a:prstGeom>
          <a:noFill/>
        </p:spPr>
        <p:txBody>
          <a:bodyPr wrap="none" rtlCol="0">
            <a:spAutoFit/>
          </a:bodyPr>
          <a:lstStyle/>
          <a:p>
            <a:pPr algn="l"/>
            <a:r>
              <a:rPr lang="en-US" altLang="zh-CN" sz="1500" dirty="0">
                <a:solidFill>
                  <a:schemeClr val="bg1"/>
                </a:solidFill>
                <a:latin typeface="Meiryo" panose="020B0604030504040204" pitchFamily="34" charset="-128"/>
                <a:ea typeface="Meiryo" panose="020B0604030504040204" pitchFamily="34" charset="-128"/>
                <a:cs typeface="Meiryo" panose="020B0604030504040204" pitchFamily="34" charset="-128"/>
              </a:rPr>
              <a:t>Destiny Freedom</a:t>
            </a:r>
          </a:p>
        </p:txBody>
      </p:sp>
      <p:cxnSp>
        <p:nvCxnSpPr>
          <p:cNvPr id="17" name="直接连接符 16">
            <a:extLst>
              <a:ext uri="{FF2B5EF4-FFF2-40B4-BE49-F238E27FC236}">
                <a16:creationId xmlns:a16="http://schemas.microsoft.com/office/drawing/2014/main" xmlns="" id="{DA96D814-D12B-4F53-A0D5-0546B4ADD538}"/>
              </a:ext>
            </a:extLst>
          </p:cNvPr>
          <p:cNvCxnSpPr/>
          <p:nvPr/>
        </p:nvCxnSpPr>
        <p:spPr>
          <a:xfrm>
            <a:off x="965591" y="1473878"/>
            <a:ext cx="20442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ECE3F775-2E72-49D9-A116-18E6ACD906EC}"/>
              </a:ext>
            </a:extLst>
          </p:cNvPr>
          <p:cNvSpPr/>
          <p:nvPr/>
        </p:nvSpPr>
        <p:spPr>
          <a:xfrm>
            <a:off x="4542704" y="2407377"/>
            <a:ext cx="276225" cy="2762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Rectangle 96">
            <a:extLst>
              <a:ext uri="{FF2B5EF4-FFF2-40B4-BE49-F238E27FC236}">
                <a16:creationId xmlns:a16="http://schemas.microsoft.com/office/drawing/2014/main" xmlns="" id="{F0F4AD6D-C6C5-4EE8-BD92-AC2FF84A8F3D}"/>
              </a:ext>
            </a:extLst>
          </p:cNvPr>
          <p:cNvSpPr/>
          <p:nvPr/>
        </p:nvSpPr>
        <p:spPr>
          <a:xfrm>
            <a:off x="5423766" y="3005959"/>
            <a:ext cx="2898068" cy="1584793"/>
          </a:xfrm>
          <a:prstGeom prst="rect">
            <a:avLst/>
          </a:prstGeom>
        </p:spPr>
        <p:txBody>
          <a:bodyPr wrap="square">
            <a:spAutoFit/>
          </a:bodyPr>
          <a:lstStyle/>
          <a:p>
            <a:pPr lvl="0" algn="ctr">
              <a:lnSpc>
                <a:spcPct val="200000"/>
              </a:lnSpc>
            </a:pPr>
            <a:r>
              <a:rPr lang="zh-CN" altLang="en-US" sz="1000" dirty="0">
                <a:solidFill>
                  <a:prstClr val="black">
                    <a:lumMod val="65000"/>
                    <a:lumOff val="35000"/>
                  </a:prstClr>
                </a:solidFill>
                <a:latin typeface="微软雅黑" panose="020B0503020204020204" charset="-122"/>
                <a:ea typeface="微软雅黑" panose="020B0503020204020204" charset="-122"/>
                <a:sym typeface="+mn-ea"/>
              </a:rPr>
              <a:t>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a:t>
            </a:r>
          </a:p>
        </p:txBody>
      </p:sp>
    </p:spTree>
    <p:extLst>
      <p:ext uri="{BB962C8B-B14F-4D97-AF65-F5344CB8AC3E}">
        <p14:creationId xmlns:p14="http://schemas.microsoft.com/office/powerpoint/2010/main" val="945811496"/>
      </p:ext>
    </p:extLst>
  </p:cSld>
  <p:clrMapOvr>
    <a:masterClrMapping/>
  </p:clrMapOvr>
  <mc:AlternateContent xmlns:mc="http://schemas.openxmlformats.org/markup-compatibility/2006" xmlns:p14="http://schemas.microsoft.com/office/powerpoint/2010/main">
    <mc:Choice Requires="p14">
      <p:transition spd="slow" p14:dur="1500" advClick="0" advTm="4500">
        <p14:prism isInverted="1"/>
      </p:transition>
    </mc:Choice>
    <mc:Fallback xmlns="">
      <p:transition spd="slow" advClick="0" advTm="4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000"/>
                            </p:stCondLst>
                            <p:childTnLst>
                              <p:par>
                                <p:cTn id="36" presetID="29" presetClass="entr" presetSubtype="0" fill="hold" grpId="1"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2"/>
                                          </p:val>
                                        </p:tav>
                                        <p:tav tm="100000">
                                          <p:val>
                                            <p:strVal val="#ppt_x"/>
                                          </p:val>
                                        </p:tav>
                                      </p:tavLst>
                                    </p:anim>
                                    <p:anim calcmode="lin" valueType="num">
                                      <p:cBhvr>
                                        <p:cTn id="39"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0" dur="500"/>
                                        <p:tgtEl>
                                          <p:spTgt spid="13"/>
                                        </p:tgtEl>
                                      </p:cBhvr>
                                    </p:animEffect>
                                  </p:childTnLst>
                                </p:cTn>
                              </p:par>
                            </p:childTnLst>
                          </p:cTn>
                        </p:par>
                        <p:par>
                          <p:cTn id="41" fill="hold">
                            <p:stCondLst>
                              <p:cond delay="4500"/>
                            </p:stCondLst>
                            <p:childTnLst>
                              <p:par>
                                <p:cTn id="42" presetID="29" presetClass="entr" presetSubtype="0" fill="hold" grpId="1"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2"/>
                                          </p:val>
                                        </p:tav>
                                        <p:tav tm="100000">
                                          <p:val>
                                            <p:strVal val="#ppt_x"/>
                                          </p:val>
                                        </p:tav>
                                      </p:tavLst>
                                    </p:anim>
                                    <p:anim calcmode="lin" valueType="num">
                                      <p:cBhvr>
                                        <p:cTn id="45"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animBg="1"/>
      <p:bldP spid="15" grpId="0"/>
      <p:bldP spid="16" grpId="0"/>
      <p:bldP spid="18" grpId="0" animBg="1"/>
      <p:bldP spid="19" grpId="0"/>
      <p:bldP spid="19"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780914" y="1096133"/>
            <a:ext cx="7535886" cy="1438339"/>
            <a:chOff x="5004842" y="1600880"/>
            <a:chExt cx="6377930" cy="1437979"/>
          </a:xfrm>
        </p:grpSpPr>
        <p:sp>
          <p:nvSpPr>
            <p:cNvPr id="3" name="TextBox 45"/>
            <p:cNvSpPr txBox="1">
              <a:spLocks noChangeArrowheads="1"/>
            </p:cNvSpPr>
            <p:nvPr/>
          </p:nvSpPr>
          <p:spPr bwMode="auto">
            <a:xfrm>
              <a:off x="5017479" y="1931904"/>
              <a:ext cx="6365293" cy="1106955"/>
            </a:xfrm>
            <a:prstGeom prst="rect">
              <a:avLst/>
            </a:prstGeom>
            <a:noFill/>
            <a:ln w="9525">
              <a:noFill/>
              <a:miter lim="800000"/>
              <a:headEnd/>
              <a:tailEnd/>
            </a:ln>
          </p:spPr>
          <p:txBody>
            <a:bodyPr lIns="96780" tIns="48390" rIns="96780" bIns="48390">
              <a:spAutoFit/>
            </a:bodyPr>
            <a:lstStyle/>
            <a:p>
              <a:pPr>
                <a:lnSpc>
                  <a:spcPct val="120000"/>
                </a:lnSpc>
              </a:pPr>
              <a:r>
                <a:rPr lang="zh-CN" altLang="en-US" sz="800" dirty="0">
                  <a:solidFill>
                    <a:schemeClr val="bg1">
                      <a:lumMod val="50000"/>
                    </a:schemeClr>
                  </a:solidFill>
                  <a:latin typeface="微软雅黑" pitchFamily="34" charset="-122"/>
                  <a:ea typeface="微软雅黑" pitchFamily="34" charset="-122"/>
                </a:rPr>
                <a:t>双击输入替换内容双击输入替换内容双击输入替换内容双击输入替换内容双击输入替换内容双击输入替换内容双击输入替换内容双击输入替换内容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defTabSz="914871"/>
              <a:endParaRPr lang="en-US" altLang="zh-CN" sz="800" dirty="0">
                <a:solidFill>
                  <a:schemeClr val="bg1">
                    <a:lumMod val="50000"/>
                  </a:schemeClr>
                </a:solidFill>
                <a:latin typeface="微软雅黑" pitchFamily="34" charset="-122"/>
                <a:ea typeface="微软雅黑" pitchFamily="34" charset="-122"/>
              </a:endParaRPr>
            </a:p>
          </p:txBody>
        </p:sp>
        <p:sp>
          <p:nvSpPr>
            <p:cNvPr id="4" name="TextBox 53"/>
            <p:cNvSpPr txBox="1">
              <a:spLocks noChangeArrowheads="1"/>
            </p:cNvSpPr>
            <p:nvPr/>
          </p:nvSpPr>
          <p:spPr bwMode="auto">
            <a:xfrm>
              <a:off x="5004842" y="1600880"/>
              <a:ext cx="2679059" cy="335201"/>
            </a:xfrm>
            <a:prstGeom prst="rect">
              <a:avLst/>
            </a:prstGeom>
            <a:noFill/>
            <a:ln w="9525">
              <a:noFill/>
              <a:miter lim="800000"/>
              <a:headEnd/>
              <a:tailEnd/>
            </a:ln>
          </p:spPr>
          <p:txBody>
            <a:bodyPr lIns="96780" tIns="48390" rIns="96780" bIns="48390">
              <a:spAutoFit/>
            </a:bodyPr>
            <a:lstStyle/>
            <a:p>
              <a:pPr defTabSz="914871"/>
              <a:r>
                <a:rPr lang="zh-CN" altLang="en-US" sz="1500" dirty="0">
                  <a:solidFill>
                    <a:schemeClr val="bg1">
                      <a:lumMod val="50000"/>
                    </a:schemeClr>
                  </a:solidFill>
                  <a:latin typeface="微软雅黑" panose="020B0503020204020204" pitchFamily="34" charset="-122"/>
                  <a:ea typeface="微软雅黑" panose="020B0503020204020204" pitchFamily="34" charset="-122"/>
                </a:rPr>
                <a:t>请在此处添加标题</a:t>
              </a:r>
            </a:p>
          </p:txBody>
        </p:sp>
      </p:grpSp>
      <p:sp>
        <p:nvSpPr>
          <p:cNvPr id="5" name="Freeform 5"/>
          <p:cNvSpPr>
            <a:spLocks/>
          </p:cNvSpPr>
          <p:nvPr/>
        </p:nvSpPr>
        <p:spPr bwMode="auto">
          <a:xfrm>
            <a:off x="780914" y="2254251"/>
            <a:ext cx="1826112" cy="1901976"/>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1">
              <a:lumMod val="75000"/>
              <a:lumOff val="25000"/>
            </a:schemeClr>
          </a:solidFill>
          <a:ln>
            <a:noFill/>
          </a:ln>
          <a:effectLst/>
        </p:spPr>
        <p:txBody>
          <a:bodyPr wrap="none" lIns="86388" tIns="43194" rIns="86388" bIns="43194" anchor="ctr"/>
          <a:lstStyle/>
          <a:p>
            <a:pPr defTabSz="863878">
              <a:defRPr/>
            </a:pPr>
            <a:endParaRPr lang="zh-CN" altLang="en-US" sz="1300" kern="0" dirty="0">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1049680" y="2706310"/>
            <a:ext cx="1157184" cy="1126454"/>
          </a:xfrm>
          <a:prstGeom prst="rect">
            <a:avLst/>
          </a:prstGeom>
          <a:noFill/>
          <a:ln w="9525">
            <a:noFill/>
            <a:miter lim="800000"/>
            <a:headEnd/>
            <a:tailEnd/>
          </a:ln>
        </p:spPr>
        <p:txBody>
          <a:bodyPr lIns="91433" tIns="45716" rIns="91433" bIns="45716">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a:p>
            <a:pPr>
              <a:lnSpc>
                <a:spcPct val="120000"/>
              </a:lnSpc>
            </a:pP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388623" y="2331358"/>
            <a:ext cx="261300" cy="288894"/>
          </a:xfrm>
          <a:prstGeom prst="rect">
            <a:avLst/>
          </a:prstGeom>
          <a:noFill/>
          <a:ln w="9525">
            <a:noFill/>
            <a:miter lim="800000"/>
            <a:headEnd/>
            <a:tailEnd/>
          </a:ln>
        </p:spPr>
        <p:txBody>
          <a:bodyPr lIns="91433" tIns="45716" rIns="91433" bIns="45716">
            <a:spAutoFit/>
          </a:bodyPr>
          <a:lstStyle/>
          <a:p>
            <a:pPr algn="ctr" defTabSz="914871">
              <a:lnSpc>
                <a:spcPts val="1500"/>
              </a:lnSpc>
            </a:pP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368124" y="2252739"/>
            <a:ext cx="1827605" cy="190197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75000"/>
              <a:lumOff val="25000"/>
            </a:schemeClr>
          </a:solidFill>
          <a:ln>
            <a:noFill/>
          </a:ln>
          <a:effectLst/>
        </p:spPr>
        <p:txBody>
          <a:bodyPr wrap="none" lIns="86388" tIns="43194" rIns="86388" bIns="43194" anchor="ctr"/>
          <a:lstStyle/>
          <a:p>
            <a:pPr defTabSz="863878">
              <a:defRPr/>
            </a:pPr>
            <a:endParaRPr lang="zh-CN" altLang="en-US" sz="1300" kern="0"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733944" y="2787953"/>
            <a:ext cx="1088500" cy="978721"/>
          </a:xfrm>
          <a:prstGeom prst="rect">
            <a:avLst/>
          </a:prstGeom>
          <a:noFill/>
          <a:ln w="9525">
            <a:noFill/>
            <a:miter lim="800000"/>
            <a:headEnd/>
            <a:tailEnd/>
          </a:ln>
        </p:spPr>
        <p:txBody>
          <a:bodyPr lIns="91433" tIns="45716" rIns="91433" bIns="45716">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10" name="矩形 9"/>
          <p:cNvSpPr>
            <a:spLocks noChangeArrowheads="1"/>
          </p:cNvSpPr>
          <p:nvPr/>
        </p:nvSpPr>
        <p:spPr bwMode="auto">
          <a:xfrm>
            <a:off x="2980312" y="2319262"/>
            <a:ext cx="259806" cy="288894"/>
          </a:xfrm>
          <a:prstGeom prst="rect">
            <a:avLst/>
          </a:prstGeom>
          <a:noFill/>
          <a:ln w="9525">
            <a:noFill/>
            <a:miter lim="800000"/>
            <a:headEnd/>
            <a:tailEnd/>
          </a:ln>
        </p:spPr>
        <p:txBody>
          <a:bodyPr lIns="91433" tIns="45716" rIns="91433" bIns="45716">
            <a:spAutoFit/>
          </a:bodyPr>
          <a:lstStyle/>
          <a:p>
            <a:pPr algn="ctr" defTabSz="914871">
              <a:lnSpc>
                <a:spcPts val="1500"/>
              </a:lnSpc>
            </a:pP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3961305" y="2252739"/>
            <a:ext cx="1824620" cy="190197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75000"/>
              <a:lumOff val="25000"/>
            </a:schemeClr>
          </a:solidFill>
          <a:ln>
            <a:noFill/>
          </a:ln>
          <a:effectLst/>
        </p:spPr>
        <p:txBody>
          <a:bodyPr wrap="none" lIns="86388" tIns="43194" rIns="86388" bIns="43194" anchor="ctr"/>
          <a:lstStyle/>
          <a:p>
            <a:pPr defTabSz="863878">
              <a:defRPr/>
            </a:pPr>
            <a:endParaRPr lang="zh-CN" altLang="en-US" sz="1300" kern="0" dirty="0">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4319660" y="2787953"/>
            <a:ext cx="1107911" cy="978721"/>
          </a:xfrm>
          <a:prstGeom prst="rect">
            <a:avLst/>
          </a:prstGeom>
          <a:noFill/>
          <a:ln w="9525">
            <a:noFill/>
            <a:miter lim="800000"/>
            <a:headEnd/>
            <a:tailEnd/>
          </a:ln>
        </p:spPr>
        <p:txBody>
          <a:bodyPr lIns="91433" tIns="45716" rIns="91433" bIns="45716">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13" name="矩形 12"/>
          <p:cNvSpPr>
            <a:spLocks noChangeArrowheads="1"/>
          </p:cNvSpPr>
          <p:nvPr/>
        </p:nvSpPr>
        <p:spPr bwMode="auto">
          <a:xfrm>
            <a:off x="4572000" y="2319262"/>
            <a:ext cx="262793" cy="288894"/>
          </a:xfrm>
          <a:prstGeom prst="rect">
            <a:avLst/>
          </a:prstGeom>
          <a:noFill/>
          <a:ln w="9525">
            <a:noFill/>
            <a:miter lim="800000"/>
            <a:headEnd/>
            <a:tailEnd/>
          </a:ln>
        </p:spPr>
        <p:txBody>
          <a:bodyPr lIns="91433" tIns="45716" rIns="91433" bIns="45716">
            <a:spAutoFit/>
          </a:bodyPr>
          <a:lstStyle/>
          <a:p>
            <a:pPr algn="ctr" defTabSz="914871">
              <a:lnSpc>
                <a:spcPts val="1500"/>
              </a:lnSpc>
            </a:pP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auto">
          <a:xfrm>
            <a:off x="5545529" y="2252739"/>
            <a:ext cx="1824620" cy="190197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75000"/>
              <a:lumOff val="25000"/>
            </a:schemeClr>
          </a:solidFill>
          <a:ln>
            <a:noFill/>
          </a:ln>
          <a:effectLst/>
        </p:spPr>
        <p:txBody>
          <a:bodyPr wrap="none" lIns="86388" tIns="43194" rIns="86388" bIns="43194" anchor="ctr"/>
          <a:lstStyle/>
          <a:p>
            <a:pPr defTabSz="863878">
              <a:defRPr/>
            </a:pPr>
            <a:endParaRPr lang="zh-CN" altLang="en-US" sz="1300" kern="0" dirty="0">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897911" y="2790977"/>
            <a:ext cx="1107911" cy="978721"/>
          </a:xfrm>
          <a:prstGeom prst="rect">
            <a:avLst/>
          </a:prstGeom>
          <a:noFill/>
          <a:ln w="9525">
            <a:noFill/>
            <a:miter lim="800000"/>
            <a:headEnd/>
            <a:tailEnd/>
          </a:ln>
        </p:spPr>
        <p:txBody>
          <a:bodyPr lIns="91433" tIns="45716" rIns="91433" bIns="45716">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16" name="矩形 15"/>
          <p:cNvSpPr>
            <a:spLocks noChangeArrowheads="1"/>
          </p:cNvSpPr>
          <p:nvPr/>
        </p:nvSpPr>
        <p:spPr bwMode="auto">
          <a:xfrm>
            <a:off x="6157717" y="2322286"/>
            <a:ext cx="262793" cy="288894"/>
          </a:xfrm>
          <a:prstGeom prst="rect">
            <a:avLst/>
          </a:prstGeom>
          <a:noFill/>
          <a:ln w="9525">
            <a:noFill/>
            <a:miter lim="800000"/>
            <a:headEnd/>
            <a:tailEnd/>
          </a:ln>
        </p:spPr>
        <p:txBody>
          <a:bodyPr lIns="91433" tIns="45716" rIns="91433" bIns="45716">
            <a:spAutoFit/>
          </a:bodyPr>
          <a:lstStyle/>
          <a:p>
            <a:pPr algn="ctr" defTabSz="914871">
              <a:lnSpc>
                <a:spcPts val="1500"/>
              </a:lnSpc>
            </a:pPr>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Freeform 6"/>
          <p:cNvSpPr>
            <a:spLocks/>
          </p:cNvSpPr>
          <p:nvPr/>
        </p:nvSpPr>
        <p:spPr bwMode="auto">
          <a:xfrm>
            <a:off x="7129753" y="2252739"/>
            <a:ext cx="1528977" cy="1903488"/>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1">
              <a:lumMod val="75000"/>
              <a:lumOff val="25000"/>
            </a:schemeClr>
          </a:solidFill>
          <a:ln>
            <a:noFill/>
          </a:ln>
          <a:effectLst/>
        </p:spPr>
        <p:txBody>
          <a:bodyPr wrap="none" lIns="86388" tIns="43194" rIns="86388" bIns="43194" anchor="ctr"/>
          <a:lstStyle/>
          <a:p>
            <a:pPr defTabSz="863878">
              <a:defRPr/>
            </a:pPr>
            <a:endParaRPr lang="zh-CN" altLang="en-US" sz="1300" kern="0" dirty="0">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7474668" y="2790977"/>
            <a:ext cx="1107911" cy="978721"/>
          </a:xfrm>
          <a:prstGeom prst="rect">
            <a:avLst/>
          </a:prstGeom>
          <a:noFill/>
          <a:ln w="9525">
            <a:noFill/>
            <a:miter lim="800000"/>
            <a:headEnd/>
            <a:tailEnd/>
          </a:ln>
        </p:spPr>
        <p:txBody>
          <a:bodyPr lIns="91433" tIns="45716" rIns="91433" bIns="45716">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19" name="矩形 18"/>
          <p:cNvSpPr>
            <a:spLocks noChangeArrowheads="1"/>
          </p:cNvSpPr>
          <p:nvPr/>
        </p:nvSpPr>
        <p:spPr bwMode="auto">
          <a:xfrm>
            <a:off x="7740448" y="2322286"/>
            <a:ext cx="261300" cy="288894"/>
          </a:xfrm>
          <a:prstGeom prst="rect">
            <a:avLst/>
          </a:prstGeom>
          <a:noFill/>
          <a:ln w="9525">
            <a:noFill/>
            <a:miter lim="800000"/>
            <a:headEnd/>
            <a:tailEnd/>
          </a:ln>
        </p:spPr>
        <p:txBody>
          <a:bodyPr lIns="91433" tIns="45716" rIns="91433" bIns="45716">
            <a:spAutoFit/>
          </a:bodyPr>
          <a:lstStyle/>
          <a:p>
            <a:pPr algn="ctr" defTabSz="914871">
              <a:lnSpc>
                <a:spcPts val="1500"/>
              </a:lnSpc>
            </a:pPr>
            <a:r>
              <a:rPr lang="en-US" altLang="zh-CN" dirty="0">
                <a:solidFill>
                  <a:schemeClr val="bg1"/>
                </a:solidFill>
                <a:latin typeface="微软雅黑" panose="020B0503020204020204" pitchFamily="34" charset="-122"/>
                <a:ea typeface="微软雅黑" panose="020B0503020204020204" pitchFamily="34" charset="-122"/>
              </a:rPr>
              <a:t>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a:spLocks noChangeArrowheads="1"/>
          </p:cNvSpPr>
          <p:nvPr/>
        </p:nvSpPr>
        <p:spPr bwMode="auto">
          <a:xfrm>
            <a:off x="780914" y="4407204"/>
            <a:ext cx="7877816" cy="359833"/>
          </a:xfrm>
          <a:prstGeom prst="roundRect">
            <a:avLst>
              <a:gd name="adj" fmla="val 16667"/>
            </a:avLst>
          </a:prstGeom>
          <a:solidFill>
            <a:schemeClr val="tx1">
              <a:lumMod val="75000"/>
              <a:lumOff val="25000"/>
            </a:schemeClr>
          </a:solidFill>
          <a:ln w="25400" algn="ctr">
            <a:noFill/>
            <a:round/>
            <a:headEnd/>
            <a:tailEnd/>
          </a:ln>
        </p:spPr>
        <p:txBody>
          <a:bodyPr lIns="91433" tIns="45716" rIns="91433" bIns="45716" anchor="ctr"/>
          <a:lstStyle/>
          <a:p>
            <a:pPr algn="ctr" defTabSz="914871"/>
            <a:r>
              <a:rPr lang="zh-CN" altLang="en-US" sz="1500" dirty="0">
                <a:solidFill>
                  <a:schemeClr val="bg1"/>
                </a:solidFill>
                <a:latin typeface="微软雅黑" panose="020B0503020204020204" pitchFamily="34" charset="-122"/>
                <a:ea typeface="微软雅黑" panose="020B0503020204020204" pitchFamily="34" charset="-122"/>
              </a:rPr>
              <a:t>请在此添加主题内容</a:t>
            </a:r>
          </a:p>
        </p:txBody>
      </p:sp>
      <p:sp>
        <p:nvSpPr>
          <p:cNvPr id="21" name="文本框 20">
            <a:extLst>
              <a:ext uri="{FF2B5EF4-FFF2-40B4-BE49-F238E27FC236}">
                <a16:creationId xmlns:a16="http://schemas.microsoft.com/office/drawing/2014/main" xmlns="" id="{A3A6998A-73CA-47A1-9112-5B94C2543602}"/>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493513005"/>
      </p:ext>
    </p:extLst>
  </p:cSld>
  <p:clrMapOvr>
    <a:masterClrMapping/>
  </p:clrMapOvr>
  <mc:AlternateContent xmlns:mc="http://schemas.openxmlformats.org/markup-compatibility/2006" xmlns:p14="http://schemas.microsoft.com/office/powerpoint/2010/main">
    <mc:Choice Requires="p14">
      <p:transition spd="slow" p14:dur="1500" advClick="0" advTm="7175">
        <p14:prism isInverted="1"/>
      </p:transition>
    </mc:Choice>
    <mc:Fallback xmlns="">
      <p:transition spd="slow" advClick="0" advTm="71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Effect transition="in" filter="fade">
                                      <p:cBhvr>
                                        <p:cTn id="23" dur="1000"/>
                                        <p:tgtEl>
                                          <p:spTgt spid="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Effect transition="in" filter="fade">
                                      <p:cBhvr>
                                        <p:cTn id="33" dur="10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Effect transition="in" filter="fade">
                                      <p:cBhvr>
                                        <p:cTn id="48" dur="10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Effect transition="in" filter="fade">
                                      <p:cBhvr>
                                        <p:cTn id="53" dur="1000"/>
                                        <p:tgtEl>
                                          <p:spTgt spid="12"/>
                                        </p:tgtEl>
                                      </p:cBhvr>
                                    </p:animEffect>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Effect transition="in" filter="fade">
                                      <p:cBhvr>
                                        <p:cTn id="63" dur="10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1000" fill="hold"/>
                                        <p:tgtEl>
                                          <p:spTgt spid="15"/>
                                        </p:tgtEl>
                                        <p:attrNameLst>
                                          <p:attrName>ppt_w</p:attrName>
                                        </p:attrNameLst>
                                      </p:cBhvr>
                                      <p:tavLst>
                                        <p:tav tm="0">
                                          <p:val>
                                            <p:fltVal val="0"/>
                                          </p:val>
                                        </p:tav>
                                        <p:tav tm="100000">
                                          <p:val>
                                            <p:strVal val="#ppt_w"/>
                                          </p:val>
                                        </p:tav>
                                      </p:tavLst>
                                    </p:anim>
                                    <p:anim calcmode="lin" valueType="num">
                                      <p:cBhvr>
                                        <p:cTn id="67" dur="1000" fill="hold"/>
                                        <p:tgtEl>
                                          <p:spTgt spid="15"/>
                                        </p:tgtEl>
                                        <p:attrNameLst>
                                          <p:attrName>ppt_h</p:attrName>
                                        </p:attrNameLst>
                                      </p:cBhvr>
                                      <p:tavLst>
                                        <p:tav tm="0">
                                          <p:val>
                                            <p:fltVal val="0"/>
                                          </p:val>
                                        </p:tav>
                                        <p:tav tm="100000">
                                          <p:val>
                                            <p:strVal val="#ppt_h"/>
                                          </p:val>
                                        </p:tav>
                                      </p:tavLst>
                                    </p:anim>
                                    <p:animEffect transition="in" filter="fade">
                                      <p:cBhvr>
                                        <p:cTn id="68" dur="1000"/>
                                        <p:tgtEl>
                                          <p:spTgt spid="15"/>
                                        </p:tgtEl>
                                      </p:cBhvr>
                                    </p:animEffect>
                                  </p:childTnLst>
                                </p:cTn>
                              </p:par>
                            </p:childTnLst>
                          </p:cTn>
                        </p:par>
                        <p:par>
                          <p:cTn id="69" fill="hold">
                            <p:stCondLst>
                              <p:cond delay="5000"/>
                            </p:stCondLst>
                            <p:childTnLst>
                              <p:par>
                                <p:cTn id="70" presetID="2" presetClass="entr" presetSubtype="2"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1000" fill="hold"/>
                                        <p:tgtEl>
                                          <p:spTgt spid="19"/>
                                        </p:tgtEl>
                                        <p:attrNameLst>
                                          <p:attrName>ppt_w</p:attrName>
                                        </p:attrNameLst>
                                      </p:cBhvr>
                                      <p:tavLst>
                                        <p:tav tm="0">
                                          <p:val>
                                            <p:fltVal val="0"/>
                                          </p:val>
                                        </p:tav>
                                        <p:tav tm="100000">
                                          <p:val>
                                            <p:strVal val="#ppt_w"/>
                                          </p:val>
                                        </p:tav>
                                      </p:tavLst>
                                    </p:anim>
                                    <p:anim calcmode="lin" valueType="num">
                                      <p:cBhvr>
                                        <p:cTn id="77" dur="1000" fill="hold"/>
                                        <p:tgtEl>
                                          <p:spTgt spid="19"/>
                                        </p:tgtEl>
                                        <p:attrNameLst>
                                          <p:attrName>ppt_h</p:attrName>
                                        </p:attrNameLst>
                                      </p:cBhvr>
                                      <p:tavLst>
                                        <p:tav tm="0">
                                          <p:val>
                                            <p:fltVal val="0"/>
                                          </p:val>
                                        </p:tav>
                                        <p:tav tm="100000">
                                          <p:val>
                                            <p:strVal val="#ppt_h"/>
                                          </p:val>
                                        </p:tav>
                                      </p:tavLst>
                                    </p:anim>
                                    <p:animEffect transition="in" filter="fade">
                                      <p:cBhvr>
                                        <p:cTn id="78" dur="1000"/>
                                        <p:tgtEl>
                                          <p:spTgt spid="1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childTnLst>
                          </p:cTn>
                        </p:par>
                        <p:par>
                          <p:cTn id="84" fill="hold">
                            <p:stCondLst>
                              <p:cond delay="6000"/>
                            </p:stCondLst>
                            <p:childTnLst>
                              <p:par>
                                <p:cTn id="85" presetID="16" presetClass="entr" presetSubtype="21"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arn(inVertical)">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3" grpId="0"/>
      <p:bldP spid="15" grpId="0"/>
      <p:bldP spid="16" grpId="0"/>
      <p:bldP spid="18" grpId="0"/>
      <p:bldP spid="19" grpId="0"/>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组合 5"/>
          <p:cNvGrpSpPr/>
          <p:nvPr/>
        </p:nvGrpSpPr>
        <p:grpSpPr>
          <a:xfrm>
            <a:off x="4216818" y="1059582"/>
            <a:ext cx="4410737" cy="3177984"/>
            <a:chOff x="386768" y="1103836"/>
            <a:chExt cx="5999478" cy="4324251"/>
          </a:xfrm>
        </p:grpSpPr>
        <p:sp>
          <p:nvSpPr>
            <p:cNvPr id="7" name="Rectangle 4"/>
            <p:cNvSpPr/>
            <p:nvPr/>
          </p:nvSpPr>
          <p:spPr>
            <a:xfrm>
              <a:off x="402386" y="1103836"/>
              <a:ext cx="5528998" cy="3167066"/>
            </a:xfrm>
            <a:prstGeom prst="rect">
              <a:avLst/>
            </a:prstGeom>
            <a:blipFill dpi="0" rotWithShape="1">
              <a:blip r:embed="rId3" cstate="print">
                <a:extLst>
                  <a:ext uri="{28A0092B-C50C-407E-A947-70E740481C1C}">
                    <a14:useLocalDpi xmlns:a14="http://schemas.microsoft.com/office/drawing/2010/main" val="0"/>
                  </a:ext>
                </a:extLst>
              </a:blip>
              <a:srcRect/>
              <a:stretch>
                <a:fillRect b="-396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Rectangle 11"/>
            <p:cNvSpPr/>
            <p:nvPr/>
          </p:nvSpPr>
          <p:spPr>
            <a:xfrm>
              <a:off x="386768" y="4480557"/>
              <a:ext cx="5544616" cy="5232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nvGrpSpPr>
            <p:cNvPr id="4" name="Group 33"/>
            <p:cNvGrpSpPr/>
            <p:nvPr/>
          </p:nvGrpSpPr>
          <p:grpSpPr>
            <a:xfrm>
              <a:off x="458750" y="4816339"/>
              <a:ext cx="576064" cy="576064"/>
              <a:chOff x="1199456" y="5085184"/>
              <a:chExt cx="576064" cy="576064"/>
            </a:xfrm>
          </p:grpSpPr>
          <p:sp>
            <p:nvSpPr>
              <p:cNvPr id="17" name="Oval 27"/>
              <p:cNvSpPr/>
              <p:nvPr/>
            </p:nvSpPr>
            <p:spPr>
              <a:xfrm>
                <a:off x="1199456" y="5085184"/>
                <a:ext cx="576064" cy="57606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6" name="Group 31"/>
            <p:cNvGrpSpPr/>
            <p:nvPr/>
          </p:nvGrpSpPr>
          <p:grpSpPr>
            <a:xfrm>
              <a:off x="3513938" y="4816339"/>
              <a:ext cx="576064" cy="576064"/>
              <a:chOff x="4627170" y="5013176"/>
              <a:chExt cx="576064" cy="576064"/>
            </a:xfrm>
          </p:grpSpPr>
          <p:sp>
            <p:nvSpPr>
              <p:cNvPr id="15" name="Oval 30"/>
              <p:cNvSpPr/>
              <p:nvPr/>
            </p:nvSpPr>
            <p:spPr>
              <a:xfrm>
                <a:off x="4627170" y="5013176"/>
                <a:ext cx="576064" cy="57606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3" name="Rectangle 35"/>
            <p:cNvSpPr/>
            <p:nvPr/>
          </p:nvSpPr>
          <p:spPr>
            <a:xfrm>
              <a:off x="1106822" y="4888346"/>
              <a:ext cx="2171836" cy="527673"/>
            </a:xfrm>
            <a:prstGeom prst="rect">
              <a:avLst/>
            </a:prstGeom>
          </p:spPr>
          <p:txBody>
            <a:bodyPr wrap="square">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4" name="Rectangle 36"/>
            <p:cNvSpPr/>
            <p:nvPr/>
          </p:nvSpPr>
          <p:spPr>
            <a:xfrm>
              <a:off x="4214410" y="4900414"/>
              <a:ext cx="2171836" cy="527673"/>
            </a:xfrm>
            <a:prstGeom prst="rect">
              <a:avLst/>
            </a:prstGeom>
          </p:spPr>
          <p:txBody>
            <a:bodyPr wrap="square">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grpSp>
      <p:grpSp>
        <p:nvGrpSpPr>
          <p:cNvPr id="8" name="组合 29"/>
          <p:cNvGrpSpPr/>
          <p:nvPr/>
        </p:nvGrpSpPr>
        <p:grpSpPr>
          <a:xfrm>
            <a:off x="786917" y="1469519"/>
            <a:ext cx="3320404" cy="3099470"/>
            <a:chOff x="7668011" y="3058226"/>
            <a:chExt cx="3382965" cy="4458064"/>
          </a:xfrm>
        </p:grpSpPr>
        <p:grpSp>
          <p:nvGrpSpPr>
            <p:cNvPr id="10" name="组合 30"/>
            <p:cNvGrpSpPr/>
            <p:nvPr/>
          </p:nvGrpSpPr>
          <p:grpSpPr>
            <a:xfrm flipH="1">
              <a:off x="7668011" y="3058226"/>
              <a:ext cx="3375066" cy="2369271"/>
              <a:chOff x="3354122" y="2637796"/>
              <a:chExt cx="2435756" cy="1709883"/>
            </a:xfrm>
          </p:grpSpPr>
          <p:grpSp>
            <p:nvGrpSpPr>
              <p:cNvPr id="12" name="组合 34"/>
              <p:cNvGrpSpPr/>
              <p:nvPr/>
            </p:nvGrpSpPr>
            <p:grpSpPr>
              <a:xfrm>
                <a:off x="3354122" y="2637796"/>
                <a:ext cx="2435756" cy="792000"/>
                <a:chOff x="3354122" y="2866496"/>
                <a:chExt cx="2435756" cy="792000"/>
              </a:xfrm>
            </p:grpSpPr>
            <p:sp>
              <p:nvSpPr>
                <p:cNvPr id="41" name="矩形 40"/>
                <p:cNvSpPr/>
                <p:nvPr/>
              </p:nvSpPr>
              <p:spPr>
                <a:xfrm>
                  <a:off x="3354122" y="2866496"/>
                  <a:ext cx="2435756" cy="792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grpSp>
              <p:nvGrpSpPr>
                <p:cNvPr id="19" name="组合 41"/>
                <p:cNvGrpSpPr/>
                <p:nvPr/>
              </p:nvGrpSpPr>
              <p:grpSpPr>
                <a:xfrm>
                  <a:off x="4002912" y="2975001"/>
                  <a:ext cx="1425692" cy="606001"/>
                  <a:chOff x="6714341" y="805245"/>
                  <a:chExt cx="1425692" cy="826325"/>
                </a:xfrm>
              </p:grpSpPr>
              <p:sp>
                <p:nvSpPr>
                  <p:cNvPr id="43" name="TextBox 29"/>
                  <p:cNvSpPr txBox="1"/>
                  <p:nvPr/>
                </p:nvSpPr>
                <p:spPr>
                  <a:xfrm>
                    <a:off x="7212183" y="805245"/>
                    <a:ext cx="927850" cy="588108"/>
                  </a:xfrm>
                  <a:prstGeom prst="rect">
                    <a:avLst/>
                  </a:prstGeom>
                  <a:noFill/>
                </p:spPr>
                <p:txBody>
                  <a:bodyPr wrap="none" rtlCol="0">
                    <a:spAutoFit/>
                  </a:bodyPr>
                  <a:lstStyle/>
                  <a:p>
                    <a:r>
                      <a:rPr lang="zh-CN" altLang="en-US" sz="2100" dirty="0">
                        <a:solidFill>
                          <a:schemeClr val="bg1"/>
                        </a:solidFill>
                        <a:latin typeface="微软雅黑" pitchFamily="34" charset="-122"/>
                        <a:ea typeface="微软雅黑" pitchFamily="34" charset="-122"/>
                      </a:rPr>
                      <a:t>添加标题</a:t>
                    </a:r>
                  </a:p>
                </p:txBody>
              </p:sp>
              <p:sp>
                <p:nvSpPr>
                  <p:cNvPr id="44" name="Rectangle 13" descr="FD1DDF730CE4456e89755B07FE1653D0# #Rectangle 13"/>
                  <p:cNvSpPr>
                    <a:spLocks noChangeArrowheads="1"/>
                  </p:cNvSpPr>
                  <p:nvPr/>
                </p:nvSpPr>
                <p:spPr bwMode="auto">
                  <a:xfrm>
                    <a:off x="6714341" y="1326624"/>
                    <a:ext cx="1394800" cy="30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微软雅黑" pitchFamily="34" charset="-122"/>
                        <a:ea typeface="微软雅黑" pitchFamily="34" charset="-122"/>
                      </a:rPr>
                      <a:t>此处添加简短文字说明。</a:t>
                    </a:r>
                    <a:endParaRPr lang="en-US" altLang="zh-CN" sz="800" dirty="0">
                      <a:solidFill>
                        <a:schemeClr val="bg1"/>
                      </a:solidFill>
                      <a:latin typeface="微软雅黑" pitchFamily="34" charset="-122"/>
                      <a:ea typeface="微软雅黑" pitchFamily="34" charset="-122"/>
                    </a:endParaRPr>
                  </a:p>
                </p:txBody>
              </p:sp>
            </p:grpSp>
          </p:grpSp>
          <p:grpSp>
            <p:nvGrpSpPr>
              <p:cNvPr id="20" name="组合 35"/>
              <p:cNvGrpSpPr/>
              <p:nvPr/>
            </p:nvGrpSpPr>
            <p:grpSpPr>
              <a:xfrm>
                <a:off x="3354122" y="3555679"/>
                <a:ext cx="2435756" cy="792000"/>
                <a:chOff x="3354122" y="3804699"/>
                <a:chExt cx="2435756" cy="792000"/>
              </a:xfrm>
            </p:grpSpPr>
            <p:sp>
              <p:nvSpPr>
                <p:cNvPr id="37" name="矩形 36"/>
                <p:cNvSpPr/>
                <p:nvPr/>
              </p:nvSpPr>
              <p:spPr>
                <a:xfrm>
                  <a:off x="3354122" y="3804699"/>
                  <a:ext cx="2435756" cy="792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grpSp>
              <p:nvGrpSpPr>
                <p:cNvPr id="21" name="组合 37"/>
                <p:cNvGrpSpPr/>
                <p:nvPr/>
              </p:nvGrpSpPr>
              <p:grpSpPr>
                <a:xfrm>
                  <a:off x="4002912" y="3911105"/>
                  <a:ext cx="1425692" cy="608101"/>
                  <a:chOff x="6835000" y="802383"/>
                  <a:chExt cx="1425692" cy="829187"/>
                </a:xfrm>
              </p:grpSpPr>
              <p:sp>
                <p:nvSpPr>
                  <p:cNvPr id="39" name="TextBox 34"/>
                  <p:cNvSpPr txBox="1"/>
                  <p:nvPr/>
                </p:nvSpPr>
                <p:spPr>
                  <a:xfrm>
                    <a:off x="7332842" y="802383"/>
                    <a:ext cx="927850" cy="588107"/>
                  </a:xfrm>
                  <a:prstGeom prst="rect">
                    <a:avLst/>
                  </a:prstGeom>
                  <a:noFill/>
                </p:spPr>
                <p:txBody>
                  <a:bodyPr wrap="none" rtlCol="0">
                    <a:spAutoFit/>
                  </a:bodyPr>
                  <a:lstStyle/>
                  <a:p>
                    <a:r>
                      <a:rPr lang="zh-CN" altLang="en-US" sz="2100" dirty="0">
                        <a:solidFill>
                          <a:schemeClr val="bg1"/>
                        </a:solidFill>
                        <a:latin typeface="微软雅黑" pitchFamily="34" charset="-122"/>
                        <a:ea typeface="微软雅黑" pitchFamily="34" charset="-122"/>
                      </a:rPr>
                      <a:t>添加标题</a:t>
                    </a:r>
                  </a:p>
                </p:txBody>
              </p:sp>
              <p:sp>
                <p:nvSpPr>
                  <p:cNvPr id="40" name="Rectangle 13" descr="FD1DDF730CE4456e89755B07FE1653D0# #Rectangle 13"/>
                  <p:cNvSpPr>
                    <a:spLocks noChangeArrowheads="1"/>
                  </p:cNvSpPr>
                  <p:nvPr/>
                </p:nvSpPr>
                <p:spPr bwMode="auto">
                  <a:xfrm>
                    <a:off x="6835000" y="1326625"/>
                    <a:ext cx="1394800" cy="3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微软雅黑" pitchFamily="34" charset="-122"/>
                        <a:ea typeface="微软雅黑" pitchFamily="34" charset="-122"/>
                      </a:rPr>
                      <a:t>此处添加简短文字说明。</a:t>
                    </a:r>
                    <a:endParaRPr lang="en-US" altLang="zh-CN" sz="800" dirty="0">
                      <a:solidFill>
                        <a:schemeClr val="bg1"/>
                      </a:solidFill>
                      <a:latin typeface="微软雅黑" pitchFamily="34" charset="-122"/>
                      <a:ea typeface="微软雅黑" pitchFamily="34" charset="-122"/>
                    </a:endParaRPr>
                  </a:p>
                </p:txBody>
              </p:sp>
            </p:grpSp>
          </p:grpSp>
        </p:grpSp>
        <p:sp>
          <p:nvSpPr>
            <p:cNvPr id="32" name="Footer Text"/>
            <p:cNvSpPr txBox="1"/>
            <p:nvPr/>
          </p:nvSpPr>
          <p:spPr>
            <a:xfrm flipH="1">
              <a:off x="7668011" y="5816381"/>
              <a:ext cx="3375068" cy="1699909"/>
            </a:xfrm>
            <a:prstGeom prst="rect">
              <a:avLst/>
            </a:prstGeom>
            <a:noFill/>
          </p:spPr>
          <p:txBody>
            <a:bodyPr wrap="square" lIns="0" tIns="0" rIns="0" bIns="0" rtlCol="0">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Line buttom"/>
            <p:cNvCxnSpPr>
              <a:cxnSpLocks/>
            </p:cNvCxnSpPr>
            <p:nvPr/>
          </p:nvCxnSpPr>
          <p:spPr>
            <a:xfrm flipH="1">
              <a:off x="7670468" y="5621255"/>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xmlns="" id="{F4B6D88E-A292-40D4-88D5-F52DFDAA0B66}"/>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3247231631"/>
      </p:ext>
    </p:extLst>
  </p:cSld>
  <p:clrMapOvr>
    <a:masterClrMapping/>
  </p:clrMapOvr>
  <mc:AlternateContent xmlns:mc="http://schemas.openxmlformats.org/markup-compatibility/2006" xmlns:p14="http://schemas.microsoft.com/office/powerpoint/2010/main">
    <mc:Choice Requires="p14">
      <p:transition spd="slow" p14:dur="1500" advClick="0" advTm="1000">
        <p14:prism isInverted="1"/>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48"/>
          <p:cNvSpPr txBox="1"/>
          <p:nvPr/>
        </p:nvSpPr>
        <p:spPr>
          <a:xfrm>
            <a:off x="3159721" y="1816393"/>
            <a:ext cx="4176464" cy="677108"/>
          </a:xfrm>
          <a:prstGeom prst="rect">
            <a:avLst/>
          </a:prstGeom>
          <a:noFill/>
        </p:spPr>
        <p:txBody>
          <a:bodyPr wrap="square" lIns="0" tIns="0" rIns="0" bIns="0"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4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779912" y="2580536"/>
            <a:ext cx="2780138" cy="135230"/>
          </a:xfrm>
          <a:prstGeom prst="rect">
            <a:avLst/>
          </a:prstGeom>
          <a:noFill/>
        </p:spPr>
        <p:txBody>
          <a:bodyPr wrap="square" lIns="0" tIns="0" rIns="0" bIns="0" rtlCol="0">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4" name="TextBox 48"/>
          <p:cNvSpPr txBox="1"/>
          <p:nvPr/>
        </p:nvSpPr>
        <p:spPr>
          <a:xfrm>
            <a:off x="3851920" y="752461"/>
            <a:ext cx="1484586" cy="1231106"/>
          </a:xfrm>
          <a:prstGeom prst="rect">
            <a:avLst/>
          </a:prstGeom>
          <a:noFill/>
        </p:spPr>
        <p:txBody>
          <a:bodyPr wrap="square" lIns="0" tIns="0" rIns="0" bIns="0" rtlCol="0">
            <a:spAutoFit/>
          </a:bodyPr>
          <a:lstStyle/>
          <a:p>
            <a:r>
              <a:rPr lang="en-US" altLang="zh-CN" sz="8000" dirty="0">
                <a:solidFill>
                  <a:schemeClr val="bg1"/>
                </a:solidFill>
                <a:latin typeface="OCR A Extended" panose="02010509020102010303" pitchFamily="50" charset="0"/>
                <a:ea typeface="华康雅宋体W9(P)" panose="02020900000000000000" pitchFamily="18" charset="-122"/>
                <a:cs typeface="+mn-ea"/>
                <a:sym typeface="+mn-lt"/>
              </a:rPr>
              <a:t>03</a:t>
            </a:r>
            <a:endParaRPr lang="en-GB" altLang="zh-CN" sz="8000" dirty="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xmlns:p14="http://schemas.microsoft.com/office/powerpoint/2010/main" val="3981678096"/>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6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par>
                          <p:cTn id="12" fill="hold">
                            <p:stCondLst>
                              <p:cond delay="76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8"/>
                                        </p:tgtEl>
                                        <p:attrNameLst>
                                          <p:attrName>style.visibility</p:attrName>
                                        </p:attrNameLst>
                                      </p:cBhvr>
                                      <p:to>
                                        <p:strVal val="visible"/>
                                      </p:to>
                                    </p:set>
                                    <p:animEffect transition="in" filter="wipe(left)">
                                      <p:cBhvr>
                                        <p:cTn id="15"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Freeform 5"/>
          <p:cNvSpPr>
            <a:spLocks/>
          </p:cNvSpPr>
          <p:nvPr/>
        </p:nvSpPr>
        <p:spPr bwMode="auto">
          <a:xfrm>
            <a:off x="1145844" y="1059582"/>
            <a:ext cx="181188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tx1">
              <a:lumMod val="75000"/>
              <a:lumOff val="25000"/>
            </a:schemeClr>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sp>
        <p:nvSpPr>
          <p:cNvPr id="5" name="Freeform 9"/>
          <p:cNvSpPr>
            <a:spLocks/>
          </p:cNvSpPr>
          <p:nvPr/>
        </p:nvSpPr>
        <p:spPr bwMode="auto">
          <a:xfrm>
            <a:off x="3663677" y="1059582"/>
            <a:ext cx="181188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tx1">
              <a:lumMod val="75000"/>
              <a:lumOff val="25000"/>
            </a:schemeClr>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sp>
        <p:nvSpPr>
          <p:cNvPr id="6" name="Freeform 10"/>
          <p:cNvSpPr>
            <a:spLocks/>
          </p:cNvSpPr>
          <p:nvPr/>
        </p:nvSpPr>
        <p:spPr bwMode="auto">
          <a:xfrm>
            <a:off x="6180318" y="1059582"/>
            <a:ext cx="181307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tx1">
              <a:lumMod val="75000"/>
              <a:lumOff val="25000"/>
            </a:schemeClr>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498918" y="1593560"/>
            <a:ext cx="1130936" cy="709204"/>
            <a:chOff x="1998003" y="2639195"/>
            <a:chExt cx="1508119" cy="945605"/>
          </a:xfrm>
        </p:grpSpPr>
        <p:sp>
          <p:nvSpPr>
            <p:cNvPr id="8" name="矩形 7"/>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文本框 8"/>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9"/>
          <p:cNvGrpSpPr/>
          <p:nvPr/>
        </p:nvGrpSpPr>
        <p:grpSpPr>
          <a:xfrm>
            <a:off x="4024064" y="1593560"/>
            <a:ext cx="1130936" cy="709204"/>
            <a:chOff x="1998003" y="2639195"/>
            <a:chExt cx="1508119" cy="945605"/>
          </a:xfrm>
        </p:grpSpPr>
        <p:sp>
          <p:nvSpPr>
            <p:cNvPr id="11" name="矩形 10"/>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0" name="组合 12"/>
          <p:cNvGrpSpPr/>
          <p:nvPr/>
        </p:nvGrpSpPr>
        <p:grpSpPr>
          <a:xfrm>
            <a:off x="6527439" y="1593560"/>
            <a:ext cx="1130936" cy="709204"/>
            <a:chOff x="1998003" y="2639195"/>
            <a:chExt cx="1508119" cy="945605"/>
          </a:xfrm>
        </p:grpSpPr>
        <p:sp>
          <p:nvSpPr>
            <p:cNvPr id="14" name="矩形 13"/>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59763" y="3308919"/>
            <a:ext cx="1107846" cy="277000"/>
          </a:xfrm>
          <a:prstGeom prst="rect">
            <a:avLst/>
          </a:prstGeom>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7" name="文本框 16"/>
          <p:cNvSpPr txBox="1"/>
          <p:nvPr/>
        </p:nvSpPr>
        <p:spPr>
          <a:xfrm>
            <a:off x="1188993" y="3633713"/>
            <a:ext cx="1732634" cy="461655"/>
          </a:xfrm>
          <a:prstGeom prst="rect">
            <a:avLst/>
          </a:prstGeom>
          <a:noFill/>
        </p:spPr>
        <p:txBody>
          <a:bodyPr wrap="square" lIns="91430" tIns="45715" rIns="91430" bIns="45715" rtlCol="0">
            <a:sp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p>
        </p:txBody>
      </p:sp>
      <p:sp>
        <p:nvSpPr>
          <p:cNvPr id="18" name="矩形 17"/>
          <p:cNvSpPr/>
          <p:nvPr/>
        </p:nvSpPr>
        <p:spPr>
          <a:xfrm>
            <a:off x="3997151" y="3308919"/>
            <a:ext cx="1107846" cy="277000"/>
          </a:xfrm>
          <a:prstGeom prst="rect">
            <a:avLst/>
          </a:prstGeom>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文本框 18"/>
          <p:cNvSpPr txBox="1"/>
          <p:nvPr/>
        </p:nvSpPr>
        <p:spPr>
          <a:xfrm>
            <a:off x="3726383" y="3633713"/>
            <a:ext cx="1732634" cy="461655"/>
          </a:xfrm>
          <a:prstGeom prst="rect">
            <a:avLst/>
          </a:prstGeom>
          <a:noFill/>
        </p:spPr>
        <p:txBody>
          <a:bodyPr wrap="square" lIns="91430" tIns="45715" rIns="91430" bIns="45715" rtlCol="0">
            <a:sp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p>
        </p:txBody>
      </p:sp>
      <p:sp>
        <p:nvSpPr>
          <p:cNvPr id="20" name="矩形 19"/>
          <p:cNvSpPr/>
          <p:nvPr/>
        </p:nvSpPr>
        <p:spPr>
          <a:xfrm>
            <a:off x="6522297" y="3308919"/>
            <a:ext cx="1107846" cy="277000"/>
          </a:xfrm>
          <a:prstGeom prst="rect">
            <a:avLst/>
          </a:prstGeom>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文本框 20"/>
          <p:cNvSpPr txBox="1"/>
          <p:nvPr/>
        </p:nvSpPr>
        <p:spPr>
          <a:xfrm>
            <a:off x="6251528" y="3633713"/>
            <a:ext cx="1732634" cy="446009"/>
          </a:xfrm>
          <a:prstGeom prst="rect">
            <a:avLst/>
          </a:prstGeom>
          <a:noFill/>
        </p:spPr>
        <p:txBody>
          <a:bodyPr wrap="square" lIns="91430" tIns="45715" rIns="91430" bIns="45715" rtlCol="0">
            <a:sp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a:t>
            </a:r>
          </a:p>
        </p:txBody>
      </p:sp>
      <p:sp>
        <p:nvSpPr>
          <p:cNvPr id="22" name="文本框 21">
            <a:extLst>
              <a:ext uri="{FF2B5EF4-FFF2-40B4-BE49-F238E27FC236}">
                <a16:creationId xmlns:a16="http://schemas.microsoft.com/office/drawing/2014/main" xmlns="" id="{7447DCFE-1814-4736-B28F-8238E7B51A5F}"/>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978949867"/>
      </p:ext>
    </p:extLst>
  </p:cSld>
  <p:clrMapOvr>
    <a:masterClrMapping/>
  </p:clrMapOvr>
  <mc:AlternateContent xmlns:mc="http://schemas.openxmlformats.org/markup-compatibility/2006" xmlns:p14="http://schemas.microsoft.com/office/powerpoint/2010/main">
    <mc:Choice Requires="p14">
      <p:transition spd="slow" p14:dur="15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ppt_x"/>
                                          </p:val>
                                        </p:tav>
                                        <p:tav tm="100000">
                                          <p:val>
                                            <p:strVal val="#ppt_x"/>
                                          </p:val>
                                        </p:tav>
                                      </p:tavLst>
                                    </p:anim>
                                    <p:anim calcmode="lin" valueType="num">
                                      <p:cBhvr additive="base">
                                        <p:cTn id="46" dur="10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67" name="组合 66"/>
          <p:cNvGrpSpPr/>
          <p:nvPr/>
        </p:nvGrpSpPr>
        <p:grpSpPr>
          <a:xfrm>
            <a:off x="1765470" y="3075225"/>
            <a:ext cx="5814004" cy="1143708"/>
            <a:chOff x="1765470" y="3075225"/>
            <a:chExt cx="5814004" cy="1143708"/>
          </a:xfrm>
        </p:grpSpPr>
        <p:sp>
          <p:nvSpPr>
            <p:cNvPr id="12" name="Arrow: Notched Right 70"/>
            <p:cNvSpPr/>
            <p:nvPr/>
          </p:nvSpPr>
          <p:spPr bwMode="auto">
            <a:xfrm flipH="1">
              <a:off x="1855319" y="3075225"/>
              <a:ext cx="1497490" cy="1143708"/>
            </a:xfrm>
            <a:prstGeom prst="notchedRightArrow">
              <a:avLst>
                <a:gd name="adj1" fmla="val 100000"/>
                <a:gd name="adj2" fmla="val 34288"/>
              </a:avLst>
            </a:prstGeom>
            <a:solidFill>
              <a:srgbClr val="262626"/>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3" name="Arrow: Notched Right 71"/>
            <p:cNvSpPr/>
            <p:nvPr/>
          </p:nvSpPr>
          <p:spPr bwMode="auto">
            <a:xfrm flipH="1">
              <a:off x="1765470" y="3075225"/>
              <a:ext cx="1497490" cy="1143708"/>
            </a:xfrm>
            <a:prstGeom prst="notchedRightArrow">
              <a:avLst>
                <a:gd name="adj1" fmla="val 100000"/>
                <a:gd name="adj2" fmla="val 34288"/>
              </a:avLst>
            </a:prstGeom>
            <a:solidFill>
              <a:srgbClr val="404040"/>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sp>
          <p:nvSpPr>
            <p:cNvPr id="14" name="Arrow: Notched Right 73"/>
            <p:cNvSpPr/>
            <p:nvPr/>
          </p:nvSpPr>
          <p:spPr bwMode="auto">
            <a:xfrm flipH="1">
              <a:off x="3264832" y="3075225"/>
              <a:ext cx="1497490" cy="1143708"/>
            </a:xfrm>
            <a:prstGeom prst="notchedRightArrow">
              <a:avLst>
                <a:gd name="adj1" fmla="val 100000"/>
                <a:gd name="adj2" fmla="val 34288"/>
              </a:avLst>
            </a:prstGeom>
            <a:solidFill>
              <a:srgbClr val="262626"/>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5" name="Arrow: Notched Right 74"/>
            <p:cNvSpPr/>
            <p:nvPr/>
          </p:nvSpPr>
          <p:spPr bwMode="auto">
            <a:xfrm flipH="1">
              <a:off x="3174983" y="3075225"/>
              <a:ext cx="1497490" cy="1143708"/>
            </a:xfrm>
            <a:prstGeom prst="notchedRightArrow">
              <a:avLst>
                <a:gd name="adj1" fmla="val 100000"/>
                <a:gd name="adj2" fmla="val 34288"/>
              </a:avLst>
            </a:prstGeom>
            <a:solidFill>
              <a:srgbClr val="404040"/>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标题文本预设</a:t>
              </a:r>
            </a:p>
          </p:txBody>
        </p:sp>
        <p:sp>
          <p:nvSpPr>
            <p:cNvPr id="16" name="Arrow: Notched Right 76"/>
            <p:cNvSpPr/>
            <p:nvPr/>
          </p:nvSpPr>
          <p:spPr bwMode="auto">
            <a:xfrm flipH="1">
              <a:off x="4672472" y="3075225"/>
              <a:ext cx="1497490" cy="1143708"/>
            </a:xfrm>
            <a:prstGeom prst="notchedRightArrow">
              <a:avLst>
                <a:gd name="adj1" fmla="val 100000"/>
                <a:gd name="adj2" fmla="val 34288"/>
              </a:avLst>
            </a:prstGeom>
            <a:solidFill>
              <a:srgbClr val="262626"/>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7" name="Arrow: Notched Right 77"/>
            <p:cNvSpPr/>
            <p:nvPr/>
          </p:nvSpPr>
          <p:spPr bwMode="auto">
            <a:xfrm flipH="1">
              <a:off x="4582623" y="3075225"/>
              <a:ext cx="1497490" cy="1143708"/>
            </a:xfrm>
            <a:prstGeom prst="notchedRightArrow">
              <a:avLst>
                <a:gd name="adj1" fmla="val 100000"/>
                <a:gd name="adj2" fmla="val 34288"/>
              </a:avLst>
            </a:prstGeom>
            <a:solidFill>
              <a:srgbClr val="404040"/>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标题文本预设</a:t>
              </a:r>
            </a:p>
          </p:txBody>
        </p:sp>
        <p:sp>
          <p:nvSpPr>
            <p:cNvPr id="18" name="Arrow: Notched Right 79"/>
            <p:cNvSpPr/>
            <p:nvPr/>
          </p:nvSpPr>
          <p:spPr bwMode="auto">
            <a:xfrm flipH="1">
              <a:off x="6081984" y="3075225"/>
              <a:ext cx="1497490" cy="1143708"/>
            </a:xfrm>
            <a:prstGeom prst="notchedRightArrow">
              <a:avLst>
                <a:gd name="adj1" fmla="val 100000"/>
                <a:gd name="adj2" fmla="val 34288"/>
              </a:avLst>
            </a:prstGeom>
            <a:solidFill>
              <a:srgbClr val="262626"/>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19" name="Arrow: Notched Right 80"/>
            <p:cNvSpPr/>
            <p:nvPr/>
          </p:nvSpPr>
          <p:spPr bwMode="auto">
            <a:xfrm flipH="1">
              <a:off x="5992135" y="3075225"/>
              <a:ext cx="1497490" cy="1143708"/>
            </a:xfrm>
            <a:prstGeom prst="notchedRightArrow">
              <a:avLst>
                <a:gd name="adj1" fmla="val 100000"/>
                <a:gd name="adj2" fmla="val 34288"/>
              </a:avLst>
            </a:prstGeom>
            <a:solidFill>
              <a:srgbClr val="404040"/>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grpSp>
          <p:nvGrpSpPr>
            <p:cNvPr id="20" name="Group 81"/>
            <p:cNvGrpSpPr/>
            <p:nvPr/>
          </p:nvGrpSpPr>
          <p:grpSpPr>
            <a:xfrm>
              <a:off x="2448986" y="3314020"/>
              <a:ext cx="220309" cy="423132"/>
              <a:chOff x="4486276" y="4586288"/>
              <a:chExt cx="100012" cy="192087"/>
            </a:xfrm>
            <a:solidFill>
              <a:schemeClr val="bg1"/>
            </a:solidFill>
          </p:grpSpPr>
          <p:sp>
            <p:nvSpPr>
              <p:cNvPr id="63" name="Freeform: Shape 82"/>
              <p:cNvSpPr>
                <a:spLocks/>
              </p:cNvSpPr>
              <p:nvPr/>
            </p:nvSpPr>
            <p:spPr bwMode="auto">
              <a:xfrm>
                <a:off x="4494213" y="4586288"/>
                <a:ext cx="92075" cy="77787"/>
              </a:xfrm>
              <a:custGeom>
                <a:avLst/>
                <a:gdLst/>
                <a:ahLst/>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4" name="Freeform: Shape 83"/>
              <p:cNvSpPr>
                <a:spLocks/>
              </p:cNvSpPr>
              <p:nvPr/>
            </p:nvSpPr>
            <p:spPr bwMode="auto">
              <a:xfrm>
                <a:off x="4486276" y="4689475"/>
                <a:ext cx="88900" cy="88900"/>
              </a:xfrm>
              <a:custGeom>
                <a:avLst/>
                <a:gdLst/>
                <a:ahLst/>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5" name="Freeform: Shape 84"/>
              <p:cNvSpPr>
                <a:spLocks/>
              </p:cNvSpPr>
              <p:nvPr/>
            </p:nvSpPr>
            <p:spPr bwMode="auto">
              <a:xfrm>
                <a:off x="4491038" y="4660900"/>
                <a:ext cx="38100" cy="31750"/>
              </a:xfrm>
              <a:custGeom>
                <a:avLst/>
                <a:gdLst/>
                <a:ahLst/>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1" name="Group 85"/>
            <p:cNvGrpSpPr/>
            <p:nvPr/>
          </p:nvGrpSpPr>
          <p:grpSpPr>
            <a:xfrm>
              <a:off x="3835134" y="3320213"/>
              <a:ext cx="267036" cy="410820"/>
              <a:chOff x="4235451" y="4579938"/>
              <a:chExt cx="123825" cy="190499"/>
            </a:xfrm>
            <a:solidFill>
              <a:schemeClr val="bg1"/>
            </a:solidFill>
          </p:grpSpPr>
          <p:sp>
            <p:nvSpPr>
              <p:cNvPr id="59" name="Freeform: Shape 86"/>
              <p:cNvSpPr>
                <a:spLocks/>
              </p:cNvSpPr>
              <p:nvPr/>
            </p:nvSpPr>
            <p:spPr bwMode="auto">
              <a:xfrm>
                <a:off x="4235451" y="4721225"/>
                <a:ext cx="123825" cy="49212"/>
              </a:xfrm>
              <a:custGeom>
                <a:avLst/>
                <a:gdLst/>
                <a:ahLst/>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0" name="Freeform: Shape 87"/>
              <p:cNvSpPr>
                <a:spLocks/>
              </p:cNvSpPr>
              <p:nvPr/>
            </p:nvSpPr>
            <p:spPr bwMode="auto">
              <a:xfrm>
                <a:off x="4281488" y="4695825"/>
                <a:ext cx="49213" cy="19050"/>
              </a:xfrm>
              <a:custGeom>
                <a:avLst/>
                <a:gdLst/>
                <a:ahLst/>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1" name="Freeform: Shape 88"/>
              <p:cNvSpPr>
                <a:spLocks/>
              </p:cNvSpPr>
              <p:nvPr/>
            </p:nvSpPr>
            <p:spPr bwMode="auto">
              <a:xfrm>
                <a:off x="4260851" y="4579938"/>
                <a:ext cx="88900" cy="100012"/>
              </a:xfrm>
              <a:custGeom>
                <a:avLst/>
                <a:gdLst/>
                <a:ahLst/>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62" name="Freeform: Shape 89"/>
              <p:cNvSpPr>
                <a:spLocks/>
              </p:cNvSpPr>
              <p:nvPr/>
            </p:nvSpPr>
            <p:spPr bwMode="auto">
              <a:xfrm>
                <a:off x="4281488" y="4683125"/>
                <a:ext cx="49213" cy="9525"/>
              </a:xfrm>
              <a:custGeom>
                <a:avLst/>
                <a:gdLst/>
                <a:ahLst/>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2" name="Group 90"/>
            <p:cNvGrpSpPr/>
            <p:nvPr/>
          </p:nvGrpSpPr>
          <p:grpSpPr>
            <a:xfrm>
              <a:off x="5228786" y="3338020"/>
              <a:ext cx="295135" cy="375059"/>
              <a:chOff x="3949701" y="4570413"/>
              <a:chExt cx="152400" cy="193675"/>
            </a:xfrm>
            <a:solidFill>
              <a:schemeClr val="bg1"/>
            </a:solidFill>
          </p:grpSpPr>
          <p:sp>
            <p:nvSpPr>
              <p:cNvPr id="53" name="Oval 91"/>
              <p:cNvSpPr>
                <a:spLocks/>
              </p:cNvSpPr>
              <p:nvPr/>
            </p:nvSpPr>
            <p:spPr bwMode="auto">
              <a:xfrm>
                <a:off x="4079876" y="4657725"/>
                <a:ext cx="22225" cy="22225"/>
              </a:xfrm>
              <a:prstGeom prst="ellipse">
                <a:avLst/>
              </a:pr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4" name="Freeform: Shape 92"/>
              <p:cNvSpPr>
                <a:spLocks/>
              </p:cNvSpPr>
              <p:nvPr/>
            </p:nvSpPr>
            <p:spPr bwMode="auto">
              <a:xfrm>
                <a:off x="4041776" y="4660900"/>
                <a:ext cx="55563" cy="103187"/>
              </a:xfrm>
              <a:custGeom>
                <a:avLst/>
                <a:gdLst/>
                <a:ahLst/>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5" name="Oval 93"/>
              <p:cNvSpPr>
                <a:spLocks/>
              </p:cNvSpPr>
              <p:nvPr/>
            </p:nvSpPr>
            <p:spPr bwMode="auto">
              <a:xfrm>
                <a:off x="3987801" y="4675188"/>
                <a:ext cx="25400" cy="22225"/>
              </a:xfrm>
              <a:prstGeom prst="ellipse">
                <a:avLst/>
              </a:pr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6" name="Freeform: Shape 94"/>
              <p:cNvSpPr>
                <a:spLocks/>
              </p:cNvSpPr>
              <p:nvPr/>
            </p:nvSpPr>
            <p:spPr bwMode="auto">
              <a:xfrm>
                <a:off x="3963988" y="4672013"/>
                <a:ext cx="69850" cy="92075"/>
              </a:xfrm>
              <a:custGeom>
                <a:avLst/>
                <a:gdLst/>
                <a:ahLst/>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7" name="Freeform: Shape 95"/>
              <p:cNvSpPr>
                <a:spLocks/>
              </p:cNvSpPr>
              <p:nvPr/>
            </p:nvSpPr>
            <p:spPr bwMode="auto">
              <a:xfrm>
                <a:off x="3949701" y="4570413"/>
                <a:ext cx="87313" cy="95250"/>
              </a:xfrm>
              <a:custGeom>
                <a:avLst/>
                <a:gdLst/>
                <a:ahLst/>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8" name="Freeform: Shape 96"/>
              <p:cNvSpPr>
                <a:spLocks/>
              </p:cNvSpPr>
              <p:nvPr/>
            </p:nvSpPr>
            <p:spPr bwMode="auto">
              <a:xfrm>
                <a:off x="4033838" y="4594225"/>
                <a:ext cx="57150" cy="60325"/>
              </a:xfrm>
              <a:custGeom>
                <a:avLst/>
                <a:gdLst/>
                <a:ahLst/>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3" name="Group 97"/>
            <p:cNvGrpSpPr/>
            <p:nvPr/>
          </p:nvGrpSpPr>
          <p:grpSpPr>
            <a:xfrm>
              <a:off x="6591827" y="3341516"/>
              <a:ext cx="387921" cy="368129"/>
              <a:chOff x="3673476" y="4625975"/>
              <a:chExt cx="155575" cy="147638"/>
            </a:xfrm>
            <a:solidFill>
              <a:schemeClr val="bg1"/>
            </a:solidFill>
          </p:grpSpPr>
          <p:sp>
            <p:nvSpPr>
              <p:cNvPr id="49" name="Freeform: Shape 98"/>
              <p:cNvSpPr>
                <a:spLocks/>
              </p:cNvSpPr>
              <p:nvPr/>
            </p:nvSpPr>
            <p:spPr bwMode="auto">
              <a:xfrm>
                <a:off x="3679826" y="4625975"/>
                <a:ext cx="85725" cy="34925"/>
              </a:xfrm>
              <a:custGeom>
                <a:avLst/>
                <a:gdLst/>
                <a:ahLst/>
                <a:cxnLst>
                  <a:cxn ang="0">
                    <a:pos x="4" y="9"/>
                  </a:cxn>
                  <a:cxn ang="0">
                    <a:pos x="9" y="4"/>
                  </a:cxn>
                  <a:cxn ang="0">
                    <a:pos x="21" y="4"/>
                  </a:cxn>
                  <a:cxn ang="0">
                    <a:pos x="26" y="9"/>
                  </a:cxn>
                  <a:cxn ang="0">
                    <a:pos x="26" y="12"/>
                  </a:cxn>
                  <a:cxn ang="0">
                    <a:pos x="30" y="12"/>
                  </a:cxn>
                  <a:cxn ang="0">
                    <a:pos x="30" y="9"/>
                  </a:cxn>
                  <a:cxn ang="0">
                    <a:pos x="21" y="0"/>
                  </a:cxn>
                  <a:cxn ang="0">
                    <a:pos x="9" y="0"/>
                  </a:cxn>
                  <a:cxn ang="0">
                    <a:pos x="0" y="9"/>
                  </a:cxn>
                  <a:cxn ang="0">
                    <a:pos x="0" y="12"/>
                  </a:cxn>
                  <a:cxn ang="0">
                    <a:pos x="4" y="12"/>
                  </a:cxn>
                  <a:cxn ang="0">
                    <a:pos x="4" y="9"/>
                  </a:cxn>
                </a:cxnLst>
                <a:rect l="0" t="0" r="r" b="b"/>
                <a:pathLst>
                  <a:path w="30" h="12">
                    <a:moveTo>
                      <a:pt x="4" y="9"/>
                    </a:moveTo>
                    <a:cubicBezTo>
                      <a:pt x="4" y="6"/>
                      <a:pt x="6" y="4"/>
                      <a:pt x="9" y="4"/>
                    </a:cubicBezTo>
                    <a:cubicBezTo>
                      <a:pt x="21" y="4"/>
                      <a:pt x="21" y="4"/>
                      <a:pt x="21" y="4"/>
                    </a:cubicBezTo>
                    <a:cubicBezTo>
                      <a:pt x="24" y="4"/>
                      <a:pt x="26" y="6"/>
                      <a:pt x="26" y="9"/>
                    </a:cubicBezTo>
                    <a:cubicBezTo>
                      <a:pt x="26" y="12"/>
                      <a:pt x="26" y="12"/>
                      <a:pt x="26" y="12"/>
                    </a:cubicBezTo>
                    <a:cubicBezTo>
                      <a:pt x="30" y="12"/>
                      <a:pt x="30" y="12"/>
                      <a:pt x="30" y="12"/>
                    </a:cubicBezTo>
                    <a:cubicBezTo>
                      <a:pt x="30" y="9"/>
                      <a:pt x="30" y="9"/>
                      <a:pt x="30" y="9"/>
                    </a:cubicBezTo>
                    <a:cubicBezTo>
                      <a:pt x="30" y="4"/>
                      <a:pt x="26" y="0"/>
                      <a:pt x="21" y="0"/>
                    </a:cubicBezTo>
                    <a:cubicBezTo>
                      <a:pt x="9" y="0"/>
                      <a:pt x="9" y="0"/>
                      <a:pt x="9" y="0"/>
                    </a:cubicBezTo>
                    <a:cubicBezTo>
                      <a:pt x="4" y="0"/>
                      <a:pt x="0" y="4"/>
                      <a:pt x="0" y="9"/>
                    </a:cubicBezTo>
                    <a:cubicBezTo>
                      <a:pt x="0" y="12"/>
                      <a:pt x="0" y="12"/>
                      <a:pt x="0" y="12"/>
                    </a:cubicBezTo>
                    <a:cubicBezTo>
                      <a:pt x="4" y="12"/>
                      <a:pt x="4" y="12"/>
                      <a:pt x="4" y="12"/>
                    </a:cubicBezTo>
                    <a:lnTo>
                      <a:pt x="4" y="9"/>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0" name="Freeform: Shape 99"/>
              <p:cNvSpPr>
                <a:spLocks/>
              </p:cNvSpPr>
              <p:nvPr/>
            </p:nvSpPr>
            <p:spPr bwMode="auto">
              <a:xfrm>
                <a:off x="3757613" y="4721225"/>
                <a:ext cx="14288" cy="20637"/>
              </a:xfrm>
              <a:custGeom>
                <a:avLst/>
                <a:gdLst/>
                <a:ahLst/>
                <a:cxnLst>
                  <a:cxn ang="0">
                    <a:pos x="1" y="2"/>
                  </a:cxn>
                  <a:cxn ang="0">
                    <a:pos x="1" y="5"/>
                  </a:cxn>
                  <a:cxn ang="0">
                    <a:pos x="2" y="7"/>
                  </a:cxn>
                  <a:cxn ang="0">
                    <a:pos x="5" y="3"/>
                  </a:cxn>
                  <a:cxn ang="0">
                    <a:pos x="5" y="0"/>
                  </a:cxn>
                  <a:cxn ang="0">
                    <a:pos x="1" y="2"/>
                  </a:cxn>
                </a:cxnLst>
                <a:rect l="0" t="0" r="r" b="b"/>
                <a:pathLst>
                  <a:path w="5" h="7">
                    <a:moveTo>
                      <a:pt x="1" y="2"/>
                    </a:moveTo>
                    <a:cubicBezTo>
                      <a:pt x="1" y="3"/>
                      <a:pt x="0" y="4"/>
                      <a:pt x="1" y="5"/>
                    </a:cubicBezTo>
                    <a:cubicBezTo>
                      <a:pt x="1" y="6"/>
                      <a:pt x="1" y="6"/>
                      <a:pt x="2" y="7"/>
                    </a:cubicBezTo>
                    <a:cubicBezTo>
                      <a:pt x="3" y="7"/>
                      <a:pt x="5" y="5"/>
                      <a:pt x="5" y="3"/>
                    </a:cubicBezTo>
                    <a:cubicBezTo>
                      <a:pt x="5" y="0"/>
                      <a:pt x="5" y="0"/>
                      <a:pt x="5" y="0"/>
                    </a:cubicBezTo>
                    <a:cubicBezTo>
                      <a:pt x="3" y="0"/>
                      <a:pt x="2" y="1"/>
                      <a:pt x="1" y="2"/>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1" name="Freeform: Shape 100"/>
              <p:cNvSpPr>
                <a:spLocks/>
              </p:cNvSpPr>
              <p:nvPr/>
            </p:nvSpPr>
            <p:spPr bwMode="auto">
              <a:xfrm>
                <a:off x="3673476" y="4665663"/>
                <a:ext cx="98425" cy="76200"/>
              </a:xfrm>
              <a:custGeom>
                <a:avLst/>
                <a:gdLst/>
                <a:ahLst/>
                <a:cxnLst>
                  <a:cxn ang="0">
                    <a:pos x="23" y="16"/>
                  </a:cxn>
                  <a:cxn ang="0">
                    <a:pos x="34" y="10"/>
                  </a:cxn>
                  <a:cxn ang="0">
                    <a:pos x="34" y="4"/>
                  </a:cxn>
                  <a:cxn ang="0">
                    <a:pos x="30" y="0"/>
                  </a:cxn>
                  <a:cxn ang="0">
                    <a:pos x="4" y="0"/>
                  </a:cxn>
                  <a:cxn ang="0">
                    <a:pos x="0" y="4"/>
                  </a:cxn>
                  <a:cxn ang="0">
                    <a:pos x="0" y="22"/>
                  </a:cxn>
                  <a:cxn ang="0">
                    <a:pos x="4" y="26"/>
                  </a:cxn>
                  <a:cxn ang="0">
                    <a:pos x="21" y="26"/>
                  </a:cxn>
                  <a:cxn ang="0">
                    <a:pos x="23" y="16"/>
                  </a:cxn>
                  <a:cxn ang="0">
                    <a:pos x="19" y="13"/>
                  </a:cxn>
                  <a:cxn ang="0">
                    <a:pos x="19" y="16"/>
                  </a:cxn>
                  <a:cxn ang="0">
                    <a:pos x="17" y="19"/>
                  </a:cxn>
                  <a:cxn ang="0">
                    <a:pos x="15" y="16"/>
                  </a:cxn>
                  <a:cxn ang="0">
                    <a:pos x="15" y="13"/>
                  </a:cxn>
                  <a:cxn ang="0">
                    <a:pos x="13" y="10"/>
                  </a:cxn>
                  <a:cxn ang="0">
                    <a:pos x="17" y="7"/>
                  </a:cxn>
                  <a:cxn ang="0">
                    <a:pos x="21" y="10"/>
                  </a:cxn>
                  <a:cxn ang="0">
                    <a:pos x="19" y="13"/>
                  </a:cxn>
                </a:cxnLst>
                <a:rect l="0" t="0" r="r" b="b"/>
                <a:pathLst>
                  <a:path w="34" h="26">
                    <a:moveTo>
                      <a:pt x="23" y="16"/>
                    </a:moveTo>
                    <a:cubicBezTo>
                      <a:pt x="25" y="13"/>
                      <a:pt x="29" y="10"/>
                      <a:pt x="34" y="10"/>
                    </a:cubicBezTo>
                    <a:cubicBezTo>
                      <a:pt x="34" y="4"/>
                      <a:pt x="34" y="4"/>
                      <a:pt x="34" y="4"/>
                    </a:cubicBezTo>
                    <a:cubicBezTo>
                      <a:pt x="34" y="2"/>
                      <a:pt x="32" y="0"/>
                      <a:pt x="30" y="0"/>
                    </a:cubicBezTo>
                    <a:cubicBezTo>
                      <a:pt x="4" y="0"/>
                      <a:pt x="4" y="0"/>
                      <a:pt x="4" y="0"/>
                    </a:cubicBezTo>
                    <a:cubicBezTo>
                      <a:pt x="2" y="0"/>
                      <a:pt x="0" y="2"/>
                      <a:pt x="0" y="4"/>
                    </a:cubicBezTo>
                    <a:cubicBezTo>
                      <a:pt x="0" y="22"/>
                      <a:pt x="0" y="22"/>
                      <a:pt x="0" y="22"/>
                    </a:cubicBezTo>
                    <a:cubicBezTo>
                      <a:pt x="0" y="24"/>
                      <a:pt x="2" y="26"/>
                      <a:pt x="4" y="26"/>
                    </a:cubicBezTo>
                    <a:cubicBezTo>
                      <a:pt x="21" y="26"/>
                      <a:pt x="21" y="26"/>
                      <a:pt x="21" y="26"/>
                    </a:cubicBezTo>
                    <a:cubicBezTo>
                      <a:pt x="21" y="23"/>
                      <a:pt x="21" y="19"/>
                      <a:pt x="23" y="16"/>
                    </a:cubicBezTo>
                    <a:close/>
                    <a:moveTo>
                      <a:pt x="19" y="13"/>
                    </a:moveTo>
                    <a:cubicBezTo>
                      <a:pt x="19" y="16"/>
                      <a:pt x="19" y="16"/>
                      <a:pt x="19" y="16"/>
                    </a:cubicBezTo>
                    <a:cubicBezTo>
                      <a:pt x="19" y="18"/>
                      <a:pt x="18" y="19"/>
                      <a:pt x="17" y="19"/>
                    </a:cubicBezTo>
                    <a:cubicBezTo>
                      <a:pt x="16" y="19"/>
                      <a:pt x="15" y="18"/>
                      <a:pt x="15" y="16"/>
                    </a:cubicBezTo>
                    <a:cubicBezTo>
                      <a:pt x="15" y="13"/>
                      <a:pt x="15" y="13"/>
                      <a:pt x="15" y="13"/>
                    </a:cubicBezTo>
                    <a:cubicBezTo>
                      <a:pt x="14" y="13"/>
                      <a:pt x="13" y="12"/>
                      <a:pt x="13" y="10"/>
                    </a:cubicBezTo>
                    <a:cubicBezTo>
                      <a:pt x="13" y="8"/>
                      <a:pt x="15" y="7"/>
                      <a:pt x="17" y="7"/>
                    </a:cubicBezTo>
                    <a:cubicBezTo>
                      <a:pt x="19" y="7"/>
                      <a:pt x="21" y="8"/>
                      <a:pt x="21" y="10"/>
                    </a:cubicBezTo>
                    <a:cubicBezTo>
                      <a:pt x="21" y="12"/>
                      <a:pt x="20" y="13"/>
                      <a:pt x="19" y="13"/>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2" name="Freeform: Shape 101"/>
              <p:cNvSpPr>
                <a:spLocks/>
              </p:cNvSpPr>
              <p:nvPr/>
            </p:nvSpPr>
            <p:spPr bwMode="auto">
              <a:xfrm>
                <a:off x="3736976" y="4697413"/>
                <a:ext cx="92075" cy="76200"/>
              </a:xfrm>
              <a:custGeom>
                <a:avLst/>
                <a:gdLst/>
                <a:ahLst/>
                <a:cxnLst>
                  <a:cxn ang="0">
                    <a:pos x="18" y="3"/>
                  </a:cxn>
                  <a:cxn ang="0">
                    <a:pos x="3" y="7"/>
                  </a:cxn>
                  <a:cxn ang="0">
                    <a:pos x="6" y="22"/>
                  </a:cxn>
                  <a:cxn ang="0">
                    <a:pos x="19" y="21"/>
                  </a:cxn>
                  <a:cxn ang="0">
                    <a:pos x="19" y="21"/>
                  </a:cxn>
                  <a:cxn ang="0">
                    <a:pos x="26" y="25"/>
                  </a:cxn>
                  <a:cxn ang="0">
                    <a:pos x="31" y="24"/>
                  </a:cxn>
                  <a:cxn ang="0">
                    <a:pos x="29" y="19"/>
                  </a:cxn>
                  <a:cxn ang="0">
                    <a:pos x="23" y="15"/>
                  </a:cxn>
                  <a:cxn ang="0">
                    <a:pos x="23" y="15"/>
                  </a:cxn>
                  <a:cxn ang="0">
                    <a:pos x="18" y="3"/>
                  </a:cxn>
                  <a:cxn ang="0">
                    <a:pos x="18" y="16"/>
                  </a:cxn>
                  <a:cxn ang="0">
                    <a:pos x="9" y="18"/>
                  </a:cxn>
                  <a:cxn ang="0">
                    <a:pos x="6" y="9"/>
                  </a:cxn>
                  <a:cxn ang="0">
                    <a:pos x="16" y="7"/>
                  </a:cxn>
                  <a:cxn ang="0">
                    <a:pos x="18" y="16"/>
                  </a:cxn>
                </a:cxnLst>
                <a:rect l="0" t="0" r="r" b="b"/>
                <a:pathLst>
                  <a:path w="32" h="26">
                    <a:moveTo>
                      <a:pt x="18" y="3"/>
                    </a:moveTo>
                    <a:cubicBezTo>
                      <a:pt x="13" y="0"/>
                      <a:pt x="6" y="1"/>
                      <a:pt x="3" y="7"/>
                    </a:cubicBezTo>
                    <a:cubicBezTo>
                      <a:pt x="0" y="12"/>
                      <a:pt x="1" y="18"/>
                      <a:pt x="6" y="22"/>
                    </a:cubicBezTo>
                    <a:cubicBezTo>
                      <a:pt x="10" y="24"/>
                      <a:pt x="16" y="24"/>
                      <a:pt x="19" y="21"/>
                    </a:cubicBezTo>
                    <a:cubicBezTo>
                      <a:pt x="19" y="21"/>
                      <a:pt x="19" y="21"/>
                      <a:pt x="19" y="21"/>
                    </a:cubicBezTo>
                    <a:cubicBezTo>
                      <a:pt x="26" y="25"/>
                      <a:pt x="26" y="25"/>
                      <a:pt x="26" y="25"/>
                    </a:cubicBezTo>
                    <a:cubicBezTo>
                      <a:pt x="27" y="26"/>
                      <a:pt x="29" y="25"/>
                      <a:pt x="31" y="24"/>
                    </a:cubicBezTo>
                    <a:cubicBezTo>
                      <a:pt x="32" y="22"/>
                      <a:pt x="31" y="20"/>
                      <a:pt x="29" y="19"/>
                    </a:cubicBezTo>
                    <a:cubicBezTo>
                      <a:pt x="23" y="15"/>
                      <a:pt x="23" y="15"/>
                      <a:pt x="23" y="15"/>
                    </a:cubicBezTo>
                    <a:cubicBezTo>
                      <a:pt x="23" y="15"/>
                      <a:pt x="23" y="15"/>
                      <a:pt x="23" y="15"/>
                    </a:cubicBezTo>
                    <a:cubicBezTo>
                      <a:pt x="24" y="10"/>
                      <a:pt x="22" y="5"/>
                      <a:pt x="18" y="3"/>
                    </a:cubicBezTo>
                    <a:close/>
                    <a:moveTo>
                      <a:pt x="18" y="16"/>
                    </a:moveTo>
                    <a:cubicBezTo>
                      <a:pt x="16" y="19"/>
                      <a:pt x="12" y="20"/>
                      <a:pt x="9" y="18"/>
                    </a:cubicBezTo>
                    <a:cubicBezTo>
                      <a:pt x="5" y="16"/>
                      <a:pt x="4" y="12"/>
                      <a:pt x="6" y="9"/>
                    </a:cubicBezTo>
                    <a:cubicBezTo>
                      <a:pt x="8" y="6"/>
                      <a:pt x="12" y="5"/>
                      <a:pt x="16" y="7"/>
                    </a:cubicBezTo>
                    <a:cubicBezTo>
                      <a:pt x="19" y="8"/>
                      <a:pt x="20" y="13"/>
                      <a:pt x="18" y="16"/>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1765470" y="1491630"/>
            <a:ext cx="5814004" cy="1143708"/>
            <a:chOff x="1765470" y="1491630"/>
            <a:chExt cx="5814004" cy="1143708"/>
          </a:xfrm>
        </p:grpSpPr>
        <p:sp>
          <p:nvSpPr>
            <p:cNvPr id="4" name="Arrow: Notched Right 47"/>
            <p:cNvSpPr/>
            <p:nvPr/>
          </p:nvSpPr>
          <p:spPr bwMode="auto">
            <a:xfrm>
              <a:off x="1765470" y="1491630"/>
              <a:ext cx="1497490" cy="1143708"/>
            </a:xfrm>
            <a:prstGeom prst="notchedRightArrow">
              <a:avLst>
                <a:gd name="adj1" fmla="val 100000"/>
                <a:gd name="adj2" fmla="val 34288"/>
              </a:avLst>
            </a:prstGeom>
            <a:solidFill>
              <a:schemeClr val="tx1">
                <a:lumMod val="85000"/>
                <a:lumOff val="15000"/>
              </a:schemeClr>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5" name="Arrow: Notched Right 48"/>
            <p:cNvSpPr/>
            <p:nvPr/>
          </p:nvSpPr>
          <p:spPr bwMode="auto">
            <a:xfrm>
              <a:off x="1855319" y="1491630"/>
              <a:ext cx="1497490" cy="1143708"/>
            </a:xfrm>
            <a:prstGeom prst="notchedRightArrow">
              <a:avLst>
                <a:gd name="adj1" fmla="val 100000"/>
                <a:gd name="adj2" fmla="val 34288"/>
              </a:avLst>
            </a:prstGeom>
            <a:solidFill>
              <a:schemeClr val="tx1">
                <a:lumMod val="75000"/>
                <a:lumOff val="25000"/>
              </a:schemeClr>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标题文本预设</a:t>
              </a:r>
            </a:p>
          </p:txBody>
        </p:sp>
        <p:sp>
          <p:nvSpPr>
            <p:cNvPr id="6" name="Arrow: Notched Right 53"/>
            <p:cNvSpPr/>
            <p:nvPr/>
          </p:nvSpPr>
          <p:spPr bwMode="auto">
            <a:xfrm>
              <a:off x="3174983" y="1491630"/>
              <a:ext cx="1497490" cy="1143708"/>
            </a:xfrm>
            <a:prstGeom prst="notchedRightArrow">
              <a:avLst>
                <a:gd name="adj1" fmla="val 100000"/>
                <a:gd name="adj2" fmla="val 34288"/>
              </a:avLst>
            </a:prstGeom>
            <a:solidFill>
              <a:schemeClr val="tx1">
                <a:lumMod val="85000"/>
                <a:lumOff val="15000"/>
              </a:schemeClr>
            </a:solidFill>
            <a:ln w="19050">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7" name="Arrow: Notched Right 54"/>
            <p:cNvSpPr/>
            <p:nvPr/>
          </p:nvSpPr>
          <p:spPr bwMode="auto">
            <a:xfrm>
              <a:off x="3264832" y="1491630"/>
              <a:ext cx="1497490" cy="1143708"/>
            </a:xfrm>
            <a:prstGeom prst="notchedRightArrow">
              <a:avLst>
                <a:gd name="adj1" fmla="val 100000"/>
                <a:gd name="adj2" fmla="val 34288"/>
              </a:avLst>
            </a:prstGeom>
            <a:solidFill>
              <a:schemeClr val="tx1">
                <a:lumMod val="75000"/>
                <a:lumOff val="25000"/>
              </a:schemeClr>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标题文本预设</a:t>
              </a:r>
            </a:p>
          </p:txBody>
        </p:sp>
        <p:sp>
          <p:nvSpPr>
            <p:cNvPr id="8" name="Arrow: Notched Right 64"/>
            <p:cNvSpPr/>
            <p:nvPr/>
          </p:nvSpPr>
          <p:spPr bwMode="auto">
            <a:xfrm>
              <a:off x="4582623" y="1491630"/>
              <a:ext cx="1497490" cy="1143708"/>
            </a:xfrm>
            <a:prstGeom prst="notchedRightArrow">
              <a:avLst>
                <a:gd name="adj1" fmla="val 100000"/>
                <a:gd name="adj2" fmla="val 34288"/>
              </a:avLst>
            </a:prstGeom>
            <a:solidFill>
              <a:schemeClr val="tx1">
                <a:lumMod val="85000"/>
                <a:lumOff val="15000"/>
              </a:schemeClr>
            </a:solidFill>
            <a:ln w="19050">
              <a:noFill/>
              <a:round/>
              <a:headEnd/>
              <a:tailEnd/>
            </a:ln>
          </p:spPr>
          <p:txBody>
            <a:bodyPr anchor="ctr"/>
            <a:lstStyle/>
            <a:p>
              <a:pPr algn="ctr"/>
              <a:endParaRPr sz="1600" dirty="0">
                <a:latin typeface="微软雅黑" panose="020B0503020204020204" pitchFamily="34" charset="-122"/>
                <a:ea typeface="微软雅黑" panose="020B0503020204020204" pitchFamily="34" charset="-122"/>
              </a:endParaRPr>
            </a:p>
          </p:txBody>
        </p:sp>
        <p:sp>
          <p:nvSpPr>
            <p:cNvPr id="9" name="Arrow: Notched Right 65"/>
            <p:cNvSpPr/>
            <p:nvPr/>
          </p:nvSpPr>
          <p:spPr bwMode="auto">
            <a:xfrm>
              <a:off x="4672472" y="1491630"/>
              <a:ext cx="1497490" cy="1143708"/>
            </a:xfrm>
            <a:prstGeom prst="notchedRightArrow">
              <a:avLst>
                <a:gd name="adj1" fmla="val 100000"/>
                <a:gd name="adj2" fmla="val 34288"/>
              </a:avLst>
            </a:prstGeom>
            <a:solidFill>
              <a:schemeClr val="tx1">
                <a:lumMod val="75000"/>
                <a:lumOff val="25000"/>
              </a:schemeClr>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sp>
          <p:nvSpPr>
            <p:cNvPr id="10" name="Arrow: Notched Right 67"/>
            <p:cNvSpPr/>
            <p:nvPr/>
          </p:nvSpPr>
          <p:spPr bwMode="auto">
            <a:xfrm>
              <a:off x="5992135" y="1491630"/>
              <a:ext cx="1497490" cy="1143708"/>
            </a:xfrm>
            <a:prstGeom prst="notchedRightArrow">
              <a:avLst>
                <a:gd name="adj1" fmla="val 100000"/>
                <a:gd name="adj2" fmla="val 34288"/>
              </a:avLst>
            </a:prstGeom>
            <a:solidFill>
              <a:schemeClr val="tx1">
                <a:lumMod val="85000"/>
                <a:lumOff val="15000"/>
              </a:schemeClr>
            </a:solidFill>
            <a:ln w="19050">
              <a:noFill/>
              <a:round/>
              <a:headEnd/>
              <a:tailEnd/>
            </a:ln>
          </p:spPr>
          <p:txBody>
            <a:bodyPr anchor="ctr"/>
            <a:lstStyle/>
            <a:p>
              <a:pPr algn="ctr"/>
              <a:endParaRPr sz="1600" dirty="0">
                <a:latin typeface="微软雅黑" panose="020B0503020204020204" pitchFamily="34" charset="-122"/>
                <a:ea typeface="微软雅黑" panose="020B0503020204020204" pitchFamily="34" charset="-122"/>
              </a:endParaRPr>
            </a:p>
          </p:txBody>
        </p:sp>
        <p:sp>
          <p:nvSpPr>
            <p:cNvPr id="11" name="Arrow: Notched Right 68"/>
            <p:cNvSpPr/>
            <p:nvPr/>
          </p:nvSpPr>
          <p:spPr bwMode="auto">
            <a:xfrm>
              <a:off x="6081984" y="1491630"/>
              <a:ext cx="1497490" cy="1143708"/>
            </a:xfrm>
            <a:prstGeom prst="notchedRightArrow">
              <a:avLst>
                <a:gd name="adj1" fmla="val 100000"/>
                <a:gd name="adj2" fmla="val 34288"/>
              </a:avLst>
            </a:prstGeom>
            <a:solidFill>
              <a:schemeClr val="tx1">
                <a:lumMod val="75000"/>
                <a:lumOff val="25000"/>
              </a:schemeClr>
            </a:solidFill>
            <a:ln w="19050">
              <a:noFill/>
              <a:round/>
              <a:headEnd/>
              <a:tailEnd/>
            </a:ln>
          </p:spPr>
          <p:txBody>
            <a:bodyPr vert="horz" wrap="none" lIns="91440" tIns="45720" rIns="91440" bIns="216000" anchor="b"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grpSp>
          <p:nvGrpSpPr>
            <p:cNvPr id="24" name="Group 102"/>
            <p:cNvGrpSpPr/>
            <p:nvPr/>
          </p:nvGrpSpPr>
          <p:grpSpPr>
            <a:xfrm>
              <a:off x="6653171" y="1748340"/>
              <a:ext cx="265216" cy="360211"/>
              <a:chOff x="3438526" y="4625975"/>
              <a:chExt cx="106363" cy="144462"/>
            </a:xfrm>
            <a:solidFill>
              <a:schemeClr val="bg1"/>
            </a:solidFill>
          </p:grpSpPr>
          <p:sp>
            <p:nvSpPr>
              <p:cNvPr id="46" name="Freeform: Shape 103"/>
              <p:cNvSpPr>
                <a:spLocks/>
              </p:cNvSpPr>
              <p:nvPr/>
            </p:nvSpPr>
            <p:spPr bwMode="auto">
              <a:xfrm>
                <a:off x="3486151" y="4648200"/>
                <a:ext cx="31750" cy="38100"/>
              </a:xfrm>
              <a:custGeom>
                <a:avLst/>
                <a:gdLst/>
                <a:ahLst/>
                <a:cxnLst>
                  <a:cxn ang="0">
                    <a:pos x="9" y="13"/>
                  </a:cxn>
                  <a:cxn ang="0">
                    <a:pos x="1" y="13"/>
                  </a:cxn>
                  <a:cxn ang="0">
                    <a:pos x="0" y="11"/>
                  </a:cxn>
                  <a:cxn ang="0">
                    <a:pos x="0" y="2"/>
                  </a:cxn>
                  <a:cxn ang="0">
                    <a:pos x="1" y="0"/>
                  </a:cxn>
                  <a:cxn ang="0">
                    <a:pos x="3" y="2"/>
                  </a:cxn>
                  <a:cxn ang="0">
                    <a:pos x="3" y="10"/>
                  </a:cxn>
                  <a:cxn ang="0">
                    <a:pos x="9" y="10"/>
                  </a:cxn>
                  <a:cxn ang="0">
                    <a:pos x="11" y="11"/>
                  </a:cxn>
                  <a:cxn ang="0">
                    <a:pos x="9" y="13"/>
                  </a:cxn>
                </a:cxnLst>
                <a:rect l="0" t="0" r="r" b="b"/>
                <a:pathLst>
                  <a:path w="11" h="13">
                    <a:moveTo>
                      <a:pt x="9" y="13"/>
                    </a:moveTo>
                    <a:cubicBezTo>
                      <a:pt x="1" y="13"/>
                      <a:pt x="1" y="13"/>
                      <a:pt x="1" y="13"/>
                    </a:cubicBezTo>
                    <a:cubicBezTo>
                      <a:pt x="0" y="13"/>
                      <a:pt x="0" y="12"/>
                      <a:pt x="0" y="11"/>
                    </a:cubicBezTo>
                    <a:cubicBezTo>
                      <a:pt x="0" y="2"/>
                      <a:pt x="0" y="2"/>
                      <a:pt x="0" y="2"/>
                    </a:cubicBezTo>
                    <a:cubicBezTo>
                      <a:pt x="0" y="1"/>
                      <a:pt x="0" y="0"/>
                      <a:pt x="1" y="0"/>
                    </a:cubicBezTo>
                    <a:cubicBezTo>
                      <a:pt x="2" y="0"/>
                      <a:pt x="3" y="1"/>
                      <a:pt x="3" y="2"/>
                    </a:cubicBezTo>
                    <a:cubicBezTo>
                      <a:pt x="3" y="10"/>
                      <a:pt x="3" y="10"/>
                      <a:pt x="3" y="10"/>
                    </a:cubicBezTo>
                    <a:cubicBezTo>
                      <a:pt x="9" y="10"/>
                      <a:pt x="9" y="10"/>
                      <a:pt x="9" y="10"/>
                    </a:cubicBezTo>
                    <a:cubicBezTo>
                      <a:pt x="10" y="10"/>
                      <a:pt x="11" y="10"/>
                      <a:pt x="11" y="11"/>
                    </a:cubicBezTo>
                    <a:cubicBezTo>
                      <a:pt x="11" y="12"/>
                      <a:pt x="10" y="13"/>
                      <a:pt x="9" y="13"/>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7" name="Freeform: Shape 104"/>
              <p:cNvSpPr>
                <a:spLocks/>
              </p:cNvSpPr>
              <p:nvPr/>
            </p:nvSpPr>
            <p:spPr bwMode="auto">
              <a:xfrm>
                <a:off x="3438526" y="4625975"/>
                <a:ext cx="106363" cy="106362"/>
              </a:xfrm>
              <a:custGeom>
                <a:avLst/>
                <a:gdLst/>
                <a:ahLst/>
                <a:cxnLst>
                  <a:cxn ang="0">
                    <a:pos x="19" y="0"/>
                  </a:cxn>
                  <a:cxn ang="0">
                    <a:pos x="0" y="19"/>
                  </a:cxn>
                  <a:cxn ang="0">
                    <a:pos x="0" y="24"/>
                  </a:cxn>
                  <a:cxn ang="0">
                    <a:pos x="2" y="22"/>
                  </a:cxn>
                  <a:cxn ang="0">
                    <a:pos x="5" y="21"/>
                  </a:cxn>
                  <a:cxn ang="0">
                    <a:pos x="5" y="19"/>
                  </a:cxn>
                  <a:cxn ang="0">
                    <a:pos x="19" y="5"/>
                  </a:cxn>
                  <a:cxn ang="0">
                    <a:pos x="33" y="19"/>
                  </a:cxn>
                  <a:cxn ang="0">
                    <a:pos x="20" y="33"/>
                  </a:cxn>
                  <a:cxn ang="0">
                    <a:pos x="21" y="34"/>
                  </a:cxn>
                  <a:cxn ang="0">
                    <a:pos x="23" y="37"/>
                  </a:cxn>
                  <a:cxn ang="0">
                    <a:pos x="37" y="19"/>
                  </a:cxn>
                  <a:cxn ang="0">
                    <a:pos x="19" y="0"/>
                  </a:cxn>
                </a:cxnLst>
                <a:rect l="0" t="0" r="r" b="b"/>
                <a:pathLst>
                  <a:path w="37" h="37">
                    <a:moveTo>
                      <a:pt x="19" y="0"/>
                    </a:moveTo>
                    <a:cubicBezTo>
                      <a:pt x="8" y="0"/>
                      <a:pt x="0" y="9"/>
                      <a:pt x="0" y="19"/>
                    </a:cubicBezTo>
                    <a:cubicBezTo>
                      <a:pt x="0" y="21"/>
                      <a:pt x="0" y="22"/>
                      <a:pt x="0" y="24"/>
                    </a:cubicBezTo>
                    <a:cubicBezTo>
                      <a:pt x="1" y="23"/>
                      <a:pt x="2" y="23"/>
                      <a:pt x="2" y="22"/>
                    </a:cubicBezTo>
                    <a:cubicBezTo>
                      <a:pt x="3" y="22"/>
                      <a:pt x="4" y="21"/>
                      <a:pt x="5" y="21"/>
                    </a:cubicBezTo>
                    <a:cubicBezTo>
                      <a:pt x="5" y="20"/>
                      <a:pt x="5" y="20"/>
                      <a:pt x="5" y="19"/>
                    </a:cubicBezTo>
                    <a:cubicBezTo>
                      <a:pt x="5" y="11"/>
                      <a:pt x="11" y="5"/>
                      <a:pt x="19" y="5"/>
                    </a:cubicBezTo>
                    <a:cubicBezTo>
                      <a:pt x="26" y="5"/>
                      <a:pt x="33" y="11"/>
                      <a:pt x="33" y="19"/>
                    </a:cubicBezTo>
                    <a:cubicBezTo>
                      <a:pt x="33" y="26"/>
                      <a:pt x="27" y="32"/>
                      <a:pt x="20" y="33"/>
                    </a:cubicBezTo>
                    <a:cubicBezTo>
                      <a:pt x="21" y="33"/>
                      <a:pt x="21" y="34"/>
                      <a:pt x="21" y="34"/>
                    </a:cubicBezTo>
                    <a:cubicBezTo>
                      <a:pt x="22" y="35"/>
                      <a:pt x="23" y="36"/>
                      <a:pt x="23" y="37"/>
                    </a:cubicBezTo>
                    <a:cubicBezTo>
                      <a:pt x="31" y="35"/>
                      <a:pt x="37" y="28"/>
                      <a:pt x="37" y="19"/>
                    </a:cubicBezTo>
                    <a:cubicBezTo>
                      <a:pt x="37" y="9"/>
                      <a:pt x="29" y="0"/>
                      <a:pt x="19" y="0"/>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8" name="Freeform: Shape 105"/>
              <p:cNvSpPr>
                <a:spLocks/>
              </p:cNvSpPr>
              <p:nvPr/>
            </p:nvSpPr>
            <p:spPr bwMode="auto">
              <a:xfrm>
                <a:off x="3440113" y="4679950"/>
                <a:ext cx="58738" cy="90487"/>
              </a:xfrm>
              <a:custGeom>
                <a:avLst/>
                <a:gdLst/>
                <a:ahLst/>
                <a:cxnLst>
                  <a:cxn ang="0">
                    <a:pos x="19" y="17"/>
                  </a:cxn>
                  <a:cxn ang="0">
                    <a:pos x="15" y="14"/>
                  </a:cxn>
                  <a:cxn ang="0">
                    <a:pos x="13" y="14"/>
                  </a:cxn>
                  <a:cxn ang="0">
                    <a:pos x="10" y="13"/>
                  </a:cxn>
                  <a:cxn ang="0">
                    <a:pos x="8" y="13"/>
                  </a:cxn>
                  <a:cxn ang="0">
                    <a:pos x="6" y="12"/>
                  </a:cxn>
                  <a:cxn ang="0">
                    <a:pos x="5" y="11"/>
                  </a:cxn>
                  <a:cxn ang="0">
                    <a:pos x="5" y="10"/>
                  </a:cxn>
                  <a:cxn ang="0">
                    <a:pos x="5" y="9"/>
                  </a:cxn>
                  <a:cxn ang="0">
                    <a:pos x="6" y="8"/>
                  </a:cxn>
                  <a:cxn ang="0">
                    <a:pos x="8" y="7"/>
                  </a:cxn>
                  <a:cxn ang="0">
                    <a:pos x="10" y="7"/>
                  </a:cxn>
                  <a:cxn ang="0">
                    <a:pos x="13" y="7"/>
                  </a:cxn>
                  <a:cxn ang="0">
                    <a:pos x="16" y="8"/>
                  </a:cxn>
                  <a:cxn ang="0">
                    <a:pos x="16" y="9"/>
                  </a:cxn>
                  <a:cxn ang="0">
                    <a:pos x="17" y="9"/>
                  </a:cxn>
                  <a:cxn ang="0">
                    <a:pos x="18" y="8"/>
                  </a:cxn>
                  <a:cxn ang="0">
                    <a:pos x="18" y="7"/>
                  </a:cxn>
                  <a:cxn ang="0">
                    <a:pos x="18" y="6"/>
                  </a:cxn>
                  <a:cxn ang="0">
                    <a:pos x="16" y="5"/>
                  </a:cxn>
                  <a:cxn ang="0">
                    <a:pos x="13" y="4"/>
                  </a:cxn>
                  <a:cxn ang="0">
                    <a:pos x="11" y="3"/>
                  </a:cxn>
                  <a:cxn ang="0">
                    <a:pos x="11" y="1"/>
                  </a:cxn>
                  <a:cxn ang="0">
                    <a:pos x="9" y="0"/>
                  </a:cxn>
                  <a:cxn ang="0">
                    <a:pos x="8" y="1"/>
                  </a:cxn>
                  <a:cxn ang="0">
                    <a:pos x="8" y="3"/>
                  </a:cxn>
                  <a:cxn ang="0">
                    <a:pos x="6" y="4"/>
                  </a:cxn>
                  <a:cxn ang="0">
                    <a:pos x="2" y="5"/>
                  </a:cxn>
                  <a:cxn ang="0">
                    <a:pos x="0" y="7"/>
                  </a:cxn>
                  <a:cxn ang="0">
                    <a:pos x="0" y="10"/>
                  </a:cxn>
                  <a:cxn ang="0">
                    <a:pos x="0" y="12"/>
                  </a:cxn>
                  <a:cxn ang="0">
                    <a:pos x="1" y="14"/>
                  </a:cxn>
                  <a:cxn ang="0">
                    <a:pos x="3" y="15"/>
                  </a:cxn>
                  <a:cxn ang="0">
                    <a:pos x="6" y="16"/>
                  </a:cxn>
                  <a:cxn ang="0">
                    <a:pos x="9" y="17"/>
                  </a:cxn>
                  <a:cxn ang="0">
                    <a:pos x="12" y="18"/>
                  </a:cxn>
                  <a:cxn ang="0">
                    <a:pos x="14" y="19"/>
                  </a:cxn>
                  <a:cxn ang="0">
                    <a:pos x="15" y="21"/>
                  </a:cxn>
                  <a:cxn ang="0">
                    <a:pos x="14" y="22"/>
                  </a:cxn>
                  <a:cxn ang="0">
                    <a:pos x="13" y="23"/>
                  </a:cxn>
                  <a:cxn ang="0">
                    <a:pos x="12" y="24"/>
                  </a:cxn>
                  <a:cxn ang="0">
                    <a:pos x="10" y="24"/>
                  </a:cxn>
                  <a:cxn ang="0">
                    <a:pos x="7" y="24"/>
                  </a:cxn>
                  <a:cxn ang="0">
                    <a:pos x="5" y="23"/>
                  </a:cxn>
                  <a:cxn ang="0">
                    <a:pos x="3" y="22"/>
                  </a:cxn>
                  <a:cxn ang="0">
                    <a:pos x="1" y="22"/>
                  </a:cxn>
                  <a:cxn ang="0">
                    <a:pos x="0" y="22"/>
                  </a:cxn>
                  <a:cxn ang="0">
                    <a:pos x="0" y="24"/>
                  </a:cxn>
                  <a:cxn ang="0">
                    <a:pos x="0" y="25"/>
                  </a:cxn>
                  <a:cxn ang="0">
                    <a:pos x="2" y="27"/>
                  </a:cxn>
                  <a:cxn ang="0">
                    <a:pos x="6" y="27"/>
                  </a:cxn>
                  <a:cxn ang="0">
                    <a:pos x="8" y="28"/>
                  </a:cxn>
                  <a:cxn ang="0">
                    <a:pos x="8" y="29"/>
                  </a:cxn>
                  <a:cxn ang="0">
                    <a:pos x="9" y="31"/>
                  </a:cxn>
                  <a:cxn ang="0">
                    <a:pos x="11" y="29"/>
                  </a:cxn>
                  <a:cxn ang="0">
                    <a:pos x="11" y="28"/>
                  </a:cxn>
                  <a:cxn ang="0">
                    <a:pos x="14" y="27"/>
                  </a:cxn>
                  <a:cxn ang="0">
                    <a:pos x="17" y="26"/>
                  </a:cxn>
                  <a:cxn ang="0">
                    <a:pos x="19" y="23"/>
                  </a:cxn>
                  <a:cxn ang="0">
                    <a:pos x="20" y="20"/>
                  </a:cxn>
                  <a:cxn ang="0">
                    <a:pos x="19" y="17"/>
                  </a:cxn>
                </a:cxnLst>
                <a:rect l="0" t="0" r="r" b="b"/>
                <a:pathLst>
                  <a:path w="20" h="31">
                    <a:moveTo>
                      <a:pt x="19" y="17"/>
                    </a:moveTo>
                    <a:cubicBezTo>
                      <a:pt x="18" y="16"/>
                      <a:pt x="17" y="15"/>
                      <a:pt x="15" y="14"/>
                    </a:cubicBezTo>
                    <a:cubicBezTo>
                      <a:pt x="14" y="14"/>
                      <a:pt x="14" y="14"/>
                      <a:pt x="13" y="14"/>
                    </a:cubicBezTo>
                    <a:cubicBezTo>
                      <a:pt x="12" y="13"/>
                      <a:pt x="11" y="13"/>
                      <a:pt x="10" y="13"/>
                    </a:cubicBezTo>
                    <a:cubicBezTo>
                      <a:pt x="9" y="13"/>
                      <a:pt x="9" y="13"/>
                      <a:pt x="8" y="13"/>
                    </a:cubicBezTo>
                    <a:cubicBezTo>
                      <a:pt x="7" y="12"/>
                      <a:pt x="7" y="12"/>
                      <a:pt x="6" y="12"/>
                    </a:cubicBezTo>
                    <a:cubicBezTo>
                      <a:pt x="6" y="12"/>
                      <a:pt x="5" y="11"/>
                      <a:pt x="5" y="11"/>
                    </a:cubicBezTo>
                    <a:cubicBezTo>
                      <a:pt x="5" y="11"/>
                      <a:pt x="5" y="10"/>
                      <a:pt x="5" y="10"/>
                    </a:cubicBezTo>
                    <a:cubicBezTo>
                      <a:pt x="5" y="10"/>
                      <a:pt x="5" y="9"/>
                      <a:pt x="5" y="9"/>
                    </a:cubicBezTo>
                    <a:cubicBezTo>
                      <a:pt x="5" y="8"/>
                      <a:pt x="6" y="8"/>
                      <a:pt x="6" y="8"/>
                    </a:cubicBezTo>
                    <a:cubicBezTo>
                      <a:pt x="7" y="8"/>
                      <a:pt x="7" y="7"/>
                      <a:pt x="8" y="7"/>
                    </a:cubicBezTo>
                    <a:cubicBezTo>
                      <a:pt x="8" y="7"/>
                      <a:pt x="9" y="7"/>
                      <a:pt x="10" y="7"/>
                    </a:cubicBezTo>
                    <a:cubicBezTo>
                      <a:pt x="11" y="7"/>
                      <a:pt x="12" y="7"/>
                      <a:pt x="13" y="7"/>
                    </a:cubicBezTo>
                    <a:cubicBezTo>
                      <a:pt x="14" y="8"/>
                      <a:pt x="15" y="8"/>
                      <a:pt x="16" y="8"/>
                    </a:cubicBezTo>
                    <a:cubicBezTo>
                      <a:pt x="16" y="8"/>
                      <a:pt x="16" y="8"/>
                      <a:pt x="16" y="9"/>
                    </a:cubicBezTo>
                    <a:cubicBezTo>
                      <a:pt x="16" y="9"/>
                      <a:pt x="16" y="9"/>
                      <a:pt x="17" y="9"/>
                    </a:cubicBezTo>
                    <a:cubicBezTo>
                      <a:pt x="17" y="9"/>
                      <a:pt x="18" y="8"/>
                      <a:pt x="18" y="8"/>
                    </a:cubicBezTo>
                    <a:cubicBezTo>
                      <a:pt x="18" y="8"/>
                      <a:pt x="18" y="8"/>
                      <a:pt x="18" y="7"/>
                    </a:cubicBezTo>
                    <a:cubicBezTo>
                      <a:pt x="18" y="7"/>
                      <a:pt x="18" y="6"/>
                      <a:pt x="18" y="6"/>
                    </a:cubicBezTo>
                    <a:cubicBezTo>
                      <a:pt x="18" y="5"/>
                      <a:pt x="17" y="5"/>
                      <a:pt x="16" y="5"/>
                    </a:cubicBezTo>
                    <a:cubicBezTo>
                      <a:pt x="16" y="4"/>
                      <a:pt x="15" y="4"/>
                      <a:pt x="13" y="4"/>
                    </a:cubicBezTo>
                    <a:cubicBezTo>
                      <a:pt x="13" y="4"/>
                      <a:pt x="12" y="3"/>
                      <a:pt x="11" y="3"/>
                    </a:cubicBezTo>
                    <a:cubicBezTo>
                      <a:pt x="11" y="1"/>
                      <a:pt x="11" y="1"/>
                      <a:pt x="11" y="1"/>
                    </a:cubicBezTo>
                    <a:cubicBezTo>
                      <a:pt x="11" y="0"/>
                      <a:pt x="10" y="0"/>
                      <a:pt x="9" y="0"/>
                    </a:cubicBezTo>
                    <a:cubicBezTo>
                      <a:pt x="8" y="0"/>
                      <a:pt x="8" y="0"/>
                      <a:pt x="8" y="1"/>
                    </a:cubicBezTo>
                    <a:cubicBezTo>
                      <a:pt x="8" y="3"/>
                      <a:pt x="8" y="3"/>
                      <a:pt x="8" y="3"/>
                    </a:cubicBezTo>
                    <a:cubicBezTo>
                      <a:pt x="7" y="4"/>
                      <a:pt x="6" y="4"/>
                      <a:pt x="6" y="4"/>
                    </a:cubicBezTo>
                    <a:cubicBezTo>
                      <a:pt x="4" y="4"/>
                      <a:pt x="3" y="4"/>
                      <a:pt x="2" y="5"/>
                    </a:cubicBezTo>
                    <a:cubicBezTo>
                      <a:pt x="2" y="6"/>
                      <a:pt x="1" y="6"/>
                      <a:pt x="0" y="7"/>
                    </a:cubicBezTo>
                    <a:cubicBezTo>
                      <a:pt x="0" y="8"/>
                      <a:pt x="0" y="9"/>
                      <a:pt x="0" y="10"/>
                    </a:cubicBezTo>
                    <a:cubicBezTo>
                      <a:pt x="0" y="11"/>
                      <a:pt x="0" y="12"/>
                      <a:pt x="0" y="12"/>
                    </a:cubicBezTo>
                    <a:cubicBezTo>
                      <a:pt x="0" y="13"/>
                      <a:pt x="1" y="14"/>
                      <a:pt x="1" y="14"/>
                    </a:cubicBezTo>
                    <a:cubicBezTo>
                      <a:pt x="2" y="15"/>
                      <a:pt x="3" y="15"/>
                      <a:pt x="3" y="15"/>
                    </a:cubicBezTo>
                    <a:cubicBezTo>
                      <a:pt x="4" y="16"/>
                      <a:pt x="5" y="16"/>
                      <a:pt x="6" y="16"/>
                    </a:cubicBezTo>
                    <a:cubicBezTo>
                      <a:pt x="7" y="17"/>
                      <a:pt x="8" y="17"/>
                      <a:pt x="9" y="17"/>
                    </a:cubicBezTo>
                    <a:cubicBezTo>
                      <a:pt x="10" y="17"/>
                      <a:pt x="11" y="17"/>
                      <a:pt x="12" y="18"/>
                    </a:cubicBezTo>
                    <a:cubicBezTo>
                      <a:pt x="13" y="18"/>
                      <a:pt x="14" y="18"/>
                      <a:pt x="14" y="19"/>
                    </a:cubicBezTo>
                    <a:cubicBezTo>
                      <a:pt x="15" y="19"/>
                      <a:pt x="15" y="20"/>
                      <a:pt x="15" y="21"/>
                    </a:cubicBezTo>
                    <a:cubicBezTo>
                      <a:pt x="15" y="21"/>
                      <a:pt x="15" y="22"/>
                      <a:pt x="14" y="22"/>
                    </a:cubicBezTo>
                    <a:cubicBezTo>
                      <a:pt x="14" y="23"/>
                      <a:pt x="14" y="23"/>
                      <a:pt x="13" y="23"/>
                    </a:cubicBezTo>
                    <a:cubicBezTo>
                      <a:pt x="13" y="24"/>
                      <a:pt x="12" y="24"/>
                      <a:pt x="12" y="24"/>
                    </a:cubicBezTo>
                    <a:cubicBezTo>
                      <a:pt x="11" y="24"/>
                      <a:pt x="11" y="24"/>
                      <a:pt x="10" y="24"/>
                    </a:cubicBezTo>
                    <a:cubicBezTo>
                      <a:pt x="9" y="24"/>
                      <a:pt x="8" y="24"/>
                      <a:pt x="7" y="24"/>
                    </a:cubicBezTo>
                    <a:cubicBezTo>
                      <a:pt x="6" y="24"/>
                      <a:pt x="5" y="23"/>
                      <a:pt x="5" y="23"/>
                    </a:cubicBezTo>
                    <a:cubicBezTo>
                      <a:pt x="4" y="23"/>
                      <a:pt x="3" y="23"/>
                      <a:pt x="3" y="22"/>
                    </a:cubicBezTo>
                    <a:cubicBezTo>
                      <a:pt x="2" y="22"/>
                      <a:pt x="2" y="22"/>
                      <a:pt x="1" y="22"/>
                    </a:cubicBezTo>
                    <a:cubicBezTo>
                      <a:pt x="1" y="22"/>
                      <a:pt x="0" y="22"/>
                      <a:pt x="0" y="22"/>
                    </a:cubicBezTo>
                    <a:cubicBezTo>
                      <a:pt x="0" y="23"/>
                      <a:pt x="0" y="23"/>
                      <a:pt x="0" y="24"/>
                    </a:cubicBezTo>
                    <a:cubicBezTo>
                      <a:pt x="0" y="24"/>
                      <a:pt x="0" y="25"/>
                      <a:pt x="0" y="25"/>
                    </a:cubicBezTo>
                    <a:cubicBezTo>
                      <a:pt x="1" y="26"/>
                      <a:pt x="2" y="26"/>
                      <a:pt x="2" y="27"/>
                    </a:cubicBezTo>
                    <a:cubicBezTo>
                      <a:pt x="3" y="27"/>
                      <a:pt x="4" y="27"/>
                      <a:pt x="6" y="27"/>
                    </a:cubicBezTo>
                    <a:cubicBezTo>
                      <a:pt x="6" y="28"/>
                      <a:pt x="7" y="28"/>
                      <a:pt x="8" y="28"/>
                    </a:cubicBezTo>
                    <a:cubicBezTo>
                      <a:pt x="8" y="29"/>
                      <a:pt x="8" y="29"/>
                      <a:pt x="8" y="29"/>
                    </a:cubicBezTo>
                    <a:cubicBezTo>
                      <a:pt x="8" y="30"/>
                      <a:pt x="8" y="31"/>
                      <a:pt x="9" y="31"/>
                    </a:cubicBezTo>
                    <a:cubicBezTo>
                      <a:pt x="10" y="31"/>
                      <a:pt x="11" y="30"/>
                      <a:pt x="11" y="29"/>
                    </a:cubicBezTo>
                    <a:cubicBezTo>
                      <a:pt x="11" y="28"/>
                      <a:pt x="11" y="28"/>
                      <a:pt x="11" y="28"/>
                    </a:cubicBezTo>
                    <a:cubicBezTo>
                      <a:pt x="12" y="28"/>
                      <a:pt x="13" y="27"/>
                      <a:pt x="14" y="27"/>
                    </a:cubicBezTo>
                    <a:cubicBezTo>
                      <a:pt x="15" y="27"/>
                      <a:pt x="16" y="26"/>
                      <a:pt x="17" y="26"/>
                    </a:cubicBezTo>
                    <a:cubicBezTo>
                      <a:pt x="18" y="25"/>
                      <a:pt x="19" y="24"/>
                      <a:pt x="19" y="23"/>
                    </a:cubicBezTo>
                    <a:cubicBezTo>
                      <a:pt x="20" y="22"/>
                      <a:pt x="20" y="21"/>
                      <a:pt x="20" y="20"/>
                    </a:cubicBezTo>
                    <a:cubicBezTo>
                      <a:pt x="20" y="19"/>
                      <a:pt x="20" y="18"/>
                      <a:pt x="19" y="17"/>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5" name="Group 106"/>
            <p:cNvGrpSpPr/>
            <p:nvPr/>
          </p:nvGrpSpPr>
          <p:grpSpPr>
            <a:xfrm>
              <a:off x="5182331" y="1770271"/>
              <a:ext cx="387923" cy="316671"/>
              <a:chOff x="3152776" y="4633913"/>
              <a:chExt cx="155575" cy="127000"/>
            </a:xfrm>
            <a:solidFill>
              <a:schemeClr val="bg1"/>
            </a:solidFill>
          </p:grpSpPr>
          <p:sp>
            <p:nvSpPr>
              <p:cNvPr id="41" name="Freeform: Shape 107"/>
              <p:cNvSpPr>
                <a:spLocks/>
              </p:cNvSpPr>
              <p:nvPr/>
            </p:nvSpPr>
            <p:spPr bwMode="auto">
              <a:xfrm>
                <a:off x="3152776" y="4741863"/>
                <a:ext cx="155575" cy="19050"/>
              </a:xfrm>
              <a:custGeom>
                <a:avLst/>
                <a:gdLst/>
                <a:ahLst/>
                <a:cxnLst>
                  <a:cxn ang="0">
                    <a:pos x="54" y="4"/>
                  </a:cxn>
                  <a:cxn ang="0">
                    <a:pos x="50" y="7"/>
                  </a:cxn>
                  <a:cxn ang="0">
                    <a:pos x="4" y="7"/>
                  </a:cxn>
                  <a:cxn ang="0">
                    <a:pos x="0" y="4"/>
                  </a:cxn>
                  <a:cxn ang="0">
                    <a:pos x="0" y="4"/>
                  </a:cxn>
                  <a:cxn ang="0">
                    <a:pos x="4" y="0"/>
                  </a:cxn>
                  <a:cxn ang="0">
                    <a:pos x="50" y="0"/>
                  </a:cxn>
                  <a:cxn ang="0">
                    <a:pos x="54" y="4"/>
                  </a:cxn>
                </a:cxnLst>
                <a:rect l="0" t="0" r="r" b="b"/>
                <a:pathLst>
                  <a:path w="54" h="7">
                    <a:moveTo>
                      <a:pt x="54" y="4"/>
                    </a:moveTo>
                    <a:cubicBezTo>
                      <a:pt x="54" y="6"/>
                      <a:pt x="52" y="7"/>
                      <a:pt x="50" y="7"/>
                    </a:cubicBezTo>
                    <a:cubicBezTo>
                      <a:pt x="4" y="7"/>
                      <a:pt x="4" y="7"/>
                      <a:pt x="4" y="7"/>
                    </a:cubicBezTo>
                    <a:cubicBezTo>
                      <a:pt x="2" y="7"/>
                      <a:pt x="0" y="6"/>
                      <a:pt x="0" y="4"/>
                    </a:cubicBezTo>
                    <a:cubicBezTo>
                      <a:pt x="0" y="4"/>
                      <a:pt x="0" y="4"/>
                      <a:pt x="0" y="4"/>
                    </a:cubicBezTo>
                    <a:cubicBezTo>
                      <a:pt x="0" y="2"/>
                      <a:pt x="2" y="0"/>
                      <a:pt x="4" y="0"/>
                    </a:cubicBezTo>
                    <a:cubicBezTo>
                      <a:pt x="50" y="0"/>
                      <a:pt x="50" y="0"/>
                      <a:pt x="50" y="0"/>
                    </a:cubicBezTo>
                    <a:cubicBezTo>
                      <a:pt x="52" y="0"/>
                      <a:pt x="54" y="2"/>
                      <a:pt x="54" y="4"/>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2" name="Freeform: Shape 108"/>
              <p:cNvSpPr>
                <a:spLocks/>
              </p:cNvSpPr>
              <p:nvPr/>
            </p:nvSpPr>
            <p:spPr bwMode="auto">
              <a:xfrm>
                <a:off x="3167063" y="4672013"/>
                <a:ext cx="20638" cy="60325"/>
              </a:xfrm>
              <a:custGeom>
                <a:avLst/>
                <a:gdLst/>
                <a:ahLst/>
                <a:cxnLst>
                  <a:cxn ang="0">
                    <a:pos x="3" y="21"/>
                  </a:cxn>
                  <a:cxn ang="0">
                    <a:pos x="0" y="17"/>
                  </a:cxn>
                  <a:cxn ang="0">
                    <a:pos x="0" y="3"/>
                  </a:cxn>
                  <a:cxn ang="0">
                    <a:pos x="3" y="0"/>
                  </a:cxn>
                  <a:cxn ang="0">
                    <a:pos x="3" y="0"/>
                  </a:cxn>
                  <a:cxn ang="0">
                    <a:pos x="7" y="3"/>
                  </a:cxn>
                  <a:cxn ang="0">
                    <a:pos x="7" y="17"/>
                  </a:cxn>
                  <a:cxn ang="0">
                    <a:pos x="3" y="21"/>
                  </a:cxn>
                </a:cxnLst>
                <a:rect l="0" t="0" r="r" b="b"/>
                <a:pathLst>
                  <a:path w="7" h="21">
                    <a:moveTo>
                      <a:pt x="3" y="21"/>
                    </a:moveTo>
                    <a:cubicBezTo>
                      <a:pt x="2" y="21"/>
                      <a:pt x="0" y="19"/>
                      <a:pt x="0" y="17"/>
                    </a:cubicBezTo>
                    <a:cubicBezTo>
                      <a:pt x="0" y="3"/>
                      <a:pt x="0" y="3"/>
                      <a:pt x="0" y="3"/>
                    </a:cubicBezTo>
                    <a:cubicBezTo>
                      <a:pt x="0" y="1"/>
                      <a:pt x="2" y="0"/>
                      <a:pt x="3" y="0"/>
                    </a:cubicBezTo>
                    <a:cubicBezTo>
                      <a:pt x="3" y="0"/>
                      <a:pt x="3" y="0"/>
                      <a:pt x="3" y="0"/>
                    </a:cubicBezTo>
                    <a:cubicBezTo>
                      <a:pt x="5" y="0"/>
                      <a:pt x="7" y="1"/>
                      <a:pt x="7" y="3"/>
                    </a:cubicBezTo>
                    <a:cubicBezTo>
                      <a:pt x="7" y="17"/>
                      <a:pt x="7" y="17"/>
                      <a:pt x="7" y="17"/>
                    </a:cubicBezTo>
                    <a:cubicBezTo>
                      <a:pt x="7" y="19"/>
                      <a:pt x="5" y="21"/>
                      <a:pt x="3" y="21"/>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3" name="Freeform: Shape 109"/>
              <p:cNvSpPr>
                <a:spLocks/>
              </p:cNvSpPr>
              <p:nvPr/>
            </p:nvSpPr>
            <p:spPr bwMode="auto">
              <a:xfrm>
                <a:off x="3205163" y="4651375"/>
                <a:ext cx="19050" cy="80962"/>
              </a:xfrm>
              <a:custGeom>
                <a:avLst/>
                <a:gdLst/>
                <a:ahLst/>
                <a:cxnLst>
                  <a:cxn ang="0">
                    <a:pos x="3" y="28"/>
                  </a:cxn>
                  <a:cxn ang="0">
                    <a:pos x="0" y="24"/>
                  </a:cxn>
                  <a:cxn ang="0">
                    <a:pos x="0" y="4"/>
                  </a:cxn>
                  <a:cxn ang="0">
                    <a:pos x="3" y="0"/>
                  </a:cxn>
                  <a:cxn ang="0">
                    <a:pos x="3" y="0"/>
                  </a:cxn>
                  <a:cxn ang="0">
                    <a:pos x="7" y="4"/>
                  </a:cxn>
                  <a:cxn ang="0">
                    <a:pos x="7" y="24"/>
                  </a:cxn>
                  <a:cxn ang="0">
                    <a:pos x="3" y="28"/>
                  </a:cxn>
                </a:cxnLst>
                <a:rect l="0" t="0" r="r" b="b"/>
                <a:pathLst>
                  <a:path w="7" h="28">
                    <a:moveTo>
                      <a:pt x="3" y="28"/>
                    </a:moveTo>
                    <a:cubicBezTo>
                      <a:pt x="1" y="28"/>
                      <a:pt x="0" y="26"/>
                      <a:pt x="0" y="24"/>
                    </a:cubicBezTo>
                    <a:cubicBezTo>
                      <a:pt x="0" y="4"/>
                      <a:pt x="0" y="4"/>
                      <a:pt x="0" y="4"/>
                    </a:cubicBezTo>
                    <a:cubicBezTo>
                      <a:pt x="0" y="2"/>
                      <a:pt x="1" y="0"/>
                      <a:pt x="3" y="0"/>
                    </a:cubicBezTo>
                    <a:cubicBezTo>
                      <a:pt x="3" y="0"/>
                      <a:pt x="3" y="0"/>
                      <a:pt x="3" y="0"/>
                    </a:cubicBezTo>
                    <a:cubicBezTo>
                      <a:pt x="5" y="0"/>
                      <a:pt x="7" y="2"/>
                      <a:pt x="7" y="4"/>
                    </a:cubicBezTo>
                    <a:cubicBezTo>
                      <a:pt x="7" y="24"/>
                      <a:pt x="7" y="24"/>
                      <a:pt x="7" y="24"/>
                    </a:cubicBezTo>
                    <a:cubicBezTo>
                      <a:pt x="7" y="26"/>
                      <a:pt x="5" y="28"/>
                      <a:pt x="3" y="28"/>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4" name="Freeform: Shape 110"/>
              <p:cNvSpPr>
                <a:spLocks/>
              </p:cNvSpPr>
              <p:nvPr/>
            </p:nvSpPr>
            <p:spPr bwMode="auto">
              <a:xfrm>
                <a:off x="3238501" y="4633913"/>
                <a:ext cx="20638" cy="98425"/>
              </a:xfrm>
              <a:custGeom>
                <a:avLst/>
                <a:gdLst/>
                <a:ahLst/>
                <a:cxnLst>
                  <a:cxn ang="0">
                    <a:pos x="4" y="34"/>
                  </a:cxn>
                  <a:cxn ang="0">
                    <a:pos x="0" y="30"/>
                  </a:cxn>
                  <a:cxn ang="0">
                    <a:pos x="0" y="3"/>
                  </a:cxn>
                  <a:cxn ang="0">
                    <a:pos x="4" y="0"/>
                  </a:cxn>
                  <a:cxn ang="0">
                    <a:pos x="4" y="0"/>
                  </a:cxn>
                  <a:cxn ang="0">
                    <a:pos x="7" y="3"/>
                  </a:cxn>
                  <a:cxn ang="0">
                    <a:pos x="7" y="30"/>
                  </a:cxn>
                  <a:cxn ang="0">
                    <a:pos x="4" y="34"/>
                  </a:cxn>
                </a:cxnLst>
                <a:rect l="0" t="0" r="r" b="b"/>
                <a:pathLst>
                  <a:path w="7" h="34">
                    <a:moveTo>
                      <a:pt x="4" y="34"/>
                    </a:moveTo>
                    <a:cubicBezTo>
                      <a:pt x="2" y="34"/>
                      <a:pt x="0" y="32"/>
                      <a:pt x="0" y="30"/>
                    </a:cubicBezTo>
                    <a:cubicBezTo>
                      <a:pt x="0" y="3"/>
                      <a:pt x="0" y="3"/>
                      <a:pt x="0" y="3"/>
                    </a:cubicBezTo>
                    <a:cubicBezTo>
                      <a:pt x="0" y="1"/>
                      <a:pt x="2" y="0"/>
                      <a:pt x="4" y="0"/>
                    </a:cubicBezTo>
                    <a:cubicBezTo>
                      <a:pt x="4" y="0"/>
                      <a:pt x="4" y="0"/>
                      <a:pt x="4" y="0"/>
                    </a:cubicBezTo>
                    <a:cubicBezTo>
                      <a:pt x="6" y="0"/>
                      <a:pt x="7" y="1"/>
                      <a:pt x="7" y="3"/>
                    </a:cubicBezTo>
                    <a:cubicBezTo>
                      <a:pt x="7" y="30"/>
                      <a:pt x="7" y="30"/>
                      <a:pt x="7" y="30"/>
                    </a:cubicBezTo>
                    <a:cubicBezTo>
                      <a:pt x="7" y="32"/>
                      <a:pt x="6" y="34"/>
                      <a:pt x="4" y="34"/>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5" name="Freeform: Shape 111"/>
              <p:cNvSpPr>
                <a:spLocks/>
              </p:cNvSpPr>
              <p:nvPr/>
            </p:nvSpPr>
            <p:spPr bwMode="auto">
              <a:xfrm>
                <a:off x="3276601" y="4640263"/>
                <a:ext cx="20638" cy="92075"/>
              </a:xfrm>
              <a:custGeom>
                <a:avLst/>
                <a:gdLst/>
                <a:ahLst/>
                <a:cxnLst>
                  <a:cxn ang="0">
                    <a:pos x="3" y="32"/>
                  </a:cxn>
                  <a:cxn ang="0">
                    <a:pos x="0" y="28"/>
                  </a:cxn>
                  <a:cxn ang="0">
                    <a:pos x="0" y="3"/>
                  </a:cxn>
                  <a:cxn ang="0">
                    <a:pos x="3" y="0"/>
                  </a:cxn>
                  <a:cxn ang="0">
                    <a:pos x="3" y="0"/>
                  </a:cxn>
                  <a:cxn ang="0">
                    <a:pos x="7" y="3"/>
                  </a:cxn>
                  <a:cxn ang="0">
                    <a:pos x="7" y="28"/>
                  </a:cxn>
                  <a:cxn ang="0">
                    <a:pos x="3" y="32"/>
                  </a:cxn>
                </a:cxnLst>
                <a:rect l="0" t="0" r="r" b="b"/>
                <a:pathLst>
                  <a:path w="7" h="32">
                    <a:moveTo>
                      <a:pt x="3" y="32"/>
                    </a:moveTo>
                    <a:cubicBezTo>
                      <a:pt x="1" y="32"/>
                      <a:pt x="0" y="30"/>
                      <a:pt x="0" y="28"/>
                    </a:cubicBezTo>
                    <a:cubicBezTo>
                      <a:pt x="0" y="3"/>
                      <a:pt x="0" y="3"/>
                      <a:pt x="0" y="3"/>
                    </a:cubicBezTo>
                    <a:cubicBezTo>
                      <a:pt x="0" y="1"/>
                      <a:pt x="1" y="0"/>
                      <a:pt x="3" y="0"/>
                    </a:cubicBezTo>
                    <a:cubicBezTo>
                      <a:pt x="3" y="0"/>
                      <a:pt x="3" y="0"/>
                      <a:pt x="3" y="0"/>
                    </a:cubicBezTo>
                    <a:cubicBezTo>
                      <a:pt x="5" y="0"/>
                      <a:pt x="7" y="1"/>
                      <a:pt x="7" y="3"/>
                    </a:cubicBezTo>
                    <a:cubicBezTo>
                      <a:pt x="7" y="28"/>
                      <a:pt x="7" y="28"/>
                      <a:pt x="7" y="28"/>
                    </a:cubicBezTo>
                    <a:cubicBezTo>
                      <a:pt x="7" y="30"/>
                      <a:pt x="5" y="32"/>
                      <a:pt x="3" y="32"/>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6" name="Group 112"/>
            <p:cNvGrpSpPr/>
            <p:nvPr/>
          </p:nvGrpSpPr>
          <p:grpSpPr>
            <a:xfrm>
              <a:off x="3796461" y="1734491"/>
              <a:ext cx="344382" cy="387917"/>
              <a:chOff x="2884488" y="4619625"/>
              <a:chExt cx="138113" cy="155575"/>
            </a:xfrm>
            <a:solidFill>
              <a:schemeClr val="bg1"/>
            </a:solidFill>
          </p:grpSpPr>
          <p:sp>
            <p:nvSpPr>
              <p:cNvPr id="38" name="Freeform: Shape 113"/>
              <p:cNvSpPr>
                <a:spLocks/>
              </p:cNvSpPr>
              <p:nvPr/>
            </p:nvSpPr>
            <p:spPr bwMode="auto">
              <a:xfrm>
                <a:off x="2925763" y="4695825"/>
                <a:ext cx="42863" cy="39687"/>
              </a:xfrm>
              <a:custGeom>
                <a:avLst/>
                <a:gdLst/>
                <a:ahLst/>
                <a:cxnLst>
                  <a:cxn ang="0">
                    <a:pos x="12" y="8"/>
                  </a:cxn>
                  <a:cxn ang="0">
                    <a:pos x="5" y="8"/>
                  </a:cxn>
                  <a:cxn ang="0">
                    <a:pos x="11" y="1"/>
                  </a:cxn>
                  <a:cxn ang="0">
                    <a:pos x="7" y="0"/>
                  </a:cxn>
                  <a:cxn ang="0">
                    <a:pos x="0" y="7"/>
                  </a:cxn>
                  <a:cxn ang="0">
                    <a:pos x="7" y="14"/>
                  </a:cxn>
                  <a:cxn ang="0">
                    <a:pos x="15" y="7"/>
                  </a:cxn>
                  <a:cxn ang="0">
                    <a:pos x="14" y="5"/>
                  </a:cxn>
                  <a:cxn ang="0">
                    <a:pos x="12" y="8"/>
                  </a:cxn>
                </a:cxnLst>
                <a:rect l="0" t="0" r="r" b="b"/>
                <a:pathLst>
                  <a:path w="15" h="14">
                    <a:moveTo>
                      <a:pt x="12" y="8"/>
                    </a:moveTo>
                    <a:cubicBezTo>
                      <a:pt x="5" y="8"/>
                      <a:pt x="5" y="8"/>
                      <a:pt x="5" y="8"/>
                    </a:cubicBezTo>
                    <a:cubicBezTo>
                      <a:pt x="11" y="1"/>
                      <a:pt x="11" y="1"/>
                      <a:pt x="11" y="1"/>
                    </a:cubicBezTo>
                    <a:cubicBezTo>
                      <a:pt x="10" y="1"/>
                      <a:pt x="9" y="0"/>
                      <a:pt x="7" y="0"/>
                    </a:cubicBezTo>
                    <a:cubicBezTo>
                      <a:pt x="3" y="0"/>
                      <a:pt x="0" y="3"/>
                      <a:pt x="0" y="7"/>
                    </a:cubicBezTo>
                    <a:cubicBezTo>
                      <a:pt x="0" y="11"/>
                      <a:pt x="3" y="14"/>
                      <a:pt x="7" y="14"/>
                    </a:cubicBezTo>
                    <a:cubicBezTo>
                      <a:pt x="11" y="14"/>
                      <a:pt x="15" y="11"/>
                      <a:pt x="15" y="7"/>
                    </a:cubicBezTo>
                    <a:cubicBezTo>
                      <a:pt x="15" y="6"/>
                      <a:pt x="14" y="6"/>
                      <a:pt x="14" y="5"/>
                    </a:cubicBezTo>
                    <a:lnTo>
                      <a:pt x="12" y="8"/>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9" name="Freeform: Shape 114"/>
              <p:cNvSpPr>
                <a:spLocks/>
              </p:cNvSpPr>
              <p:nvPr/>
            </p:nvSpPr>
            <p:spPr bwMode="auto">
              <a:xfrm>
                <a:off x="2884488" y="4654550"/>
                <a:ext cx="122238" cy="120650"/>
              </a:xfrm>
              <a:custGeom>
                <a:avLst/>
                <a:gdLst/>
                <a:ahLst/>
                <a:cxnLst>
                  <a:cxn ang="0">
                    <a:pos x="33" y="14"/>
                  </a:cxn>
                  <a:cxn ang="0">
                    <a:pos x="36" y="21"/>
                  </a:cxn>
                  <a:cxn ang="0">
                    <a:pos x="21" y="36"/>
                  </a:cxn>
                  <a:cxn ang="0">
                    <a:pos x="7" y="21"/>
                  </a:cxn>
                  <a:cxn ang="0">
                    <a:pos x="21" y="7"/>
                  </a:cxn>
                  <a:cxn ang="0">
                    <a:pos x="30" y="10"/>
                  </a:cxn>
                  <a:cxn ang="0">
                    <a:pos x="35" y="5"/>
                  </a:cxn>
                  <a:cxn ang="0">
                    <a:pos x="21" y="0"/>
                  </a:cxn>
                  <a:cxn ang="0">
                    <a:pos x="0" y="21"/>
                  </a:cxn>
                  <a:cxn ang="0">
                    <a:pos x="21" y="42"/>
                  </a:cxn>
                  <a:cxn ang="0">
                    <a:pos x="42" y="21"/>
                  </a:cxn>
                  <a:cxn ang="0">
                    <a:pos x="38" y="8"/>
                  </a:cxn>
                  <a:cxn ang="0">
                    <a:pos x="33" y="14"/>
                  </a:cxn>
                </a:cxnLst>
                <a:rect l="0" t="0" r="r" b="b"/>
                <a:pathLst>
                  <a:path w="42" h="42">
                    <a:moveTo>
                      <a:pt x="33" y="14"/>
                    </a:moveTo>
                    <a:cubicBezTo>
                      <a:pt x="35" y="16"/>
                      <a:pt x="36" y="18"/>
                      <a:pt x="36" y="21"/>
                    </a:cubicBezTo>
                    <a:cubicBezTo>
                      <a:pt x="36" y="29"/>
                      <a:pt x="29" y="36"/>
                      <a:pt x="21" y="36"/>
                    </a:cubicBezTo>
                    <a:cubicBezTo>
                      <a:pt x="13" y="36"/>
                      <a:pt x="7" y="29"/>
                      <a:pt x="7" y="21"/>
                    </a:cubicBezTo>
                    <a:cubicBezTo>
                      <a:pt x="7" y="13"/>
                      <a:pt x="13" y="7"/>
                      <a:pt x="21" y="7"/>
                    </a:cubicBezTo>
                    <a:cubicBezTo>
                      <a:pt x="25" y="7"/>
                      <a:pt x="28" y="8"/>
                      <a:pt x="30" y="10"/>
                    </a:cubicBezTo>
                    <a:cubicBezTo>
                      <a:pt x="35" y="5"/>
                      <a:pt x="35" y="5"/>
                      <a:pt x="35" y="5"/>
                    </a:cubicBezTo>
                    <a:cubicBezTo>
                      <a:pt x="31" y="2"/>
                      <a:pt x="26" y="0"/>
                      <a:pt x="21" y="0"/>
                    </a:cubicBezTo>
                    <a:cubicBezTo>
                      <a:pt x="10" y="0"/>
                      <a:pt x="0" y="10"/>
                      <a:pt x="0" y="21"/>
                    </a:cubicBezTo>
                    <a:cubicBezTo>
                      <a:pt x="0" y="33"/>
                      <a:pt x="10" y="42"/>
                      <a:pt x="21" y="42"/>
                    </a:cubicBezTo>
                    <a:cubicBezTo>
                      <a:pt x="33" y="42"/>
                      <a:pt x="42" y="33"/>
                      <a:pt x="42" y="21"/>
                    </a:cubicBezTo>
                    <a:cubicBezTo>
                      <a:pt x="42" y="16"/>
                      <a:pt x="41" y="12"/>
                      <a:pt x="38" y="8"/>
                    </a:cubicBezTo>
                    <a:lnTo>
                      <a:pt x="33" y="14"/>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40" name="Freeform: Shape 115"/>
              <p:cNvSpPr>
                <a:spLocks/>
              </p:cNvSpPr>
              <p:nvPr/>
            </p:nvSpPr>
            <p:spPr bwMode="auto">
              <a:xfrm>
                <a:off x="2940051" y="4619625"/>
                <a:ext cx="82550" cy="98425"/>
              </a:xfrm>
              <a:custGeom>
                <a:avLst/>
                <a:gdLst/>
                <a:ahLst/>
                <a:cxnLst>
                  <a:cxn ang="0">
                    <a:pos x="52" y="11"/>
                  </a:cxn>
                  <a:cxn ang="0">
                    <a:pos x="42" y="13"/>
                  </a:cxn>
                  <a:cxn ang="0">
                    <a:pos x="40" y="0"/>
                  </a:cxn>
                  <a:cxn ang="0">
                    <a:pos x="31" y="13"/>
                  </a:cxn>
                  <a:cxn ang="0">
                    <a:pos x="29" y="22"/>
                  </a:cxn>
                  <a:cxn ang="0">
                    <a:pos x="2" y="55"/>
                  </a:cxn>
                  <a:cxn ang="0">
                    <a:pos x="0" y="62"/>
                  </a:cxn>
                  <a:cxn ang="0">
                    <a:pos x="7" y="60"/>
                  </a:cxn>
                  <a:cxn ang="0">
                    <a:pos x="34" y="26"/>
                  </a:cxn>
                  <a:cxn ang="0">
                    <a:pos x="43" y="24"/>
                  </a:cxn>
                  <a:cxn ang="0">
                    <a:pos x="52" y="11"/>
                  </a:cxn>
                </a:cxnLst>
                <a:rect l="0" t="0" r="r" b="b"/>
                <a:pathLst>
                  <a:path w="52" h="62">
                    <a:moveTo>
                      <a:pt x="52" y="11"/>
                    </a:moveTo>
                    <a:lnTo>
                      <a:pt x="42" y="13"/>
                    </a:lnTo>
                    <a:lnTo>
                      <a:pt x="40" y="0"/>
                    </a:lnTo>
                    <a:lnTo>
                      <a:pt x="31" y="13"/>
                    </a:lnTo>
                    <a:lnTo>
                      <a:pt x="29" y="22"/>
                    </a:lnTo>
                    <a:lnTo>
                      <a:pt x="2" y="55"/>
                    </a:lnTo>
                    <a:lnTo>
                      <a:pt x="0" y="62"/>
                    </a:lnTo>
                    <a:lnTo>
                      <a:pt x="7" y="60"/>
                    </a:lnTo>
                    <a:lnTo>
                      <a:pt x="34" y="26"/>
                    </a:lnTo>
                    <a:lnTo>
                      <a:pt x="43" y="24"/>
                    </a:lnTo>
                    <a:lnTo>
                      <a:pt x="52" y="11"/>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nvGrpSpPr>
            <p:cNvPr id="27" name="Group 116"/>
            <p:cNvGrpSpPr/>
            <p:nvPr/>
          </p:nvGrpSpPr>
          <p:grpSpPr>
            <a:xfrm>
              <a:off x="2339736" y="1748410"/>
              <a:ext cx="438772" cy="360092"/>
              <a:chOff x="2551113" y="4586288"/>
              <a:chExt cx="230188" cy="188912"/>
            </a:xfrm>
            <a:solidFill>
              <a:schemeClr val="bg1"/>
            </a:solidFill>
          </p:grpSpPr>
          <p:sp>
            <p:nvSpPr>
              <p:cNvPr id="30" name="Oval 117"/>
              <p:cNvSpPr>
                <a:spLocks/>
              </p:cNvSpPr>
              <p:nvPr/>
            </p:nvSpPr>
            <p:spPr bwMode="auto">
              <a:xfrm>
                <a:off x="2732088" y="4678363"/>
                <a:ext cx="20638" cy="19050"/>
              </a:xfrm>
              <a:prstGeom prst="ellipse">
                <a:avLst/>
              </a:pr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1" name="Freeform: Shape 118"/>
              <p:cNvSpPr>
                <a:spLocks/>
              </p:cNvSpPr>
              <p:nvPr/>
            </p:nvSpPr>
            <p:spPr bwMode="auto">
              <a:xfrm>
                <a:off x="2697163" y="4679950"/>
                <a:ext cx="49213" cy="95250"/>
              </a:xfrm>
              <a:custGeom>
                <a:avLst/>
                <a:gdLst/>
                <a:ahLst/>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2" name="Oval 119"/>
              <p:cNvSpPr>
                <a:spLocks/>
              </p:cNvSpPr>
              <p:nvPr/>
            </p:nvSpPr>
            <p:spPr bwMode="auto">
              <a:xfrm>
                <a:off x="2565401" y="4678363"/>
                <a:ext cx="20638" cy="19050"/>
              </a:xfrm>
              <a:prstGeom prst="ellipse">
                <a:avLst/>
              </a:pr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3" name="Freeform: Shape 120"/>
              <p:cNvSpPr>
                <a:spLocks/>
              </p:cNvSpPr>
              <p:nvPr/>
            </p:nvSpPr>
            <p:spPr bwMode="auto">
              <a:xfrm>
                <a:off x="2571751" y="4679950"/>
                <a:ext cx="49213" cy="95250"/>
              </a:xfrm>
              <a:custGeom>
                <a:avLst/>
                <a:gdLst/>
                <a:ahLst/>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4" name="Oval 121"/>
              <p:cNvSpPr>
                <a:spLocks/>
              </p:cNvSpPr>
              <p:nvPr/>
            </p:nvSpPr>
            <p:spPr bwMode="auto">
              <a:xfrm>
                <a:off x="2649538" y="4692650"/>
                <a:ext cx="19050" cy="22225"/>
              </a:xfrm>
              <a:prstGeom prst="ellipse">
                <a:avLst/>
              </a:pr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5" name="Freeform: Shape 122"/>
              <p:cNvSpPr>
                <a:spLocks/>
              </p:cNvSpPr>
              <p:nvPr/>
            </p:nvSpPr>
            <p:spPr bwMode="auto">
              <a:xfrm>
                <a:off x="2625726" y="4689475"/>
                <a:ext cx="63500" cy="85725"/>
              </a:xfrm>
              <a:custGeom>
                <a:avLst/>
                <a:gdLst/>
                <a:ahLst/>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6" name="Freeform: Shape 123"/>
              <p:cNvSpPr>
                <a:spLocks/>
              </p:cNvSpPr>
              <p:nvPr/>
            </p:nvSpPr>
            <p:spPr bwMode="auto">
              <a:xfrm>
                <a:off x="2660651" y="4586288"/>
                <a:ext cx="120650" cy="77787"/>
              </a:xfrm>
              <a:custGeom>
                <a:avLst/>
                <a:gdLst/>
                <a:ahLst/>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sp>
            <p:nvSpPr>
              <p:cNvPr id="37" name="Freeform: Shape 124"/>
              <p:cNvSpPr>
                <a:spLocks/>
              </p:cNvSpPr>
              <p:nvPr/>
            </p:nvSpPr>
            <p:spPr bwMode="auto">
              <a:xfrm>
                <a:off x="2551113" y="4625975"/>
                <a:ext cx="130175" cy="42862"/>
              </a:xfrm>
              <a:custGeom>
                <a:avLst/>
                <a:gdLst/>
                <a:ahLst/>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headEnd/>
                <a:tailEnd/>
              </a:ln>
            </p:spPr>
            <p:txBody>
              <a:bodyPr anchor="ctr"/>
              <a:lstStyle/>
              <a:p>
                <a:pPr algn="ctr"/>
                <a:endParaRPr sz="1600">
                  <a:latin typeface="微软雅黑" panose="020B0503020204020204" pitchFamily="34" charset="-122"/>
                  <a:ea typeface="微软雅黑" panose="020B0503020204020204" pitchFamily="34" charset="-122"/>
                </a:endParaRPr>
              </a:p>
            </p:txBody>
          </p:sp>
        </p:grpSp>
      </p:grpSp>
      <p:sp>
        <p:nvSpPr>
          <p:cNvPr id="28" name="Arc 133"/>
          <p:cNvSpPr/>
          <p:nvPr/>
        </p:nvSpPr>
        <p:spPr>
          <a:xfrm>
            <a:off x="6884606" y="2063078"/>
            <a:ext cx="1571161" cy="1571162"/>
          </a:xfrm>
          <a:prstGeom prst="arc">
            <a:avLst>
              <a:gd name="adj1" fmla="val 16559613"/>
              <a:gd name="adj2" fmla="val 5916710"/>
            </a:avLst>
          </a:prstGeom>
          <a:ln w="19050">
            <a:solidFill>
              <a:schemeClr val="tx1">
                <a:lumMod val="50000"/>
                <a:lumOff val="50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endParaRPr sz="1600">
              <a:latin typeface="微软雅黑" panose="020B0503020204020204" pitchFamily="34" charset="-122"/>
              <a:ea typeface="微软雅黑" panose="020B0503020204020204" pitchFamily="34" charset="-122"/>
            </a:endParaRPr>
          </a:p>
        </p:txBody>
      </p:sp>
      <p:sp>
        <p:nvSpPr>
          <p:cNvPr id="29" name="Arc 134"/>
          <p:cNvSpPr/>
          <p:nvPr/>
        </p:nvSpPr>
        <p:spPr>
          <a:xfrm flipH="1" flipV="1">
            <a:off x="878123" y="2080674"/>
            <a:ext cx="1571161" cy="1571162"/>
          </a:xfrm>
          <a:prstGeom prst="arc">
            <a:avLst>
              <a:gd name="adj1" fmla="val 16559613"/>
              <a:gd name="adj2" fmla="val 5916710"/>
            </a:avLst>
          </a:prstGeom>
          <a:ln w="19050">
            <a:solidFill>
              <a:schemeClr val="tx1">
                <a:lumMod val="50000"/>
                <a:lumOff val="50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endParaRPr sz="1600">
              <a:latin typeface="微软雅黑" panose="020B0503020204020204" pitchFamily="34" charset="-122"/>
              <a:ea typeface="微软雅黑" panose="020B0503020204020204" pitchFamily="34" charset="-122"/>
            </a:endParaRPr>
          </a:p>
        </p:txBody>
      </p:sp>
      <p:sp>
        <p:nvSpPr>
          <p:cNvPr id="66" name="文本框 65">
            <a:extLst>
              <a:ext uri="{FF2B5EF4-FFF2-40B4-BE49-F238E27FC236}">
                <a16:creationId xmlns:a16="http://schemas.microsoft.com/office/drawing/2014/main" xmlns="" id="{4EEA0E14-1416-4748-966A-E3EF406B3518}"/>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664617326"/>
      </p:ext>
    </p:extLst>
  </p:cSld>
  <p:clrMapOvr>
    <a:masterClrMapping/>
  </p:clrMapOvr>
  <mc:AlternateContent xmlns:mc="http://schemas.openxmlformats.org/markup-compatibility/2006" xmlns:p14="http://schemas.microsoft.com/office/powerpoint/2010/main">
    <mc:Choice Requires="p14">
      <p:transition spd="slow" p14:dur="15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1+#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4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outHorizontal)">
                                      <p:cBhvr>
                                        <p:cTn id="16" dur="500"/>
                                        <p:tgtEl>
                                          <p:spTgt spid="29"/>
                                        </p:tgtEl>
                                      </p:cBhvr>
                                    </p:animEffect>
                                  </p:childTnLst>
                                </p:cTn>
                              </p:par>
                              <p:par>
                                <p:cTn id="17" presetID="16" presetClass="entr" presetSubtype="4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outHorizontal)">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xmlns="" id="{F3259102-0810-4834-BAB9-E9E24C7E54E6}"/>
              </a:ext>
            </a:extLst>
          </p:cNvPr>
          <p:cNvCxnSpPr/>
          <p:nvPr/>
        </p:nvCxnSpPr>
        <p:spPr>
          <a:xfrm>
            <a:off x="-34290" y="2571750"/>
            <a:ext cx="9281160" cy="0"/>
          </a:xfrm>
          <a:prstGeom prst="line">
            <a:avLst/>
          </a:prstGeom>
          <a:ln>
            <a:solidFill>
              <a:srgbClr val="C7DAA6"/>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60EEAC06-457F-4DC5-B779-FC8077416825}"/>
              </a:ext>
            </a:extLst>
          </p:cNvPr>
          <p:cNvCxnSpPr/>
          <p:nvPr/>
        </p:nvCxnSpPr>
        <p:spPr>
          <a:xfrm flipH="1">
            <a:off x="4572000" y="-53340"/>
            <a:ext cx="3810" cy="5268754"/>
          </a:xfrm>
          <a:prstGeom prst="line">
            <a:avLst/>
          </a:prstGeom>
          <a:ln>
            <a:solidFill>
              <a:srgbClr val="C7DAA6"/>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B3AB31B5-9C3B-43CE-AC29-842EDEF3AE8B}"/>
              </a:ext>
            </a:extLst>
          </p:cNvPr>
          <p:cNvSpPr/>
          <p:nvPr/>
        </p:nvSpPr>
        <p:spPr>
          <a:xfrm>
            <a:off x="-34290" y="-7620"/>
            <a:ext cx="4606290" cy="2578894"/>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矩形 30">
            <a:extLst>
              <a:ext uri="{FF2B5EF4-FFF2-40B4-BE49-F238E27FC236}">
                <a16:creationId xmlns:a16="http://schemas.microsoft.com/office/drawing/2014/main" xmlns="" id="{C648039D-56F5-4E1F-AE8F-EB626B68E0A0}"/>
              </a:ext>
            </a:extLst>
          </p:cNvPr>
          <p:cNvSpPr/>
          <p:nvPr/>
        </p:nvSpPr>
        <p:spPr>
          <a:xfrm>
            <a:off x="-30480" y="2571274"/>
            <a:ext cx="4606290" cy="2578894"/>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文本框 31">
            <a:extLst>
              <a:ext uri="{FF2B5EF4-FFF2-40B4-BE49-F238E27FC236}">
                <a16:creationId xmlns:a16="http://schemas.microsoft.com/office/drawing/2014/main" xmlns="" id="{8DA0E8E8-795E-44B8-A281-DFF8D8541363}"/>
              </a:ext>
            </a:extLst>
          </p:cNvPr>
          <p:cNvSpPr txBox="1"/>
          <p:nvPr/>
        </p:nvSpPr>
        <p:spPr>
          <a:xfrm>
            <a:off x="5507355" y="2805589"/>
            <a:ext cx="2737009" cy="499624"/>
          </a:xfrm>
          <a:prstGeom prst="rect">
            <a:avLst/>
          </a:prstGeom>
          <a:noFill/>
        </p:spPr>
        <p:txBody>
          <a:bodyPr wrap="square" rtlCol="0">
            <a:spAutoFit/>
          </a:bodyPr>
          <a:lstStyle/>
          <a:p>
            <a:pPr lvl="0" algn="ctr">
              <a:lnSpc>
                <a:spcPct val="150000"/>
              </a:lnSpc>
            </a:pPr>
            <a:r>
              <a:rPr lang="zh-CN" altLang="en-US" sz="2000" b="1" dirty="0">
                <a:solidFill>
                  <a:prstClr val="black">
                    <a:lumMod val="65000"/>
                    <a:lumOff val="35000"/>
                  </a:prstClr>
                </a:solidFill>
                <a:latin typeface="微软雅黑" panose="020B0503020204020204" charset="-122"/>
                <a:ea typeface="微软雅黑" panose="020B0503020204020204" charset="-122"/>
                <a:sym typeface="+mn-ea"/>
              </a:rPr>
              <a:t>标题文本预设</a:t>
            </a:r>
          </a:p>
        </p:txBody>
      </p:sp>
      <p:sp>
        <p:nvSpPr>
          <p:cNvPr id="33" name="文本框 32">
            <a:extLst>
              <a:ext uri="{FF2B5EF4-FFF2-40B4-BE49-F238E27FC236}">
                <a16:creationId xmlns:a16="http://schemas.microsoft.com/office/drawing/2014/main" xmlns="" id="{651DE4D2-612F-469C-93C8-1195B5481809}"/>
              </a:ext>
            </a:extLst>
          </p:cNvPr>
          <p:cNvSpPr txBox="1"/>
          <p:nvPr/>
        </p:nvSpPr>
        <p:spPr>
          <a:xfrm>
            <a:off x="5137308" y="3365364"/>
            <a:ext cx="3548063" cy="1277016"/>
          </a:xfrm>
          <a:prstGeom prst="rect">
            <a:avLst/>
          </a:prstGeom>
          <a:noFill/>
        </p:spPr>
        <p:txBody>
          <a:bodyPr wrap="square" rtlCol="0">
            <a:spAutoFit/>
          </a:bodyPr>
          <a:lstStyle/>
          <a:p>
            <a:pPr lvl="0" algn="ctr">
              <a:lnSpc>
                <a:spcPct val="200000"/>
              </a:lnSpc>
            </a:pPr>
            <a:r>
              <a:rPr lang="zh-CN" altLang="en-US" sz="1000" dirty="0">
                <a:solidFill>
                  <a:prstClr val="black">
                    <a:lumMod val="65000"/>
                    <a:lumOff val="35000"/>
                  </a:prstClr>
                </a:solidFill>
                <a:latin typeface="微软雅黑" panose="020B0503020204020204" charset="-122"/>
                <a:ea typeface="微软雅黑" panose="020B0503020204020204" charset="-122"/>
                <a:sym typeface="+mn-ea"/>
              </a:rPr>
              <a:t>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a:t>
            </a:r>
          </a:p>
        </p:txBody>
      </p:sp>
      <p:sp>
        <p:nvSpPr>
          <p:cNvPr id="34" name="文本框 33">
            <a:extLst>
              <a:ext uri="{FF2B5EF4-FFF2-40B4-BE49-F238E27FC236}">
                <a16:creationId xmlns:a16="http://schemas.microsoft.com/office/drawing/2014/main" xmlns="" id="{E3962944-9F61-48F3-AEA6-EB5379D3D1E6}"/>
              </a:ext>
            </a:extLst>
          </p:cNvPr>
          <p:cNvSpPr txBox="1"/>
          <p:nvPr/>
        </p:nvSpPr>
        <p:spPr>
          <a:xfrm>
            <a:off x="5506879" y="325279"/>
            <a:ext cx="2737009" cy="499624"/>
          </a:xfrm>
          <a:prstGeom prst="rect">
            <a:avLst/>
          </a:prstGeom>
          <a:noFill/>
        </p:spPr>
        <p:txBody>
          <a:bodyPr wrap="square" rtlCol="0">
            <a:spAutoFit/>
          </a:bodyPr>
          <a:lstStyle/>
          <a:p>
            <a:pPr lvl="0" algn="ctr">
              <a:lnSpc>
                <a:spcPct val="150000"/>
              </a:lnSpc>
            </a:pPr>
            <a:r>
              <a:rPr lang="zh-CN" altLang="en-US" sz="2000" b="1" dirty="0">
                <a:solidFill>
                  <a:prstClr val="black">
                    <a:lumMod val="65000"/>
                    <a:lumOff val="35000"/>
                  </a:prstClr>
                </a:solidFill>
                <a:latin typeface="微软雅黑" panose="020B0503020204020204" charset="-122"/>
                <a:ea typeface="微软雅黑" panose="020B0503020204020204" charset="-122"/>
                <a:sym typeface="+mn-ea"/>
              </a:rPr>
              <a:t>标题文本预设</a:t>
            </a:r>
          </a:p>
        </p:txBody>
      </p:sp>
      <p:sp>
        <p:nvSpPr>
          <p:cNvPr id="35" name="文本框 34">
            <a:extLst>
              <a:ext uri="{FF2B5EF4-FFF2-40B4-BE49-F238E27FC236}">
                <a16:creationId xmlns:a16="http://schemas.microsoft.com/office/drawing/2014/main" xmlns="" id="{015809E0-8A36-489B-93C7-88ED29D667FC}"/>
              </a:ext>
            </a:extLst>
          </p:cNvPr>
          <p:cNvSpPr txBox="1"/>
          <p:nvPr/>
        </p:nvSpPr>
        <p:spPr>
          <a:xfrm>
            <a:off x="5101351" y="939858"/>
            <a:ext cx="3548063" cy="1277016"/>
          </a:xfrm>
          <a:prstGeom prst="rect">
            <a:avLst/>
          </a:prstGeom>
          <a:noFill/>
        </p:spPr>
        <p:txBody>
          <a:bodyPr wrap="square" rtlCol="0">
            <a:spAutoFit/>
          </a:bodyPr>
          <a:lstStyle/>
          <a:p>
            <a:pPr lvl="0" algn="ctr">
              <a:lnSpc>
                <a:spcPct val="200000"/>
              </a:lnSpc>
            </a:pPr>
            <a:r>
              <a:rPr lang="zh-CN" altLang="en-US" sz="1000" dirty="0">
                <a:solidFill>
                  <a:prstClr val="black">
                    <a:lumMod val="65000"/>
                    <a:lumOff val="35000"/>
                  </a:prstClr>
                </a:solidFill>
                <a:latin typeface="微软雅黑" panose="020B0503020204020204" charset="-122"/>
                <a:ea typeface="微软雅黑" panose="020B0503020204020204" charset="-122"/>
                <a:sym typeface="+mn-ea"/>
              </a:rPr>
              <a:t>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a:t>
            </a:r>
          </a:p>
        </p:txBody>
      </p:sp>
    </p:spTree>
    <p:extLst>
      <p:ext uri="{BB962C8B-B14F-4D97-AF65-F5344CB8AC3E}">
        <p14:creationId xmlns:p14="http://schemas.microsoft.com/office/powerpoint/2010/main" val="2814614796"/>
      </p:ext>
    </p:extLst>
  </p:cSld>
  <p:clrMapOvr>
    <a:masterClrMapping/>
  </p:clrMapOvr>
  <mc:AlternateContent xmlns:mc="http://schemas.openxmlformats.org/markup-compatibility/2006" xmlns:p14="http://schemas.microsoft.com/office/powerpoint/2010/main">
    <mc:Choice Requires="p14">
      <p:transition spd="slow" p14:dur="1500" advClick="0" advTm="7000">
        <p14:warp dir="in"/>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vertical)">
                                      <p:cBhvr>
                                        <p:cTn id="15" dur="500"/>
                                        <p:tgtEl>
                                          <p:spTgt spid="30"/>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2000"/>
                            </p:stCondLst>
                            <p:childTnLst>
                              <p:par>
                                <p:cTn id="21" presetID="29"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ppt_x</p:attrName>
                                        </p:attrNameLst>
                                      </p:cBhvr>
                                      <p:tavLst>
                                        <p:tav tm="0">
                                          <p:val>
                                            <p:strVal val="#ppt_x-.2"/>
                                          </p:val>
                                        </p:tav>
                                        <p:tav tm="100000">
                                          <p:val>
                                            <p:strVal val="#ppt_x"/>
                                          </p:val>
                                        </p:tav>
                                      </p:tavLst>
                                    </p:anim>
                                    <p:anim calcmode="lin" valueType="num">
                                      <p:cBhvr>
                                        <p:cTn id="24" dur="5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25" dur="500"/>
                                        <p:tgtEl>
                                          <p:spTgt spid="34"/>
                                        </p:tgtEl>
                                      </p:cBhvr>
                                    </p:animEffect>
                                  </p:childTnLst>
                                </p:cTn>
                              </p:par>
                            </p:childTnLst>
                          </p:cTn>
                        </p:par>
                        <p:par>
                          <p:cTn id="26" fill="hold">
                            <p:stCondLst>
                              <p:cond delay="2500"/>
                            </p:stCondLst>
                            <p:childTnLst>
                              <p:par>
                                <p:cTn id="27" presetID="29"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2"/>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31" dur="500"/>
                                        <p:tgtEl>
                                          <p:spTgt spid="35"/>
                                        </p:tgtEl>
                                      </p:cBhvr>
                                    </p:animEffect>
                                  </p:childTnLst>
                                </p:cTn>
                              </p:par>
                            </p:childTnLst>
                          </p:cTn>
                        </p:par>
                        <p:par>
                          <p:cTn id="32" fill="hold">
                            <p:stCondLst>
                              <p:cond delay="3000"/>
                            </p:stCondLst>
                            <p:childTnLst>
                              <p:par>
                                <p:cTn id="33" presetID="29"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2"/>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37" dur="500"/>
                                        <p:tgtEl>
                                          <p:spTgt spid="32"/>
                                        </p:tgtEl>
                                      </p:cBhvr>
                                    </p:animEffect>
                                  </p:childTnLst>
                                </p:cTn>
                              </p:par>
                            </p:childTnLst>
                          </p:cTn>
                        </p:par>
                        <p:par>
                          <p:cTn id="38" fill="hold">
                            <p:stCondLst>
                              <p:cond delay="3500"/>
                            </p:stCondLst>
                            <p:childTnLst>
                              <p:par>
                                <p:cTn id="39" presetID="29"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ppt_x</p:attrName>
                                        </p:attrNameLst>
                                      </p:cBhvr>
                                      <p:tavLst>
                                        <p:tav tm="0">
                                          <p:val>
                                            <p:strVal val="#ppt_x-.2"/>
                                          </p:val>
                                        </p:tav>
                                        <p:tav tm="100000">
                                          <p:val>
                                            <p:strVal val="#ppt_x"/>
                                          </p:val>
                                        </p:tav>
                                      </p:tavLst>
                                    </p:anim>
                                    <p:anim calcmode="lin" valueType="num">
                                      <p:cBhvr>
                                        <p:cTn id="42" dur="5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1DDCA948-08B8-4A81-BE0D-655D428FD903}"/>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grpSp>
        <p:nvGrpSpPr>
          <p:cNvPr id="13" name="组合 12">
            <a:extLst>
              <a:ext uri="{FF2B5EF4-FFF2-40B4-BE49-F238E27FC236}">
                <a16:creationId xmlns:a16="http://schemas.microsoft.com/office/drawing/2014/main" xmlns="" id="{462A2D11-5DE9-4EF7-BCE8-55F637687FBF}"/>
              </a:ext>
            </a:extLst>
          </p:cNvPr>
          <p:cNvGrpSpPr/>
          <p:nvPr/>
        </p:nvGrpSpPr>
        <p:grpSpPr>
          <a:xfrm>
            <a:off x="1046816" y="2540170"/>
            <a:ext cx="1049332" cy="1170384"/>
            <a:chOff x="1425981" y="2309582"/>
            <a:chExt cx="1049332" cy="1170384"/>
          </a:xfrm>
        </p:grpSpPr>
        <p:sp>
          <p:nvSpPr>
            <p:cNvPr id="14" name="Freeform: Shape 1">
              <a:extLst>
                <a:ext uri="{FF2B5EF4-FFF2-40B4-BE49-F238E27FC236}">
                  <a16:creationId xmlns:a16="http://schemas.microsoft.com/office/drawing/2014/main" xmlns="" id="{3CDC00E3-A596-4164-AAA4-743205B3041B}"/>
                </a:ext>
              </a:extLst>
            </p:cNvPr>
            <p:cNvSpPr>
              <a:spLocks/>
            </p:cNvSpPr>
            <p:nvPr/>
          </p:nvSpPr>
          <p:spPr bwMode="auto">
            <a:xfrm>
              <a:off x="1812160" y="2684579"/>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dirty="0">
                  <a:solidFill>
                    <a:srgbClr val="53585F"/>
                  </a:solidFill>
                  <a:latin typeface="Impact" panose="020B0806030902050204" pitchFamily="34" charset="0"/>
                  <a:ea typeface="微软雅黑" panose="020B0503020204020204" pitchFamily="34" charset="-122"/>
                </a:rPr>
                <a:t>01</a:t>
              </a:r>
            </a:p>
          </p:txBody>
        </p:sp>
        <p:sp>
          <p:nvSpPr>
            <p:cNvPr id="15" name="Freeform: Shape 2">
              <a:extLst>
                <a:ext uri="{FF2B5EF4-FFF2-40B4-BE49-F238E27FC236}">
                  <a16:creationId xmlns:a16="http://schemas.microsoft.com/office/drawing/2014/main" xmlns="" id="{50427192-DAF2-4B5E-8B87-7E629A25024B}"/>
                </a:ext>
              </a:extLst>
            </p:cNvPr>
            <p:cNvSpPr>
              <a:spLocks/>
            </p:cNvSpPr>
            <p:nvPr/>
          </p:nvSpPr>
          <p:spPr bwMode="auto">
            <a:xfrm>
              <a:off x="1425981" y="2309582"/>
              <a:ext cx="1049332" cy="117038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grpSp>
      <p:sp>
        <p:nvSpPr>
          <p:cNvPr id="16" name="Freeform: Shape 8">
            <a:extLst>
              <a:ext uri="{FF2B5EF4-FFF2-40B4-BE49-F238E27FC236}">
                <a16:creationId xmlns:a16="http://schemas.microsoft.com/office/drawing/2014/main" xmlns="" id="{9CF3044F-D230-4CFC-BF03-8514275A0ACD}"/>
              </a:ext>
            </a:extLst>
          </p:cNvPr>
          <p:cNvSpPr>
            <a:spLocks/>
          </p:cNvSpPr>
          <p:nvPr/>
        </p:nvSpPr>
        <p:spPr bwMode="auto">
          <a:xfrm>
            <a:off x="1907704" y="1180972"/>
            <a:ext cx="1901583"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7" name="Freeform: Shape 9">
            <a:extLst>
              <a:ext uri="{FF2B5EF4-FFF2-40B4-BE49-F238E27FC236}">
                <a16:creationId xmlns:a16="http://schemas.microsoft.com/office/drawing/2014/main" xmlns="" id="{9C9C95AC-FCD9-43D1-8292-05AD61917C33}"/>
              </a:ext>
            </a:extLst>
          </p:cNvPr>
          <p:cNvSpPr>
            <a:spLocks/>
          </p:cNvSpPr>
          <p:nvPr/>
        </p:nvSpPr>
        <p:spPr bwMode="auto">
          <a:xfrm>
            <a:off x="4101315" y="1180972"/>
            <a:ext cx="1900786"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8" name="Freeform: Shape 10">
            <a:extLst>
              <a:ext uri="{FF2B5EF4-FFF2-40B4-BE49-F238E27FC236}">
                <a16:creationId xmlns:a16="http://schemas.microsoft.com/office/drawing/2014/main" xmlns="" id="{1089754D-2A0C-46C0-A42A-5457C4E56B8B}"/>
              </a:ext>
            </a:extLst>
          </p:cNvPr>
          <p:cNvSpPr>
            <a:spLocks/>
          </p:cNvSpPr>
          <p:nvPr/>
        </p:nvSpPr>
        <p:spPr bwMode="auto">
          <a:xfrm>
            <a:off x="6294129" y="1180972"/>
            <a:ext cx="1901583"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9" name="Freeform: Shape 11">
            <a:extLst>
              <a:ext uri="{FF2B5EF4-FFF2-40B4-BE49-F238E27FC236}">
                <a16:creationId xmlns:a16="http://schemas.microsoft.com/office/drawing/2014/main" xmlns="" id="{5389A7F6-3769-4C30-B22C-17AA9DB91BE6}"/>
              </a:ext>
            </a:extLst>
          </p:cNvPr>
          <p:cNvSpPr>
            <a:spLocks/>
          </p:cNvSpPr>
          <p:nvPr/>
        </p:nvSpPr>
        <p:spPr bwMode="auto">
          <a:xfrm>
            <a:off x="4724409" y="3791474"/>
            <a:ext cx="1901583" cy="632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3" name="Freeform: Shape 12">
            <a:extLst>
              <a:ext uri="{FF2B5EF4-FFF2-40B4-BE49-F238E27FC236}">
                <a16:creationId xmlns:a16="http://schemas.microsoft.com/office/drawing/2014/main" xmlns="" id="{8CE54E40-F1BE-429D-8C1F-0F88A2C75BC8}"/>
              </a:ext>
            </a:extLst>
          </p:cNvPr>
          <p:cNvSpPr>
            <a:spLocks/>
          </p:cNvSpPr>
          <p:nvPr/>
        </p:nvSpPr>
        <p:spPr bwMode="auto">
          <a:xfrm>
            <a:off x="2621141" y="3791474"/>
            <a:ext cx="1901583" cy="632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4" name="Freeform: Shape 13">
            <a:extLst>
              <a:ext uri="{FF2B5EF4-FFF2-40B4-BE49-F238E27FC236}">
                <a16:creationId xmlns:a16="http://schemas.microsoft.com/office/drawing/2014/main" xmlns="" id="{D90A2C4C-4710-4793-9E24-7DB2D9FC0463}"/>
              </a:ext>
            </a:extLst>
          </p:cNvPr>
          <p:cNvSpPr>
            <a:spLocks/>
          </p:cNvSpPr>
          <p:nvPr/>
        </p:nvSpPr>
        <p:spPr bwMode="auto">
          <a:xfrm>
            <a:off x="521821" y="3791474"/>
            <a:ext cx="1901583" cy="632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nvGrpSpPr>
          <p:cNvPr id="25" name="组合 24">
            <a:extLst>
              <a:ext uri="{FF2B5EF4-FFF2-40B4-BE49-F238E27FC236}">
                <a16:creationId xmlns:a16="http://schemas.microsoft.com/office/drawing/2014/main" xmlns="" id="{D7439B2A-EF5E-4FE5-B06E-D1AFAF82C239}"/>
              </a:ext>
            </a:extLst>
          </p:cNvPr>
          <p:cNvGrpSpPr/>
          <p:nvPr/>
        </p:nvGrpSpPr>
        <p:grpSpPr>
          <a:xfrm>
            <a:off x="2096146" y="1880308"/>
            <a:ext cx="1049331" cy="1184857"/>
            <a:chOff x="2475311" y="1649720"/>
            <a:chExt cx="1049331" cy="1184857"/>
          </a:xfrm>
        </p:grpSpPr>
        <p:sp>
          <p:nvSpPr>
            <p:cNvPr id="26" name="Freeform: Shape 3">
              <a:extLst>
                <a:ext uri="{FF2B5EF4-FFF2-40B4-BE49-F238E27FC236}">
                  <a16:creationId xmlns:a16="http://schemas.microsoft.com/office/drawing/2014/main" xmlns="" id="{590297D3-7A97-48BB-A288-1086E9DA27FE}"/>
                </a:ext>
              </a:extLst>
            </p:cNvPr>
            <p:cNvSpPr>
              <a:spLocks/>
            </p:cNvSpPr>
            <p:nvPr/>
          </p:nvSpPr>
          <p:spPr bwMode="auto">
            <a:xfrm>
              <a:off x="2475311" y="1649720"/>
              <a:ext cx="1049331" cy="1184857"/>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sp>
          <p:nvSpPr>
            <p:cNvPr id="27" name="Freeform: Shape 14">
              <a:extLst>
                <a:ext uri="{FF2B5EF4-FFF2-40B4-BE49-F238E27FC236}">
                  <a16:creationId xmlns:a16="http://schemas.microsoft.com/office/drawing/2014/main" xmlns="" id="{456DD400-455B-4311-8208-DA0DDC751D2A}"/>
                </a:ext>
              </a:extLst>
            </p:cNvPr>
            <p:cNvSpPr>
              <a:spLocks/>
            </p:cNvSpPr>
            <p:nvPr/>
          </p:nvSpPr>
          <p:spPr bwMode="auto">
            <a:xfrm>
              <a:off x="2861492"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a:solidFill>
                    <a:srgbClr val="53585F"/>
                  </a:solidFill>
                  <a:latin typeface="Impact" panose="020B0806030902050204" pitchFamily="34" charset="0"/>
                  <a:ea typeface="微软雅黑" panose="020B0503020204020204" pitchFamily="34" charset="-122"/>
                </a:rPr>
                <a:t>02</a:t>
              </a:r>
            </a:p>
          </p:txBody>
        </p:sp>
      </p:grpSp>
      <p:grpSp>
        <p:nvGrpSpPr>
          <p:cNvPr id="28" name="组合 27">
            <a:extLst>
              <a:ext uri="{FF2B5EF4-FFF2-40B4-BE49-F238E27FC236}">
                <a16:creationId xmlns:a16="http://schemas.microsoft.com/office/drawing/2014/main" xmlns="" id="{F1211CB8-3A73-4076-B1EE-E8A2C4EE2964}"/>
              </a:ext>
            </a:extLst>
          </p:cNvPr>
          <p:cNvGrpSpPr/>
          <p:nvPr/>
        </p:nvGrpSpPr>
        <p:grpSpPr>
          <a:xfrm>
            <a:off x="3145478" y="2540170"/>
            <a:ext cx="1049989" cy="1170384"/>
            <a:chOff x="3524643" y="2309582"/>
            <a:chExt cx="1049989" cy="1170384"/>
          </a:xfrm>
        </p:grpSpPr>
        <p:sp>
          <p:nvSpPr>
            <p:cNvPr id="29" name="Freeform: Shape 4">
              <a:extLst>
                <a:ext uri="{FF2B5EF4-FFF2-40B4-BE49-F238E27FC236}">
                  <a16:creationId xmlns:a16="http://schemas.microsoft.com/office/drawing/2014/main" xmlns="" id="{99A3FE1F-6117-4D44-8F59-2C2DBB1B4C13}"/>
                </a:ext>
              </a:extLst>
            </p:cNvPr>
            <p:cNvSpPr>
              <a:spLocks/>
            </p:cNvSpPr>
            <p:nvPr/>
          </p:nvSpPr>
          <p:spPr bwMode="auto">
            <a:xfrm>
              <a:off x="3524643" y="2309582"/>
              <a:ext cx="1049989" cy="117038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sp>
          <p:nvSpPr>
            <p:cNvPr id="30" name="Freeform: Shape 15">
              <a:extLst>
                <a:ext uri="{FF2B5EF4-FFF2-40B4-BE49-F238E27FC236}">
                  <a16:creationId xmlns:a16="http://schemas.microsoft.com/office/drawing/2014/main" xmlns="" id="{90FBFA02-4B4B-4EC2-8FCE-A18CEC920F54}"/>
                </a:ext>
              </a:extLst>
            </p:cNvPr>
            <p:cNvSpPr>
              <a:spLocks/>
            </p:cNvSpPr>
            <p:nvPr/>
          </p:nvSpPr>
          <p:spPr bwMode="auto">
            <a:xfrm>
              <a:off x="3910823" y="2684579"/>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dirty="0">
                  <a:solidFill>
                    <a:srgbClr val="53585F"/>
                  </a:solidFill>
                  <a:latin typeface="Impact" panose="020B0806030902050204" pitchFamily="34" charset="0"/>
                  <a:ea typeface="微软雅黑" panose="020B0503020204020204" pitchFamily="34" charset="-122"/>
                </a:rPr>
                <a:t>03</a:t>
              </a:r>
            </a:p>
          </p:txBody>
        </p:sp>
      </p:grpSp>
      <p:grpSp>
        <p:nvGrpSpPr>
          <p:cNvPr id="31" name="组合 30">
            <a:extLst>
              <a:ext uri="{FF2B5EF4-FFF2-40B4-BE49-F238E27FC236}">
                <a16:creationId xmlns:a16="http://schemas.microsoft.com/office/drawing/2014/main" xmlns="" id="{A209B3D3-0E2F-4B5D-A6EC-F2442F43915B}"/>
              </a:ext>
            </a:extLst>
          </p:cNvPr>
          <p:cNvGrpSpPr/>
          <p:nvPr/>
        </p:nvGrpSpPr>
        <p:grpSpPr>
          <a:xfrm>
            <a:off x="4194809" y="1880308"/>
            <a:ext cx="1049989" cy="1184857"/>
            <a:chOff x="4573974" y="1649720"/>
            <a:chExt cx="1049989" cy="1184857"/>
          </a:xfrm>
        </p:grpSpPr>
        <p:sp>
          <p:nvSpPr>
            <p:cNvPr id="32" name="Freeform: Shape 5">
              <a:extLst>
                <a:ext uri="{FF2B5EF4-FFF2-40B4-BE49-F238E27FC236}">
                  <a16:creationId xmlns:a16="http://schemas.microsoft.com/office/drawing/2014/main" xmlns="" id="{EF47EC5F-B8AD-4BB8-843C-5D665C38A43F}"/>
                </a:ext>
              </a:extLst>
            </p:cNvPr>
            <p:cNvSpPr>
              <a:spLocks/>
            </p:cNvSpPr>
            <p:nvPr/>
          </p:nvSpPr>
          <p:spPr bwMode="auto">
            <a:xfrm>
              <a:off x="4573974" y="1649720"/>
              <a:ext cx="1049989" cy="1184857"/>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sp>
          <p:nvSpPr>
            <p:cNvPr id="33" name="Freeform: Shape 16">
              <a:extLst>
                <a:ext uri="{FF2B5EF4-FFF2-40B4-BE49-F238E27FC236}">
                  <a16:creationId xmlns:a16="http://schemas.microsoft.com/office/drawing/2014/main" xmlns="" id="{DB20ECF0-33E0-4F79-ABF0-355828DF0F3B}"/>
                </a:ext>
              </a:extLst>
            </p:cNvPr>
            <p:cNvSpPr>
              <a:spLocks/>
            </p:cNvSpPr>
            <p:nvPr/>
          </p:nvSpPr>
          <p:spPr bwMode="auto">
            <a:xfrm>
              <a:off x="4964759" y="2159583"/>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a:solidFill>
                    <a:srgbClr val="53585F"/>
                  </a:solidFill>
                  <a:latin typeface="Impact" panose="020B0806030902050204" pitchFamily="34" charset="0"/>
                  <a:ea typeface="微软雅黑" panose="020B0503020204020204" pitchFamily="34" charset="-122"/>
                </a:rPr>
                <a:t>04</a:t>
              </a:r>
            </a:p>
          </p:txBody>
        </p:sp>
      </p:grpSp>
      <p:grpSp>
        <p:nvGrpSpPr>
          <p:cNvPr id="34" name="组合 33">
            <a:extLst>
              <a:ext uri="{FF2B5EF4-FFF2-40B4-BE49-F238E27FC236}">
                <a16:creationId xmlns:a16="http://schemas.microsoft.com/office/drawing/2014/main" xmlns="" id="{5FA1E8DA-5E54-4B1E-90A4-3EE2F83B94CA}"/>
              </a:ext>
            </a:extLst>
          </p:cNvPr>
          <p:cNvGrpSpPr/>
          <p:nvPr/>
        </p:nvGrpSpPr>
        <p:grpSpPr>
          <a:xfrm>
            <a:off x="5244798" y="2540170"/>
            <a:ext cx="1049331" cy="1170384"/>
            <a:chOff x="5623963" y="2309582"/>
            <a:chExt cx="1049331" cy="1170384"/>
          </a:xfrm>
        </p:grpSpPr>
        <p:sp>
          <p:nvSpPr>
            <p:cNvPr id="35" name="Freeform: Shape 6">
              <a:extLst>
                <a:ext uri="{FF2B5EF4-FFF2-40B4-BE49-F238E27FC236}">
                  <a16:creationId xmlns:a16="http://schemas.microsoft.com/office/drawing/2014/main" xmlns="" id="{D49423F5-9689-4F30-BB79-559742F5BC66}"/>
                </a:ext>
              </a:extLst>
            </p:cNvPr>
            <p:cNvSpPr>
              <a:spLocks/>
            </p:cNvSpPr>
            <p:nvPr/>
          </p:nvSpPr>
          <p:spPr bwMode="auto">
            <a:xfrm>
              <a:off x="5623963" y="2309582"/>
              <a:ext cx="1049331" cy="117038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sp>
          <p:nvSpPr>
            <p:cNvPr id="36" name="Freeform: Shape 17">
              <a:extLst>
                <a:ext uri="{FF2B5EF4-FFF2-40B4-BE49-F238E27FC236}">
                  <a16:creationId xmlns:a16="http://schemas.microsoft.com/office/drawing/2014/main" xmlns="" id="{07865056-A1CC-483C-9C8D-5D7C62C9E2FA}"/>
                </a:ext>
              </a:extLst>
            </p:cNvPr>
            <p:cNvSpPr>
              <a:spLocks/>
            </p:cNvSpPr>
            <p:nvPr/>
          </p:nvSpPr>
          <p:spPr bwMode="auto">
            <a:xfrm>
              <a:off x="6005538" y="2684579"/>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a:solidFill>
                    <a:srgbClr val="53585F"/>
                  </a:solidFill>
                  <a:latin typeface="Impact" panose="020B0806030902050204" pitchFamily="34" charset="0"/>
                  <a:ea typeface="微软雅黑" panose="020B0503020204020204" pitchFamily="34" charset="-122"/>
                </a:rPr>
                <a:t>05</a:t>
              </a:r>
            </a:p>
          </p:txBody>
        </p:sp>
      </p:grpSp>
      <p:grpSp>
        <p:nvGrpSpPr>
          <p:cNvPr id="37" name="组合 36">
            <a:extLst>
              <a:ext uri="{FF2B5EF4-FFF2-40B4-BE49-F238E27FC236}">
                <a16:creationId xmlns:a16="http://schemas.microsoft.com/office/drawing/2014/main" xmlns="" id="{9E8FDF40-C30C-4411-9177-05E19839053F}"/>
              </a:ext>
            </a:extLst>
          </p:cNvPr>
          <p:cNvGrpSpPr/>
          <p:nvPr/>
        </p:nvGrpSpPr>
        <p:grpSpPr>
          <a:xfrm>
            <a:off x="6294129" y="1880308"/>
            <a:ext cx="1049332" cy="1184857"/>
            <a:chOff x="6673294" y="1649720"/>
            <a:chExt cx="1049332" cy="1184857"/>
          </a:xfrm>
        </p:grpSpPr>
        <p:sp>
          <p:nvSpPr>
            <p:cNvPr id="38" name="Freeform: Shape 7">
              <a:extLst>
                <a:ext uri="{FF2B5EF4-FFF2-40B4-BE49-F238E27FC236}">
                  <a16:creationId xmlns:a16="http://schemas.microsoft.com/office/drawing/2014/main" xmlns="" id="{A1C7B3FE-F76E-438A-A419-E33E13E9C1F1}"/>
                </a:ext>
              </a:extLst>
            </p:cNvPr>
            <p:cNvSpPr>
              <a:spLocks/>
            </p:cNvSpPr>
            <p:nvPr/>
          </p:nvSpPr>
          <p:spPr bwMode="auto">
            <a:xfrm>
              <a:off x="6673294" y="1649720"/>
              <a:ext cx="1049332" cy="1184857"/>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098" y="2859"/>
                    <a:pt x="4322" y="3699"/>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rgbClr val="262626"/>
            </a:solidFill>
            <a:ln>
              <a:noFill/>
            </a:ln>
            <a:effectLst/>
            <a:extLst/>
          </p:spPr>
          <p:txBody>
            <a:bodyPr anchor="ctr"/>
            <a:lstStyle/>
            <a:p>
              <a:pPr algn="ctr"/>
              <a:endParaRPr sz="1013" dirty="0">
                <a:latin typeface="Impact" panose="020B0806030902050204" pitchFamily="34" charset="0"/>
                <a:ea typeface="微软雅黑" panose="020B0503020204020204" pitchFamily="34" charset="-122"/>
              </a:endParaRPr>
            </a:p>
          </p:txBody>
        </p:sp>
        <p:sp>
          <p:nvSpPr>
            <p:cNvPr id="39" name="Freeform: Shape 18">
              <a:extLst>
                <a:ext uri="{FF2B5EF4-FFF2-40B4-BE49-F238E27FC236}">
                  <a16:creationId xmlns:a16="http://schemas.microsoft.com/office/drawing/2014/main" xmlns="" id="{44ADBDB2-C3AB-407C-A6E4-22AA1EA8ACAE}"/>
                </a:ext>
              </a:extLst>
            </p:cNvPr>
            <p:cNvSpPr>
              <a:spLocks/>
            </p:cNvSpPr>
            <p:nvPr/>
          </p:nvSpPr>
          <p:spPr bwMode="auto">
            <a:xfrm>
              <a:off x="7059474"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800">
                  <a:solidFill>
                    <a:srgbClr val="53585F"/>
                  </a:solidFill>
                  <a:latin typeface="Impact" panose="020B0806030902050204" pitchFamily="34" charset="0"/>
                  <a:ea typeface="微软雅黑" panose="020B0503020204020204" pitchFamily="34" charset="-122"/>
                </a:rPr>
                <a:t>06</a:t>
              </a:r>
            </a:p>
          </p:txBody>
        </p:sp>
      </p:grpSp>
    </p:spTree>
    <p:extLst>
      <p:ext uri="{BB962C8B-B14F-4D97-AF65-F5344CB8AC3E}">
        <p14:creationId xmlns:p14="http://schemas.microsoft.com/office/powerpoint/2010/main" val="2610713"/>
      </p:ext>
    </p:extLst>
  </p:cSld>
  <p:clrMapOvr>
    <a:masterClrMapping/>
  </p:clrMapOvr>
  <mc:AlternateContent xmlns:mc="http://schemas.openxmlformats.org/markup-compatibility/2006" xmlns:p14="http://schemas.microsoft.com/office/powerpoint/2010/main">
    <mc:Choice Requires="p14">
      <p:transition spd="slow" p14:dur="15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p:tgtEl>
                                          <p:spTgt spid="24"/>
                                        </p:tgtEl>
                                        <p:attrNameLst>
                                          <p:attrName>ppt_y</p:attrName>
                                        </p:attrNameLst>
                                      </p:cBhvr>
                                      <p:tavLst>
                                        <p:tav tm="0">
                                          <p:val>
                                            <p:strVal val="#ppt_y+#ppt_h*1.125000"/>
                                          </p:val>
                                        </p:tav>
                                        <p:tav tm="100000">
                                          <p:val>
                                            <p:strVal val="#ppt_y"/>
                                          </p:val>
                                        </p:tav>
                                      </p:tavLst>
                                    </p:anim>
                                    <p:animEffect transition="in" filter="wipe(up)">
                                      <p:cBhvr>
                                        <p:cTn id="15" dur="500"/>
                                        <p:tgtEl>
                                          <p:spTgt spid="24"/>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360"/>
                                          </p:val>
                                        </p:tav>
                                        <p:tav tm="100000">
                                          <p:val>
                                            <p:fltVal val="0"/>
                                          </p:val>
                                        </p:tav>
                                      </p:tavLst>
                                    </p:anim>
                                    <p:animEffect transition="in" filter="fade">
                                      <p:cBhvr>
                                        <p:cTn id="22" dur="500"/>
                                        <p:tgtEl>
                                          <p:spTgt spid="25"/>
                                        </p:tgtEl>
                                      </p:cBhvr>
                                    </p:animEffect>
                                  </p:childTnLst>
                                </p:cTn>
                              </p:par>
                            </p:childTnLst>
                          </p:cTn>
                        </p:par>
                        <p:par>
                          <p:cTn id="23" fill="hold">
                            <p:stCondLst>
                              <p:cond delay="150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ppt_y</p:attrName>
                                        </p:attrNameLst>
                                      </p:cBhvr>
                                      <p:tavLst>
                                        <p:tav tm="0">
                                          <p:val>
                                            <p:strVal val="#ppt_y+#ppt_h*1.125000"/>
                                          </p:val>
                                        </p:tav>
                                        <p:tav tm="100000">
                                          <p:val>
                                            <p:strVal val="#ppt_y"/>
                                          </p:val>
                                        </p:tav>
                                      </p:tavLst>
                                    </p:anim>
                                    <p:animEffect transition="in" filter="wipe(up)">
                                      <p:cBhvr>
                                        <p:cTn id="39" dur="500"/>
                                        <p:tgtEl>
                                          <p:spTgt spid="23"/>
                                        </p:tgtEl>
                                      </p:cBhvr>
                                    </p:animEffect>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style.rotation</p:attrName>
                                        </p:attrNameLst>
                                      </p:cBhvr>
                                      <p:tavLst>
                                        <p:tav tm="0">
                                          <p:val>
                                            <p:fltVal val="360"/>
                                          </p:val>
                                        </p:tav>
                                        <p:tav tm="100000">
                                          <p:val>
                                            <p:fltVal val="0"/>
                                          </p:val>
                                        </p:tav>
                                      </p:tavLst>
                                    </p:anim>
                                    <p:animEffect transition="in" filter="fade">
                                      <p:cBhvr>
                                        <p:cTn id="46" dur="500"/>
                                        <p:tgtEl>
                                          <p:spTgt spid="31"/>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ppt_y</p:attrName>
                                        </p:attrNameLst>
                                      </p:cBhvr>
                                      <p:tavLst>
                                        <p:tav tm="0">
                                          <p:val>
                                            <p:strVal val="#ppt_y-#ppt_h*1.125000"/>
                                          </p:val>
                                        </p:tav>
                                        <p:tav tm="100000">
                                          <p:val>
                                            <p:strVal val="#ppt_y"/>
                                          </p:val>
                                        </p:tav>
                                      </p:tavLst>
                                    </p:anim>
                                    <p:animEffect transition="in" filter="wipe(down)">
                                      <p:cBhvr>
                                        <p:cTn id="51" dur="500"/>
                                        <p:tgtEl>
                                          <p:spTgt spid="17"/>
                                        </p:tgtEl>
                                      </p:cBhvr>
                                    </p:animEffect>
                                  </p:childTnLst>
                                </p:cTn>
                              </p:par>
                            </p:childTnLst>
                          </p:cTn>
                        </p:par>
                        <p:par>
                          <p:cTn id="52" fill="hold">
                            <p:stCondLst>
                              <p:cond delay="4000"/>
                            </p:stCondLst>
                            <p:childTnLst>
                              <p:par>
                                <p:cTn id="53" presetID="49" presetClass="entr" presetSubtype="0" decel="10000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style.rotation</p:attrName>
                                        </p:attrNameLst>
                                      </p:cBhvr>
                                      <p:tavLst>
                                        <p:tav tm="0">
                                          <p:val>
                                            <p:fltVal val="360"/>
                                          </p:val>
                                        </p:tav>
                                        <p:tav tm="100000">
                                          <p:val>
                                            <p:fltVal val="0"/>
                                          </p:val>
                                        </p:tav>
                                      </p:tavLst>
                                    </p:anim>
                                    <p:animEffect transition="in" filter="fade">
                                      <p:cBhvr>
                                        <p:cTn id="58" dur="500"/>
                                        <p:tgtEl>
                                          <p:spTgt spid="34"/>
                                        </p:tgtEl>
                                      </p:cBhvr>
                                    </p:animEffect>
                                  </p:childTnLst>
                                </p:cTn>
                              </p:par>
                            </p:childTnLst>
                          </p:cTn>
                        </p:par>
                        <p:par>
                          <p:cTn id="59" fill="hold">
                            <p:stCondLst>
                              <p:cond delay="45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p:tgtEl>
                                          <p:spTgt spid="19"/>
                                        </p:tgtEl>
                                        <p:attrNameLst>
                                          <p:attrName>ppt_y</p:attrName>
                                        </p:attrNameLst>
                                      </p:cBhvr>
                                      <p:tavLst>
                                        <p:tav tm="0">
                                          <p:val>
                                            <p:strVal val="#ppt_y+#ppt_h*1.125000"/>
                                          </p:val>
                                        </p:tav>
                                        <p:tav tm="100000">
                                          <p:val>
                                            <p:strVal val="#ppt_y"/>
                                          </p:val>
                                        </p:tav>
                                      </p:tavLst>
                                    </p:anim>
                                    <p:animEffect transition="in" filter="wipe(up)">
                                      <p:cBhvr>
                                        <p:cTn id="63" dur="500"/>
                                        <p:tgtEl>
                                          <p:spTgt spid="19"/>
                                        </p:tgtEl>
                                      </p:cBhvr>
                                    </p:animEffect>
                                  </p:childTnLst>
                                </p:cTn>
                              </p:par>
                            </p:childTnLst>
                          </p:cTn>
                        </p:par>
                        <p:par>
                          <p:cTn id="64" fill="hold">
                            <p:stCondLst>
                              <p:cond delay="5000"/>
                            </p:stCondLst>
                            <p:childTnLst>
                              <p:par>
                                <p:cTn id="65" presetID="49" presetClass="entr" presetSubtype="0" decel="100000"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360"/>
                                          </p:val>
                                        </p:tav>
                                        <p:tav tm="100000">
                                          <p:val>
                                            <p:fltVal val="0"/>
                                          </p:val>
                                        </p:tav>
                                      </p:tavLst>
                                    </p:anim>
                                    <p:animEffect transition="in" filter="fade">
                                      <p:cBhvr>
                                        <p:cTn id="70" dur="500"/>
                                        <p:tgtEl>
                                          <p:spTgt spid="37"/>
                                        </p:tgtEl>
                                      </p:cBhvr>
                                    </p:animEffect>
                                  </p:childTnLst>
                                </p:cTn>
                              </p:par>
                            </p:childTnLst>
                          </p:cTn>
                        </p:par>
                        <p:par>
                          <p:cTn id="71" fill="hold">
                            <p:stCondLst>
                              <p:cond delay="5500"/>
                            </p:stCondLst>
                            <p:childTnLst>
                              <p:par>
                                <p:cTn id="72" presetID="12" presetClass="entr" presetSubtype="1"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ppt_y</p:attrName>
                                        </p:attrNameLst>
                                      </p:cBhvr>
                                      <p:tavLst>
                                        <p:tav tm="0">
                                          <p:val>
                                            <p:strVal val="#ppt_y-#ppt_h*1.125000"/>
                                          </p:val>
                                        </p:tav>
                                        <p:tav tm="100000">
                                          <p:val>
                                            <p:strVal val="#ppt_y"/>
                                          </p:val>
                                        </p:tav>
                                      </p:tavLst>
                                    </p:anim>
                                    <p:animEffect transition="in" filter="wipe(down)">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48"/>
          <p:cNvSpPr txBox="1"/>
          <p:nvPr/>
        </p:nvSpPr>
        <p:spPr>
          <a:xfrm>
            <a:off x="3159721" y="1816393"/>
            <a:ext cx="4176464" cy="677108"/>
          </a:xfrm>
          <a:prstGeom prst="rect">
            <a:avLst/>
          </a:prstGeom>
          <a:noFill/>
        </p:spPr>
        <p:txBody>
          <a:bodyPr wrap="square" lIns="0" tIns="0" rIns="0" bIns="0"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4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779912" y="2580536"/>
            <a:ext cx="2780138" cy="135230"/>
          </a:xfrm>
          <a:prstGeom prst="rect">
            <a:avLst/>
          </a:prstGeom>
          <a:noFill/>
        </p:spPr>
        <p:txBody>
          <a:bodyPr wrap="square" lIns="0" tIns="0" rIns="0" bIns="0" rtlCol="0">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4" name="TextBox 48"/>
          <p:cNvSpPr txBox="1"/>
          <p:nvPr/>
        </p:nvSpPr>
        <p:spPr>
          <a:xfrm>
            <a:off x="3851920" y="752461"/>
            <a:ext cx="1484586" cy="1231106"/>
          </a:xfrm>
          <a:prstGeom prst="rect">
            <a:avLst/>
          </a:prstGeom>
          <a:noFill/>
        </p:spPr>
        <p:txBody>
          <a:bodyPr wrap="square" lIns="0" tIns="0" rIns="0" bIns="0" rtlCol="0">
            <a:spAutoFit/>
          </a:bodyPr>
          <a:lstStyle/>
          <a:p>
            <a:r>
              <a:rPr lang="en-US" altLang="zh-CN" sz="8000" dirty="0">
                <a:solidFill>
                  <a:schemeClr val="bg1"/>
                </a:solidFill>
                <a:latin typeface="OCR A Extended" panose="02010509020102010303" pitchFamily="50" charset="0"/>
                <a:ea typeface="华康雅宋体W9(P)" panose="02020900000000000000" pitchFamily="18" charset="-122"/>
                <a:cs typeface="+mn-ea"/>
                <a:sym typeface="+mn-lt"/>
              </a:rPr>
              <a:t>04</a:t>
            </a:r>
            <a:endParaRPr lang="en-GB" altLang="zh-CN" sz="8000" dirty="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xmlns:p14="http://schemas.microsoft.com/office/powerpoint/2010/main" val="116628372"/>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6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par>
                          <p:cTn id="12" fill="hold">
                            <p:stCondLst>
                              <p:cond delay="76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8"/>
                                        </p:tgtEl>
                                        <p:attrNameLst>
                                          <p:attrName>style.visibility</p:attrName>
                                        </p:attrNameLst>
                                      </p:cBhvr>
                                      <p:to>
                                        <p:strVal val="visible"/>
                                      </p:to>
                                    </p:set>
                                    <p:animEffect transition="in" filter="wipe(left)">
                                      <p:cBhvr>
                                        <p:cTn id="15"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 name="Freeform 5"/>
          <p:cNvSpPr>
            <a:spLocks noEditPoints="1"/>
          </p:cNvSpPr>
          <p:nvPr/>
        </p:nvSpPr>
        <p:spPr bwMode="auto">
          <a:xfrm>
            <a:off x="3607725" y="1101329"/>
            <a:ext cx="1873791" cy="1874045"/>
          </a:xfrm>
          <a:custGeom>
            <a:avLst/>
            <a:gdLst>
              <a:gd name="T0" fmla="*/ 1097 w 1097"/>
              <a:gd name="T1" fmla="*/ 670 h 1097"/>
              <a:gd name="T2" fmla="*/ 1097 w 1097"/>
              <a:gd name="T3" fmla="*/ 450 h 1097"/>
              <a:gd name="T4" fmla="*/ 1079 w 1097"/>
              <a:gd name="T5" fmla="*/ 433 h 1097"/>
              <a:gd name="T6" fmla="*/ 908 w 1097"/>
              <a:gd name="T7" fmla="*/ 352 h 1097"/>
              <a:gd name="T8" fmla="*/ 1018 w 1097"/>
              <a:gd name="T9" fmla="*/ 243 h 1097"/>
              <a:gd name="T10" fmla="*/ 862 w 1097"/>
              <a:gd name="T11" fmla="*/ 87 h 1097"/>
              <a:gd name="T12" fmla="*/ 838 w 1097"/>
              <a:gd name="T13" fmla="*/ 87 h 1097"/>
              <a:gd name="T14" fmla="*/ 664 w 1097"/>
              <a:gd name="T15" fmla="*/ 153 h 1097"/>
              <a:gd name="T16" fmla="*/ 664 w 1097"/>
              <a:gd name="T17" fmla="*/ 0 h 1097"/>
              <a:gd name="T18" fmla="*/ 444 w 1097"/>
              <a:gd name="T19" fmla="*/ 0 h 1097"/>
              <a:gd name="T20" fmla="*/ 427 w 1097"/>
              <a:gd name="T21" fmla="*/ 17 h 1097"/>
              <a:gd name="T22" fmla="*/ 355 w 1097"/>
              <a:gd name="T23" fmla="*/ 183 h 1097"/>
              <a:gd name="T24" fmla="*/ 247 w 1097"/>
              <a:gd name="T25" fmla="*/ 75 h 1097"/>
              <a:gd name="T26" fmla="*/ 91 w 1097"/>
              <a:gd name="T27" fmla="*/ 230 h 1097"/>
              <a:gd name="T28" fmla="*/ 91 w 1097"/>
              <a:gd name="T29" fmla="*/ 255 h 1097"/>
              <a:gd name="T30" fmla="*/ 151 w 1097"/>
              <a:gd name="T31" fmla="*/ 427 h 1097"/>
              <a:gd name="T32" fmla="*/ 0 w 1097"/>
              <a:gd name="T33" fmla="*/ 427 h 1097"/>
              <a:gd name="T34" fmla="*/ 0 w 1097"/>
              <a:gd name="T35" fmla="*/ 647 h 1097"/>
              <a:gd name="T36" fmla="*/ 17 w 1097"/>
              <a:gd name="T37" fmla="*/ 664 h 1097"/>
              <a:gd name="T38" fmla="*/ 185 w 1097"/>
              <a:gd name="T39" fmla="*/ 748 h 1097"/>
              <a:gd name="T40" fmla="*/ 79 w 1097"/>
              <a:gd name="T41" fmla="*/ 854 h 1097"/>
              <a:gd name="T42" fmla="*/ 234 w 1097"/>
              <a:gd name="T43" fmla="*/ 1010 h 1097"/>
              <a:gd name="T44" fmla="*/ 259 w 1097"/>
              <a:gd name="T45" fmla="*/ 1010 h 1097"/>
              <a:gd name="T46" fmla="*/ 432 w 1097"/>
              <a:gd name="T47" fmla="*/ 945 h 1097"/>
              <a:gd name="T48" fmla="*/ 432 w 1097"/>
              <a:gd name="T49" fmla="*/ 1097 h 1097"/>
              <a:gd name="T50" fmla="*/ 653 w 1097"/>
              <a:gd name="T51" fmla="*/ 1097 h 1097"/>
              <a:gd name="T52" fmla="*/ 670 w 1097"/>
              <a:gd name="T53" fmla="*/ 1080 h 1097"/>
              <a:gd name="T54" fmla="*/ 740 w 1097"/>
              <a:gd name="T55" fmla="*/ 912 h 1097"/>
              <a:gd name="T56" fmla="*/ 850 w 1097"/>
              <a:gd name="T57" fmla="*/ 1022 h 1097"/>
              <a:gd name="T58" fmla="*/ 1006 w 1097"/>
              <a:gd name="T59" fmla="*/ 867 h 1097"/>
              <a:gd name="T60" fmla="*/ 1006 w 1097"/>
              <a:gd name="T61" fmla="*/ 842 h 1097"/>
              <a:gd name="T62" fmla="*/ 940 w 1097"/>
              <a:gd name="T63" fmla="*/ 670 h 1097"/>
              <a:gd name="T64" fmla="*/ 792 w 1097"/>
              <a:gd name="T65" fmla="*/ 549 h 1097"/>
              <a:gd name="T66" fmla="*/ 299 w 1097"/>
              <a:gd name="T67" fmla="*/ 549 h 1097"/>
              <a:gd name="T68" fmla="*/ 792 w 1097"/>
              <a:gd name="T69" fmla="*/ 549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7" h="1097">
                <a:moveTo>
                  <a:pt x="1079" y="670"/>
                </a:moveTo>
                <a:cubicBezTo>
                  <a:pt x="1097" y="670"/>
                  <a:pt x="1097" y="670"/>
                  <a:pt x="1097" y="670"/>
                </a:cubicBezTo>
                <a:cubicBezTo>
                  <a:pt x="1097" y="653"/>
                  <a:pt x="1097" y="653"/>
                  <a:pt x="1097" y="653"/>
                </a:cubicBezTo>
                <a:cubicBezTo>
                  <a:pt x="1097" y="450"/>
                  <a:pt x="1097" y="450"/>
                  <a:pt x="1097" y="450"/>
                </a:cubicBezTo>
                <a:cubicBezTo>
                  <a:pt x="1097" y="433"/>
                  <a:pt x="1097" y="433"/>
                  <a:pt x="1097" y="433"/>
                </a:cubicBezTo>
                <a:cubicBezTo>
                  <a:pt x="1079" y="433"/>
                  <a:pt x="1079" y="433"/>
                  <a:pt x="1079" y="433"/>
                </a:cubicBezTo>
                <a:cubicBezTo>
                  <a:pt x="941" y="433"/>
                  <a:pt x="941" y="433"/>
                  <a:pt x="941" y="433"/>
                </a:cubicBezTo>
                <a:cubicBezTo>
                  <a:pt x="933" y="405"/>
                  <a:pt x="922" y="378"/>
                  <a:pt x="908" y="352"/>
                </a:cubicBezTo>
                <a:cubicBezTo>
                  <a:pt x="1006" y="255"/>
                  <a:pt x="1006" y="255"/>
                  <a:pt x="1006" y="255"/>
                </a:cubicBezTo>
                <a:cubicBezTo>
                  <a:pt x="1018" y="243"/>
                  <a:pt x="1018" y="243"/>
                  <a:pt x="1018" y="243"/>
                </a:cubicBezTo>
                <a:cubicBezTo>
                  <a:pt x="1006" y="230"/>
                  <a:pt x="1006" y="230"/>
                  <a:pt x="1006" y="230"/>
                </a:cubicBezTo>
                <a:cubicBezTo>
                  <a:pt x="862" y="87"/>
                  <a:pt x="862" y="87"/>
                  <a:pt x="862" y="87"/>
                </a:cubicBezTo>
                <a:cubicBezTo>
                  <a:pt x="850" y="75"/>
                  <a:pt x="850" y="75"/>
                  <a:pt x="850" y="75"/>
                </a:cubicBezTo>
                <a:cubicBezTo>
                  <a:pt x="838" y="87"/>
                  <a:pt x="838" y="87"/>
                  <a:pt x="838" y="87"/>
                </a:cubicBezTo>
                <a:cubicBezTo>
                  <a:pt x="740" y="185"/>
                  <a:pt x="740" y="185"/>
                  <a:pt x="740" y="185"/>
                </a:cubicBezTo>
                <a:cubicBezTo>
                  <a:pt x="716" y="172"/>
                  <a:pt x="690" y="161"/>
                  <a:pt x="664" y="153"/>
                </a:cubicBezTo>
                <a:cubicBezTo>
                  <a:pt x="664" y="17"/>
                  <a:pt x="664" y="17"/>
                  <a:pt x="664" y="17"/>
                </a:cubicBezTo>
                <a:cubicBezTo>
                  <a:pt x="664" y="0"/>
                  <a:pt x="664" y="0"/>
                  <a:pt x="664" y="0"/>
                </a:cubicBezTo>
                <a:cubicBezTo>
                  <a:pt x="647" y="0"/>
                  <a:pt x="647" y="0"/>
                  <a:pt x="647" y="0"/>
                </a:cubicBezTo>
                <a:cubicBezTo>
                  <a:pt x="444" y="0"/>
                  <a:pt x="444" y="0"/>
                  <a:pt x="444" y="0"/>
                </a:cubicBezTo>
                <a:cubicBezTo>
                  <a:pt x="427" y="0"/>
                  <a:pt x="427" y="0"/>
                  <a:pt x="427" y="0"/>
                </a:cubicBezTo>
                <a:cubicBezTo>
                  <a:pt x="427" y="17"/>
                  <a:pt x="427" y="17"/>
                  <a:pt x="427" y="17"/>
                </a:cubicBezTo>
                <a:cubicBezTo>
                  <a:pt x="427" y="153"/>
                  <a:pt x="427" y="153"/>
                  <a:pt x="427" y="153"/>
                </a:cubicBezTo>
                <a:cubicBezTo>
                  <a:pt x="402" y="161"/>
                  <a:pt x="378" y="171"/>
                  <a:pt x="355" y="183"/>
                </a:cubicBezTo>
                <a:cubicBezTo>
                  <a:pt x="259" y="87"/>
                  <a:pt x="259" y="87"/>
                  <a:pt x="259" y="87"/>
                </a:cubicBezTo>
                <a:cubicBezTo>
                  <a:pt x="247" y="75"/>
                  <a:pt x="247" y="75"/>
                  <a:pt x="247" y="75"/>
                </a:cubicBezTo>
                <a:cubicBezTo>
                  <a:pt x="234" y="87"/>
                  <a:pt x="234" y="87"/>
                  <a:pt x="234" y="87"/>
                </a:cubicBezTo>
                <a:cubicBezTo>
                  <a:pt x="91" y="230"/>
                  <a:pt x="91" y="230"/>
                  <a:pt x="91" y="230"/>
                </a:cubicBezTo>
                <a:cubicBezTo>
                  <a:pt x="79" y="243"/>
                  <a:pt x="79" y="243"/>
                  <a:pt x="79" y="243"/>
                </a:cubicBezTo>
                <a:cubicBezTo>
                  <a:pt x="91" y="255"/>
                  <a:pt x="91" y="255"/>
                  <a:pt x="91" y="255"/>
                </a:cubicBezTo>
                <a:cubicBezTo>
                  <a:pt x="185" y="349"/>
                  <a:pt x="185" y="349"/>
                  <a:pt x="185" y="349"/>
                </a:cubicBezTo>
                <a:cubicBezTo>
                  <a:pt x="171" y="374"/>
                  <a:pt x="160" y="400"/>
                  <a:pt x="151" y="427"/>
                </a:cubicBezTo>
                <a:cubicBezTo>
                  <a:pt x="17" y="427"/>
                  <a:pt x="17" y="427"/>
                  <a:pt x="17" y="427"/>
                </a:cubicBezTo>
                <a:cubicBezTo>
                  <a:pt x="0" y="427"/>
                  <a:pt x="0" y="427"/>
                  <a:pt x="0" y="427"/>
                </a:cubicBezTo>
                <a:cubicBezTo>
                  <a:pt x="0" y="444"/>
                  <a:pt x="0" y="444"/>
                  <a:pt x="0" y="444"/>
                </a:cubicBezTo>
                <a:cubicBezTo>
                  <a:pt x="0" y="647"/>
                  <a:pt x="0" y="647"/>
                  <a:pt x="0" y="647"/>
                </a:cubicBezTo>
                <a:cubicBezTo>
                  <a:pt x="0" y="664"/>
                  <a:pt x="0" y="664"/>
                  <a:pt x="0" y="664"/>
                </a:cubicBezTo>
                <a:cubicBezTo>
                  <a:pt x="17" y="664"/>
                  <a:pt x="17" y="664"/>
                  <a:pt x="17" y="664"/>
                </a:cubicBezTo>
                <a:cubicBezTo>
                  <a:pt x="150" y="664"/>
                  <a:pt x="150" y="664"/>
                  <a:pt x="150" y="664"/>
                </a:cubicBezTo>
                <a:cubicBezTo>
                  <a:pt x="158" y="694"/>
                  <a:pt x="170" y="722"/>
                  <a:pt x="185" y="748"/>
                </a:cubicBezTo>
                <a:cubicBezTo>
                  <a:pt x="91" y="842"/>
                  <a:pt x="91" y="842"/>
                  <a:pt x="91" y="842"/>
                </a:cubicBezTo>
                <a:cubicBezTo>
                  <a:pt x="79" y="854"/>
                  <a:pt x="79" y="854"/>
                  <a:pt x="79" y="854"/>
                </a:cubicBezTo>
                <a:cubicBezTo>
                  <a:pt x="91" y="867"/>
                  <a:pt x="91" y="867"/>
                  <a:pt x="91" y="867"/>
                </a:cubicBezTo>
                <a:cubicBezTo>
                  <a:pt x="234" y="1010"/>
                  <a:pt x="234" y="1010"/>
                  <a:pt x="234" y="1010"/>
                </a:cubicBezTo>
                <a:cubicBezTo>
                  <a:pt x="247" y="1022"/>
                  <a:pt x="247" y="1022"/>
                  <a:pt x="247" y="1022"/>
                </a:cubicBezTo>
                <a:cubicBezTo>
                  <a:pt x="259" y="1010"/>
                  <a:pt x="259" y="1010"/>
                  <a:pt x="259" y="1010"/>
                </a:cubicBezTo>
                <a:cubicBezTo>
                  <a:pt x="355" y="914"/>
                  <a:pt x="355" y="914"/>
                  <a:pt x="355" y="914"/>
                </a:cubicBezTo>
                <a:cubicBezTo>
                  <a:pt x="379" y="927"/>
                  <a:pt x="406" y="938"/>
                  <a:pt x="432" y="945"/>
                </a:cubicBezTo>
                <a:cubicBezTo>
                  <a:pt x="432" y="1080"/>
                  <a:pt x="432" y="1080"/>
                  <a:pt x="432" y="1080"/>
                </a:cubicBezTo>
                <a:cubicBezTo>
                  <a:pt x="432" y="1097"/>
                  <a:pt x="432" y="1097"/>
                  <a:pt x="432" y="1097"/>
                </a:cubicBezTo>
                <a:cubicBezTo>
                  <a:pt x="450" y="1097"/>
                  <a:pt x="450" y="1097"/>
                  <a:pt x="450" y="1097"/>
                </a:cubicBezTo>
                <a:cubicBezTo>
                  <a:pt x="653" y="1097"/>
                  <a:pt x="653" y="1097"/>
                  <a:pt x="653" y="1097"/>
                </a:cubicBezTo>
                <a:cubicBezTo>
                  <a:pt x="670" y="1097"/>
                  <a:pt x="670" y="1097"/>
                  <a:pt x="670" y="1097"/>
                </a:cubicBezTo>
                <a:cubicBezTo>
                  <a:pt x="670" y="1080"/>
                  <a:pt x="670" y="1080"/>
                  <a:pt x="670" y="1080"/>
                </a:cubicBezTo>
                <a:cubicBezTo>
                  <a:pt x="670" y="942"/>
                  <a:pt x="670" y="942"/>
                  <a:pt x="670" y="942"/>
                </a:cubicBezTo>
                <a:cubicBezTo>
                  <a:pt x="694" y="934"/>
                  <a:pt x="718" y="924"/>
                  <a:pt x="740" y="912"/>
                </a:cubicBezTo>
                <a:cubicBezTo>
                  <a:pt x="838" y="1010"/>
                  <a:pt x="838" y="1010"/>
                  <a:pt x="838" y="1010"/>
                </a:cubicBezTo>
                <a:cubicBezTo>
                  <a:pt x="850" y="1022"/>
                  <a:pt x="850" y="1022"/>
                  <a:pt x="850" y="1022"/>
                </a:cubicBezTo>
                <a:cubicBezTo>
                  <a:pt x="862" y="1010"/>
                  <a:pt x="862" y="1010"/>
                  <a:pt x="862" y="1010"/>
                </a:cubicBezTo>
                <a:cubicBezTo>
                  <a:pt x="1006" y="867"/>
                  <a:pt x="1006" y="867"/>
                  <a:pt x="1006" y="867"/>
                </a:cubicBezTo>
                <a:cubicBezTo>
                  <a:pt x="1018" y="854"/>
                  <a:pt x="1018" y="854"/>
                  <a:pt x="1018" y="854"/>
                </a:cubicBezTo>
                <a:cubicBezTo>
                  <a:pt x="1006" y="842"/>
                  <a:pt x="1006" y="842"/>
                  <a:pt x="1006" y="842"/>
                </a:cubicBezTo>
                <a:cubicBezTo>
                  <a:pt x="908" y="745"/>
                  <a:pt x="908" y="745"/>
                  <a:pt x="908" y="745"/>
                </a:cubicBezTo>
                <a:cubicBezTo>
                  <a:pt x="921" y="721"/>
                  <a:pt x="932" y="696"/>
                  <a:pt x="940" y="670"/>
                </a:cubicBezTo>
                <a:cubicBezTo>
                  <a:pt x="1079" y="670"/>
                  <a:pt x="1079" y="670"/>
                  <a:pt x="1079" y="670"/>
                </a:cubicBezTo>
                <a:close/>
                <a:moveTo>
                  <a:pt x="792" y="549"/>
                </a:moveTo>
                <a:cubicBezTo>
                  <a:pt x="792" y="684"/>
                  <a:pt x="681" y="795"/>
                  <a:pt x="545" y="795"/>
                </a:cubicBezTo>
                <a:cubicBezTo>
                  <a:pt x="410" y="795"/>
                  <a:pt x="299" y="684"/>
                  <a:pt x="299" y="549"/>
                </a:cubicBezTo>
                <a:cubicBezTo>
                  <a:pt x="299" y="413"/>
                  <a:pt x="410" y="302"/>
                  <a:pt x="545" y="302"/>
                </a:cubicBezTo>
                <a:cubicBezTo>
                  <a:pt x="681" y="302"/>
                  <a:pt x="792" y="413"/>
                  <a:pt x="792" y="549"/>
                </a:cubicBezTo>
                <a:close/>
              </a:path>
            </a:pathLst>
          </a:custGeom>
          <a:solidFill>
            <a:srgbClr val="262626"/>
          </a:solidFill>
          <a:ln>
            <a:noFill/>
          </a:ln>
        </p:spPr>
        <p:txBody>
          <a:bodyPr vert="horz" wrap="square" lIns="68573" tIns="34286" rIns="68573" bIns="34286" numCol="1" anchor="t" anchorCtr="0" compatLnSpc="1">
            <a:prstTxWarp prst="textNoShape">
              <a:avLst/>
            </a:prstTxWarp>
          </a:bodyPr>
          <a:lstStyle/>
          <a:p>
            <a:endParaRPr lang="en-I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8"/>
          <p:cNvSpPr txBox="1"/>
          <p:nvPr/>
        </p:nvSpPr>
        <p:spPr>
          <a:xfrm>
            <a:off x="4276021" y="1715186"/>
            <a:ext cx="556604" cy="646332"/>
          </a:xfrm>
          <a:prstGeom prst="rect">
            <a:avLst/>
          </a:prstGeom>
          <a:noFill/>
        </p:spPr>
        <p:txBody>
          <a:bodyPr wrap="square" lIns="91430" tIns="45715" rIns="91430"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grpSp>
        <p:nvGrpSpPr>
          <p:cNvPr id="2" name="Group 8"/>
          <p:cNvGrpSpPr>
            <a:grpSpLocks noChangeAspect="1"/>
          </p:cNvGrpSpPr>
          <p:nvPr/>
        </p:nvGrpSpPr>
        <p:grpSpPr bwMode="auto">
          <a:xfrm>
            <a:off x="1167273" y="1505485"/>
            <a:ext cx="2440452" cy="1665122"/>
            <a:chOff x="898" y="1539"/>
            <a:chExt cx="2209" cy="1507"/>
          </a:xfrm>
        </p:grpSpPr>
        <p:sp>
          <p:nvSpPr>
            <p:cNvPr id="101"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en-I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2"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en-I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Group 8"/>
          <p:cNvGrpSpPr>
            <a:grpSpLocks noChangeAspect="1"/>
          </p:cNvGrpSpPr>
          <p:nvPr/>
        </p:nvGrpSpPr>
        <p:grpSpPr bwMode="auto">
          <a:xfrm flipH="1">
            <a:off x="5481516" y="1505485"/>
            <a:ext cx="2440452" cy="1665122"/>
            <a:chOff x="898" y="1539"/>
            <a:chExt cx="2209" cy="1507"/>
          </a:xfrm>
        </p:grpSpPr>
        <p:sp>
          <p:nvSpPr>
            <p:cNvPr id="104"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en-I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en-IN" sz="11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6" name="TextBox 19"/>
          <p:cNvSpPr txBox="1"/>
          <p:nvPr/>
        </p:nvSpPr>
        <p:spPr>
          <a:xfrm>
            <a:off x="1459659" y="1251571"/>
            <a:ext cx="1107846" cy="277000"/>
          </a:xfrm>
          <a:prstGeom prst="rect">
            <a:avLst/>
          </a:prstGeom>
          <a:noFill/>
        </p:spPr>
        <p:txBody>
          <a:bodyPr wrap="non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7" name="TextBox 136"/>
          <p:cNvSpPr txBox="1"/>
          <p:nvPr/>
        </p:nvSpPr>
        <p:spPr>
          <a:xfrm>
            <a:off x="2662836" y="3170608"/>
            <a:ext cx="1107846" cy="277000"/>
          </a:xfrm>
          <a:prstGeom prst="rect">
            <a:avLst/>
          </a:prstGeom>
          <a:noFill/>
        </p:spPr>
        <p:txBody>
          <a:bodyPr wrap="non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8" name="TextBox 137"/>
          <p:cNvSpPr txBox="1"/>
          <p:nvPr/>
        </p:nvSpPr>
        <p:spPr>
          <a:xfrm>
            <a:off x="5594548" y="3170608"/>
            <a:ext cx="1107846" cy="277000"/>
          </a:xfrm>
          <a:prstGeom prst="rect">
            <a:avLst/>
          </a:prstGeom>
          <a:noFill/>
        </p:spPr>
        <p:txBody>
          <a:bodyPr wrap="non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9" name="TextBox 138"/>
          <p:cNvSpPr txBox="1"/>
          <p:nvPr/>
        </p:nvSpPr>
        <p:spPr>
          <a:xfrm>
            <a:off x="6758257" y="1251571"/>
            <a:ext cx="1107846" cy="277000"/>
          </a:xfrm>
          <a:prstGeom prst="rect">
            <a:avLst/>
          </a:prstGeom>
          <a:noFill/>
        </p:spPr>
        <p:txBody>
          <a:bodyPr wrap="non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10" name="TextBox 39"/>
          <p:cNvSpPr txBox="1"/>
          <p:nvPr/>
        </p:nvSpPr>
        <p:spPr>
          <a:xfrm>
            <a:off x="1630927" y="2053639"/>
            <a:ext cx="628541" cy="338468"/>
          </a:xfrm>
          <a:prstGeom prst="rect">
            <a:avLst/>
          </a:prstGeom>
          <a:noFill/>
        </p:spPr>
        <p:txBody>
          <a:bodyPr wrap="none" lIns="91430" tIns="45715" rIns="91430" bIns="45715" rtlCol="0">
            <a:spAutoFit/>
          </a:bodyPr>
          <a:lstStyle/>
          <a:p>
            <a:r>
              <a:rPr lang="en-GB" sz="1600" dirty="0">
                <a:solidFill>
                  <a:schemeClr val="bg1">
                    <a:lumMod val="50000"/>
                  </a:schemeClr>
                </a:solidFill>
                <a:latin typeface="微软雅黑" panose="020B0503020204020204" pitchFamily="34" charset="-122"/>
                <a:ea typeface="微软雅黑" panose="020B0503020204020204" pitchFamily="34" charset="-122"/>
              </a:rPr>
              <a:t>60%</a:t>
            </a:r>
            <a:endParaRPr lang="en-I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TextBox 139"/>
          <p:cNvSpPr txBox="1"/>
          <p:nvPr/>
        </p:nvSpPr>
        <p:spPr>
          <a:xfrm>
            <a:off x="2834006" y="2492413"/>
            <a:ext cx="516365" cy="276932"/>
          </a:xfrm>
          <a:prstGeom prst="rect">
            <a:avLst/>
          </a:prstGeom>
          <a:noFill/>
        </p:spPr>
        <p:txBody>
          <a:bodyPr wrap="none" lIns="91430" tIns="45715" rIns="91430" bIns="45715" rtlCol="0">
            <a:spAutoFit/>
          </a:bodyPr>
          <a:lstStyle/>
          <a:p>
            <a:r>
              <a:rPr lang="en-GB" sz="1200" dirty="0">
                <a:solidFill>
                  <a:schemeClr val="bg1">
                    <a:lumMod val="50000"/>
                  </a:schemeClr>
                </a:solidFill>
                <a:latin typeface="微软雅黑" panose="020B0503020204020204" pitchFamily="34" charset="-122"/>
                <a:ea typeface="微软雅黑" panose="020B0503020204020204" pitchFamily="34" charset="-122"/>
              </a:rPr>
              <a:t>70%</a:t>
            </a:r>
            <a:endParaRPr lang="en-I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2" name="TextBox 141"/>
          <p:cNvSpPr txBox="1"/>
          <p:nvPr/>
        </p:nvSpPr>
        <p:spPr>
          <a:xfrm>
            <a:off x="5811017" y="2510776"/>
            <a:ext cx="500340" cy="276932"/>
          </a:xfrm>
          <a:prstGeom prst="rect">
            <a:avLst/>
          </a:prstGeom>
          <a:noFill/>
        </p:spPr>
        <p:txBody>
          <a:bodyPr wrap="none" lIns="91430" tIns="45715" rIns="91430" bIns="45715" rtlCol="0">
            <a:spAutoFit/>
          </a:bodyPr>
          <a:lstStyle/>
          <a:p>
            <a:r>
              <a:rPr lang="en-GB" sz="1200" dirty="0">
                <a:solidFill>
                  <a:schemeClr val="bg1">
                    <a:lumMod val="50000"/>
                  </a:schemeClr>
                </a:solidFill>
                <a:latin typeface="微软雅黑" panose="020B0503020204020204" pitchFamily="34" charset="-122"/>
                <a:ea typeface="微软雅黑" panose="020B0503020204020204" pitchFamily="34" charset="-122"/>
              </a:rPr>
              <a:t>75%</a:t>
            </a:r>
            <a:endParaRPr lang="en-I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3" name="TextBox 142"/>
          <p:cNvSpPr txBox="1"/>
          <p:nvPr/>
        </p:nvSpPr>
        <p:spPr>
          <a:xfrm>
            <a:off x="6944925" y="2089311"/>
            <a:ext cx="607707" cy="338468"/>
          </a:xfrm>
          <a:prstGeom prst="rect">
            <a:avLst/>
          </a:prstGeom>
          <a:noFill/>
        </p:spPr>
        <p:txBody>
          <a:bodyPr wrap="none" lIns="91430" tIns="45715" rIns="91430" bIns="45715" rtlCol="0">
            <a:spAutoFit/>
          </a:bodyPr>
          <a:lstStyle/>
          <a:p>
            <a:r>
              <a:rPr lang="en-GB" sz="1600" dirty="0">
                <a:solidFill>
                  <a:schemeClr val="bg1">
                    <a:lumMod val="50000"/>
                  </a:schemeClr>
                </a:solidFill>
                <a:latin typeface="微软雅黑" panose="020B0503020204020204" pitchFamily="34" charset="-122"/>
                <a:ea typeface="微软雅黑" panose="020B0503020204020204" pitchFamily="34" charset="-122"/>
              </a:rPr>
              <a:t>85%</a:t>
            </a:r>
            <a:endParaRPr lang="en-I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5" name="Rectangle 144"/>
          <p:cNvSpPr/>
          <p:nvPr/>
        </p:nvSpPr>
        <p:spPr>
          <a:xfrm>
            <a:off x="1116682" y="3844785"/>
            <a:ext cx="7054607" cy="1015653"/>
          </a:xfrm>
          <a:prstGeom prst="rect">
            <a:avLst/>
          </a:prstGeom>
        </p:spPr>
        <p:txBody>
          <a:bodyPr wrap="square" lIns="91430" tIns="45715" rIns="91430" bIns="45715">
            <a:sp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双击输入替换内容双击输入替换内容双击输入替换内容双击输入替换内容双击输入替换内容双击输入替换内容双击输入替换内容双击输入替换内容双击输入替换内容双击输入替换内容</a:t>
            </a:r>
          </a:p>
          <a:p>
            <a:pPr>
              <a:lnSpc>
                <a:spcPct val="1200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xmlns="" id="{934CE1B4-857C-4536-ABDA-004DB60D6662}"/>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1890457120"/>
      </p:ext>
    </p:extLst>
  </p:cSld>
  <p:clrMapOvr>
    <a:masterClrMapping/>
  </p:clrMapOvr>
  <mc:AlternateContent xmlns:mc="http://schemas.openxmlformats.org/markup-compatibility/2006" xmlns:p14="http://schemas.microsoft.com/office/powerpoint/2010/main">
    <mc:Choice Requires="p14">
      <p:transition spd="slow" p14:dur="1500" advClick="0" advTm="6000">
        <p:fad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500"/>
                                        <p:tgtEl>
                                          <p:spTgt spid="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500"/>
                                        <p:tgtEl>
                                          <p:spTgt spid="9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500"/>
                                        <p:tgtEl>
                                          <p:spTgt spid="111"/>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500"/>
                                        <p:tgtEl>
                                          <p:spTgt spid="108"/>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15"/>
                                        </p:tgtEl>
                                        <p:attrNameLst>
                                          <p:attrName>style.visibility</p:attrName>
                                        </p:attrNameLst>
                                      </p:cBhvr>
                                      <p:to>
                                        <p:strVal val="visible"/>
                                      </p:to>
                                    </p:set>
                                    <p:animEffect transition="in" filter="wipe(left)">
                                      <p:cBhvr>
                                        <p:cTn id="5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6" grpId="0"/>
      <p:bldP spid="107" grpId="0"/>
      <p:bldP spid="108" grpId="0"/>
      <p:bldP spid="109" grpId="0"/>
      <p:bldP spid="110" grpId="0"/>
      <p:bldP spid="111" grpId="0"/>
      <p:bldP spid="112" grpId="0"/>
      <p:bldP spid="113" grpId="0"/>
      <p:bldP spid="1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1"/>
          <p:cNvGrpSpPr/>
          <p:nvPr/>
        </p:nvGrpSpPr>
        <p:grpSpPr>
          <a:xfrm>
            <a:off x="2108974" y="837505"/>
            <a:ext cx="2969239" cy="2905010"/>
            <a:chOff x="-949635" y="0"/>
            <a:chExt cx="7009631" cy="6858000"/>
          </a:xfrm>
        </p:grpSpPr>
        <p:sp>
          <p:nvSpPr>
            <p:cNvPr id="26" name="Diamond 3"/>
            <p:cNvSpPr/>
            <p:nvPr/>
          </p:nvSpPr>
          <p:spPr bwMode="auto">
            <a:xfrm>
              <a:off x="-949635" y="0"/>
              <a:ext cx="7009631" cy="6858000"/>
            </a:xfrm>
            <a:prstGeom prst="diamond">
              <a:avLst/>
            </a:prstGeom>
            <a:solidFill>
              <a:schemeClr val="tx2">
                <a:lumMod val="20000"/>
                <a:lumOff val="80000"/>
                <a:alpha val="35000"/>
              </a:schemeClr>
            </a:solidFill>
            <a:ln w="19050">
              <a:noFill/>
              <a:round/>
              <a:headEnd/>
              <a:tailEnd/>
            </a:ln>
          </p:spPr>
          <p:txBody>
            <a:bodyPr anchor="ctr"/>
            <a:lstStyle/>
            <a:p>
              <a:pPr algn="ctr"/>
              <a:endParaRPr/>
            </a:p>
          </p:txBody>
        </p:sp>
        <p:sp>
          <p:nvSpPr>
            <p:cNvPr id="27" name="Diamond 4"/>
            <p:cNvSpPr/>
            <p:nvPr/>
          </p:nvSpPr>
          <p:spPr bwMode="auto">
            <a:xfrm>
              <a:off x="-176517" y="653134"/>
              <a:ext cx="5647878" cy="5525706"/>
            </a:xfrm>
            <a:prstGeom prst="diamond">
              <a:avLst/>
            </a:prstGeom>
            <a:solidFill>
              <a:schemeClr val="tx2">
                <a:lumMod val="20000"/>
                <a:lumOff val="80000"/>
              </a:schemeClr>
            </a:solidFill>
            <a:ln w="19050">
              <a:noFill/>
              <a:round/>
              <a:headEnd/>
              <a:tailEnd/>
            </a:ln>
          </p:spPr>
          <p:txBody>
            <a:bodyPr anchor="ctr"/>
            <a:lstStyle/>
            <a:p>
              <a:pPr algn="ctr"/>
              <a:endParaRPr/>
            </a:p>
          </p:txBody>
        </p:sp>
      </p:grpSp>
      <p:grpSp>
        <p:nvGrpSpPr>
          <p:cNvPr id="5" name="Group 2"/>
          <p:cNvGrpSpPr/>
          <p:nvPr/>
        </p:nvGrpSpPr>
        <p:grpSpPr>
          <a:xfrm>
            <a:off x="2051720" y="1400639"/>
            <a:ext cx="1778742" cy="1778742"/>
            <a:chOff x="990600" y="2044717"/>
            <a:chExt cx="2768566" cy="2768566"/>
          </a:xfrm>
        </p:grpSpPr>
        <p:sp>
          <p:nvSpPr>
            <p:cNvPr id="22" name="Diamond 5"/>
            <p:cNvSpPr/>
            <p:nvPr/>
          </p:nvSpPr>
          <p:spPr bwMode="auto">
            <a:xfrm>
              <a:off x="990600" y="2044717"/>
              <a:ext cx="2768566" cy="2768566"/>
            </a:xfrm>
            <a:prstGeom prst="diamond">
              <a:avLst/>
            </a:prstGeom>
            <a:solidFill>
              <a:schemeClr val="bg1"/>
            </a:solidFill>
            <a:ln w="50800">
              <a:noFill/>
              <a:round/>
              <a:headEnd/>
              <a:tailEnd/>
            </a:ln>
          </p:spPr>
          <p:txBody>
            <a:bodyPr anchor="ctr"/>
            <a:lstStyle/>
            <a:p>
              <a:pPr algn="ctr"/>
              <a:endParaRPr/>
            </a:p>
          </p:txBody>
        </p:sp>
        <p:grpSp>
          <p:nvGrpSpPr>
            <p:cNvPr id="23" name="Group 9"/>
            <p:cNvGrpSpPr/>
            <p:nvPr/>
          </p:nvGrpSpPr>
          <p:grpSpPr>
            <a:xfrm>
              <a:off x="1523267" y="3006603"/>
              <a:ext cx="1800203" cy="992584"/>
              <a:chOff x="2439310" y="2600401"/>
              <a:chExt cx="1800203" cy="992584"/>
            </a:xfrm>
          </p:grpSpPr>
          <p:sp>
            <p:nvSpPr>
              <p:cNvPr id="24" name="TextBox 7"/>
              <p:cNvSpPr txBox="1"/>
              <p:nvPr/>
            </p:nvSpPr>
            <p:spPr>
              <a:xfrm>
                <a:off x="2439313" y="2600401"/>
                <a:ext cx="1800200" cy="677107"/>
              </a:xfrm>
              <a:prstGeom prst="rect">
                <a:avLst/>
              </a:prstGeom>
              <a:noFill/>
            </p:spPr>
            <p:txBody>
              <a:bodyPr wrap="square" lIns="0" tIns="0" rIns="0" bIns="0">
                <a:normAutofit fontScale="77500" lnSpcReduction="20000"/>
              </a:bodyPr>
              <a:lstStyle/>
              <a:p>
                <a:pPr algn="ctr"/>
                <a:r>
                  <a:rPr lang="zh-CN" altLang="en-US" sz="4400" dirty="0">
                    <a:latin typeface="微软雅黑" panose="020B0503020204020204" pitchFamily="34" charset="-122"/>
                    <a:ea typeface="微软雅黑" panose="020B0503020204020204" pitchFamily="34" charset="-122"/>
                  </a:rPr>
                  <a:t>目录</a:t>
                </a:r>
              </a:p>
            </p:txBody>
          </p:sp>
          <p:sp>
            <p:nvSpPr>
              <p:cNvPr id="25" name="TextBox 8"/>
              <p:cNvSpPr txBox="1"/>
              <p:nvPr/>
            </p:nvSpPr>
            <p:spPr>
              <a:xfrm>
                <a:off x="2439310" y="3377541"/>
                <a:ext cx="1800200" cy="215444"/>
              </a:xfrm>
              <a:prstGeom prst="rect">
                <a:avLst/>
              </a:prstGeom>
              <a:noFill/>
            </p:spPr>
            <p:txBody>
              <a:bodyPr wrap="square" lIns="0" tIns="0" rIns="0" bIns="0">
                <a:normAutofit fontScale="77500" lnSpcReduction="20000"/>
              </a:bodyPr>
              <a:lstStyle/>
              <a:p>
                <a:pPr algn="ctr"/>
                <a:r>
                  <a:rPr lang="en-US" altLang="zh-CN" sz="1400" dirty="0">
                    <a:latin typeface="微软雅黑" panose="020B0503020204020204" pitchFamily="34" charset="-122"/>
                    <a:ea typeface="微软雅黑" panose="020B0503020204020204" pitchFamily="34" charset="-122"/>
                  </a:rPr>
                  <a:t>CONTENTS</a:t>
                </a:r>
              </a:p>
            </p:txBody>
          </p:sp>
        </p:grpSp>
      </p:grpSp>
      <p:sp>
        <p:nvSpPr>
          <p:cNvPr id="6" name="Diamond 11"/>
          <p:cNvSpPr/>
          <p:nvPr/>
        </p:nvSpPr>
        <p:spPr bwMode="auto">
          <a:xfrm>
            <a:off x="3166317" y="527364"/>
            <a:ext cx="739798" cy="739797"/>
          </a:xfrm>
          <a:prstGeom prst="diamond">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fontScale="92500" lnSpcReduction="20000"/>
          </a:bodyPr>
          <a:lstStyle/>
          <a:p>
            <a:pPr algn="ctr"/>
            <a:r>
              <a:rPr lang="en-US" altLang="zh-CN" sz="2400" b="1" dirty="0">
                <a:latin typeface="Impact" panose="020B0806030902050204" pitchFamily="34" charset="0"/>
              </a:rPr>
              <a:t>01</a:t>
            </a:r>
          </a:p>
        </p:txBody>
      </p:sp>
      <p:sp>
        <p:nvSpPr>
          <p:cNvPr id="7" name="Diamond 12"/>
          <p:cNvSpPr/>
          <p:nvPr/>
        </p:nvSpPr>
        <p:spPr bwMode="auto">
          <a:xfrm>
            <a:off x="3994205" y="1338322"/>
            <a:ext cx="739798" cy="739797"/>
          </a:xfrm>
          <a:prstGeom prst="diamond">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fontScale="92500" lnSpcReduction="20000"/>
          </a:bodyPr>
          <a:lstStyle/>
          <a:p>
            <a:pPr algn="ctr"/>
            <a:r>
              <a:rPr lang="en-US" altLang="zh-CN" sz="2400" b="1" dirty="0">
                <a:latin typeface="Impact" panose="020B0806030902050204" pitchFamily="34" charset="0"/>
              </a:rPr>
              <a:t>02</a:t>
            </a:r>
          </a:p>
        </p:txBody>
      </p:sp>
      <p:sp>
        <p:nvSpPr>
          <p:cNvPr id="8" name="Diamond 13"/>
          <p:cNvSpPr/>
          <p:nvPr/>
        </p:nvSpPr>
        <p:spPr bwMode="auto">
          <a:xfrm>
            <a:off x="3994205" y="2483334"/>
            <a:ext cx="739798" cy="739797"/>
          </a:xfrm>
          <a:prstGeom prst="diamond">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fontScale="92500" lnSpcReduction="20000"/>
          </a:bodyPr>
          <a:lstStyle/>
          <a:p>
            <a:pPr algn="ctr"/>
            <a:r>
              <a:rPr lang="en-US" altLang="zh-CN" sz="2400" b="1" dirty="0">
                <a:latin typeface="Impact" panose="020B0806030902050204" pitchFamily="34" charset="0"/>
              </a:rPr>
              <a:t>03</a:t>
            </a:r>
          </a:p>
        </p:txBody>
      </p:sp>
      <p:sp>
        <p:nvSpPr>
          <p:cNvPr id="9" name="Diamond 14"/>
          <p:cNvSpPr/>
          <p:nvPr/>
        </p:nvSpPr>
        <p:spPr bwMode="auto">
          <a:xfrm>
            <a:off x="3166317" y="3344121"/>
            <a:ext cx="739798" cy="739797"/>
          </a:xfrm>
          <a:prstGeom prst="diamond">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fontScale="92500" lnSpcReduction="20000"/>
          </a:bodyPr>
          <a:lstStyle/>
          <a:p>
            <a:pPr algn="ctr"/>
            <a:r>
              <a:rPr lang="en-US" altLang="zh-CN" sz="2400" b="1" dirty="0">
                <a:latin typeface="Impact" panose="020B0806030902050204" pitchFamily="34" charset="0"/>
              </a:rPr>
              <a:t>04</a:t>
            </a:r>
          </a:p>
        </p:txBody>
      </p:sp>
      <p:grpSp>
        <p:nvGrpSpPr>
          <p:cNvPr id="10" name="Group 21"/>
          <p:cNvGrpSpPr/>
          <p:nvPr/>
        </p:nvGrpSpPr>
        <p:grpSpPr>
          <a:xfrm>
            <a:off x="3906115" y="496102"/>
            <a:ext cx="2673108" cy="576760"/>
            <a:chOff x="3943834" y="369929"/>
            <a:chExt cx="4160624" cy="897712"/>
          </a:xfrm>
        </p:grpSpPr>
        <p:sp>
          <p:nvSpPr>
            <p:cNvPr id="20" name="TextBox 19"/>
            <p:cNvSpPr txBox="1"/>
            <p:nvPr/>
          </p:nvSpPr>
          <p:spPr>
            <a:xfrm>
              <a:off x="3943834" y="369929"/>
              <a:ext cx="4160624" cy="577345"/>
            </a:xfrm>
            <a:prstGeom prst="rect">
              <a:avLst/>
            </a:prstGeom>
            <a:noFill/>
          </p:spPr>
          <p:txBody>
            <a:bodyPr wrap="none" lIns="360000" tIns="0" rIns="0" bIns="0" anchor="b" anchorCtr="0">
              <a:norm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21" name="TextBox 20"/>
            <p:cNvSpPr txBox="1">
              <a:spLocks/>
            </p:cNvSpPr>
            <p:nvPr/>
          </p:nvSpPr>
          <p:spPr>
            <a:xfrm>
              <a:off x="3943834" y="947273"/>
              <a:ext cx="3962574"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grpSp>
      <p:grpSp>
        <p:nvGrpSpPr>
          <p:cNvPr id="11" name="Group 22"/>
          <p:cNvGrpSpPr/>
          <p:nvPr/>
        </p:nvGrpSpPr>
        <p:grpSpPr>
          <a:xfrm>
            <a:off x="4734003" y="1505940"/>
            <a:ext cx="2545865" cy="361864"/>
            <a:chOff x="3943834" y="704409"/>
            <a:chExt cx="3962574" cy="563232"/>
          </a:xfrm>
        </p:grpSpPr>
        <p:sp>
          <p:nvSpPr>
            <p:cNvPr id="18" name="TextBox 23"/>
            <p:cNvSpPr txBox="1"/>
            <p:nvPr/>
          </p:nvSpPr>
          <p:spPr>
            <a:xfrm>
              <a:off x="3943834" y="704409"/>
              <a:ext cx="3962574" cy="242864"/>
            </a:xfrm>
            <a:prstGeom prst="rect">
              <a:avLst/>
            </a:prstGeom>
            <a:noFill/>
          </p:spPr>
          <p:txBody>
            <a:bodyPr wrap="none" lIns="360000" tIns="0" rIns="0" bIns="0" anchor="b" anchorCtr="0">
              <a:no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19" name="TextBox 24"/>
            <p:cNvSpPr txBox="1">
              <a:spLocks/>
            </p:cNvSpPr>
            <p:nvPr/>
          </p:nvSpPr>
          <p:spPr>
            <a:xfrm>
              <a:off x="3943834" y="947273"/>
              <a:ext cx="3962574"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grpSp>
      <p:grpSp>
        <p:nvGrpSpPr>
          <p:cNvPr id="12" name="Group 25"/>
          <p:cNvGrpSpPr/>
          <p:nvPr/>
        </p:nvGrpSpPr>
        <p:grpSpPr>
          <a:xfrm>
            <a:off x="4734003" y="2505517"/>
            <a:ext cx="2853332" cy="581066"/>
            <a:chOff x="3943834" y="363227"/>
            <a:chExt cx="4441139" cy="904414"/>
          </a:xfrm>
        </p:grpSpPr>
        <p:sp>
          <p:nvSpPr>
            <p:cNvPr id="16" name="TextBox 26"/>
            <p:cNvSpPr txBox="1"/>
            <p:nvPr/>
          </p:nvSpPr>
          <p:spPr>
            <a:xfrm>
              <a:off x="3943834" y="363227"/>
              <a:ext cx="4441139" cy="584047"/>
            </a:xfrm>
            <a:prstGeom prst="rect">
              <a:avLst/>
            </a:prstGeom>
            <a:noFill/>
          </p:spPr>
          <p:txBody>
            <a:bodyPr wrap="none" lIns="360000" tIns="0" rIns="0" bIns="0" anchor="b" anchorCtr="0">
              <a:normAutofit fontScale="85000" lnSpcReduction="20000"/>
            </a:bodyPr>
            <a:lstStyle/>
            <a:p>
              <a:endParaRPr lang="zh-CN" altLang="en-US"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17" name="TextBox 27"/>
            <p:cNvSpPr txBox="1">
              <a:spLocks/>
            </p:cNvSpPr>
            <p:nvPr/>
          </p:nvSpPr>
          <p:spPr>
            <a:xfrm>
              <a:off x="3943834" y="947273"/>
              <a:ext cx="3962574"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grpSp>
      <p:grpSp>
        <p:nvGrpSpPr>
          <p:cNvPr id="13" name="Group 28"/>
          <p:cNvGrpSpPr/>
          <p:nvPr/>
        </p:nvGrpSpPr>
        <p:grpSpPr>
          <a:xfrm>
            <a:off x="3906115" y="3600243"/>
            <a:ext cx="2545865" cy="361864"/>
            <a:chOff x="3943834" y="704409"/>
            <a:chExt cx="3962574" cy="563232"/>
          </a:xfrm>
        </p:grpSpPr>
        <p:sp>
          <p:nvSpPr>
            <p:cNvPr id="14" name="TextBox 29"/>
            <p:cNvSpPr txBox="1"/>
            <p:nvPr/>
          </p:nvSpPr>
          <p:spPr>
            <a:xfrm>
              <a:off x="3943834" y="704409"/>
              <a:ext cx="3962574" cy="242864"/>
            </a:xfrm>
            <a:prstGeom prst="rect">
              <a:avLst/>
            </a:prstGeom>
            <a:noFill/>
          </p:spPr>
          <p:txBody>
            <a:bodyPr wrap="none" lIns="360000" tIns="0" rIns="0" bIns="0" anchor="b" anchorCtr="0">
              <a:no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15" name="TextBox 30"/>
            <p:cNvSpPr txBox="1">
              <a:spLocks/>
            </p:cNvSpPr>
            <p:nvPr/>
          </p:nvSpPr>
          <p:spPr>
            <a:xfrm>
              <a:off x="3943834" y="947273"/>
              <a:ext cx="3962574"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grpSp>
    </p:spTree>
    <p:extLst>
      <p:ext uri="{BB962C8B-B14F-4D97-AF65-F5344CB8AC3E}">
        <p14:creationId xmlns:p14="http://schemas.microsoft.com/office/powerpoint/2010/main" val="623910698"/>
      </p:ext>
    </p:extLst>
  </p:cSld>
  <p:clrMapOvr>
    <a:masterClrMapping/>
  </p:clrMapOvr>
  <mc:AlternateContent xmlns:mc="http://schemas.openxmlformats.org/markup-compatibility/2006" xmlns:p14="http://schemas.microsoft.com/office/powerpoint/2010/main">
    <mc:Choice Requires="p14">
      <p:transition spd="slow" p14:dur="1500" advClick="0" advTm="0">
        <p:comb/>
      </p:transition>
    </mc:Choice>
    <mc:Fallback xmlns="">
      <p:transition spd="slow" advClick="0" advTm="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6">
            <a:extLst>
              <a:ext uri="{FF2B5EF4-FFF2-40B4-BE49-F238E27FC236}">
                <a16:creationId xmlns:a16="http://schemas.microsoft.com/office/drawing/2014/main" xmlns="" id="{173095C3-C809-45EC-B54C-0E0429E08F02}"/>
              </a:ext>
            </a:extLst>
          </p:cNvPr>
          <p:cNvGrpSpPr/>
          <p:nvPr/>
        </p:nvGrpSpPr>
        <p:grpSpPr>
          <a:xfrm>
            <a:off x="1748201" y="2169290"/>
            <a:ext cx="1346231" cy="1460072"/>
            <a:chOff x="754912" y="1849233"/>
            <a:chExt cx="1784633" cy="1935547"/>
          </a:xfrm>
          <a:solidFill>
            <a:schemeClr val="accent1"/>
          </a:solidFill>
        </p:grpSpPr>
        <p:sp>
          <p:nvSpPr>
            <p:cNvPr id="49" name="Block Arc 63">
              <a:extLst>
                <a:ext uri="{FF2B5EF4-FFF2-40B4-BE49-F238E27FC236}">
                  <a16:creationId xmlns:a16="http://schemas.microsoft.com/office/drawing/2014/main" xmlns="" id="{5AA9F9DD-1653-4F8B-8836-480DC8FE3921}"/>
                </a:ext>
              </a:extLst>
            </p:cNvPr>
            <p:cNvSpPr/>
            <p:nvPr/>
          </p:nvSpPr>
          <p:spPr bwMode="auto">
            <a:xfrm flipH="1">
              <a:off x="754912" y="2000147"/>
              <a:ext cx="1784633" cy="1784633"/>
            </a:xfrm>
            <a:prstGeom prst="blockArc">
              <a:avLst>
                <a:gd name="adj1" fmla="val 9060483"/>
                <a:gd name="adj2" fmla="val 1762741"/>
                <a:gd name="adj3" fmla="val 4009"/>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50" name="Isosceles Triangle 64">
              <a:extLst>
                <a:ext uri="{FF2B5EF4-FFF2-40B4-BE49-F238E27FC236}">
                  <a16:creationId xmlns:a16="http://schemas.microsoft.com/office/drawing/2014/main" xmlns="" id="{77AEFF82-5951-4631-B906-624224568D08}"/>
                </a:ext>
              </a:extLst>
            </p:cNvPr>
            <p:cNvSpPr/>
            <p:nvPr/>
          </p:nvSpPr>
          <p:spPr bwMode="auto">
            <a:xfrm rot="5400000">
              <a:off x="1449320" y="1871665"/>
              <a:ext cx="395818" cy="350953"/>
            </a:xfrm>
            <a:prstGeom prst="triangle">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grpSp>
      <p:sp>
        <p:nvSpPr>
          <p:cNvPr id="6" name="Oval 65">
            <a:extLst>
              <a:ext uri="{FF2B5EF4-FFF2-40B4-BE49-F238E27FC236}">
                <a16:creationId xmlns:a16="http://schemas.microsoft.com/office/drawing/2014/main" xmlns="" id="{33514073-A93F-4300-9462-BDC85799EBB4}"/>
              </a:ext>
            </a:extLst>
          </p:cNvPr>
          <p:cNvSpPr/>
          <p:nvPr/>
        </p:nvSpPr>
        <p:spPr bwMode="auto">
          <a:xfrm>
            <a:off x="1697905" y="3126816"/>
            <a:ext cx="332741" cy="332742"/>
          </a:xfrm>
          <a:prstGeom prst="ellipse">
            <a:avLst/>
          </a:prstGeom>
          <a:solidFill>
            <a:srgbClr val="262626"/>
          </a:solidFill>
          <a:ln w="28575">
            <a:solidFill>
              <a:schemeClr val="bg1"/>
            </a:solidFill>
            <a:round/>
            <a:headEnd/>
            <a:tailEnd/>
          </a:ln>
        </p:spPr>
        <p:txBody>
          <a:bodyPr vert="horz" wrap="none" lIns="68580" tIns="34290" rIns="68580" bIns="34290" anchor="ctr" anchorCtr="1" compatLnSpc="1">
            <a:prstTxWarp prst="textNoShape">
              <a:avLst/>
            </a:prstTxWarp>
            <a:normAutofit/>
          </a:bodyPr>
          <a:lstStyle/>
          <a:p>
            <a:pPr algn="ctr"/>
            <a:r>
              <a:rPr lang="en-US" sz="800" b="1" dirty="0">
                <a:solidFill>
                  <a:schemeClr val="bg1"/>
                </a:solidFill>
                <a:latin typeface="微软雅黑" panose="020B0503020204020204" pitchFamily="34" charset="-122"/>
                <a:ea typeface="微软雅黑" panose="020B0503020204020204" pitchFamily="34" charset="-122"/>
              </a:rPr>
              <a:t>1</a:t>
            </a:r>
          </a:p>
        </p:txBody>
      </p:sp>
      <p:grpSp>
        <p:nvGrpSpPr>
          <p:cNvPr id="5" name="Group 67">
            <a:extLst>
              <a:ext uri="{FF2B5EF4-FFF2-40B4-BE49-F238E27FC236}">
                <a16:creationId xmlns:a16="http://schemas.microsoft.com/office/drawing/2014/main" xmlns="" id="{3DCF0BF9-5740-465D-A754-2B39B5FFF25A}"/>
              </a:ext>
            </a:extLst>
          </p:cNvPr>
          <p:cNvGrpSpPr/>
          <p:nvPr/>
        </p:nvGrpSpPr>
        <p:grpSpPr>
          <a:xfrm>
            <a:off x="2829693" y="2169292"/>
            <a:ext cx="1346231" cy="1460072"/>
            <a:chOff x="2188591" y="1849234"/>
            <a:chExt cx="1784633" cy="1935547"/>
          </a:xfrm>
          <a:solidFill>
            <a:schemeClr val="accent2"/>
          </a:solidFill>
        </p:grpSpPr>
        <p:sp>
          <p:nvSpPr>
            <p:cNvPr id="47" name="Block Arc 68">
              <a:extLst>
                <a:ext uri="{FF2B5EF4-FFF2-40B4-BE49-F238E27FC236}">
                  <a16:creationId xmlns:a16="http://schemas.microsoft.com/office/drawing/2014/main" xmlns="" id="{D1132679-964A-450D-99F0-5EA41846AE22}"/>
                </a:ext>
              </a:extLst>
            </p:cNvPr>
            <p:cNvSpPr/>
            <p:nvPr/>
          </p:nvSpPr>
          <p:spPr bwMode="auto">
            <a:xfrm flipH="1">
              <a:off x="2188591" y="2000148"/>
              <a:ext cx="1784633" cy="1784633"/>
            </a:xfrm>
            <a:prstGeom prst="blockArc">
              <a:avLst>
                <a:gd name="adj1" fmla="val 9060483"/>
                <a:gd name="adj2" fmla="val 1762741"/>
                <a:gd name="adj3" fmla="val 4009"/>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48" name="Isosceles Triangle 69">
              <a:extLst>
                <a:ext uri="{FF2B5EF4-FFF2-40B4-BE49-F238E27FC236}">
                  <a16:creationId xmlns:a16="http://schemas.microsoft.com/office/drawing/2014/main" xmlns="" id="{F4348D60-234B-4F39-A70D-688876EB4F8E}"/>
                </a:ext>
              </a:extLst>
            </p:cNvPr>
            <p:cNvSpPr/>
            <p:nvPr/>
          </p:nvSpPr>
          <p:spPr bwMode="auto">
            <a:xfrm rot="5400000">
              <a:off x="2882999" y="1871666"/>
              <a:ext cx="395818" cy="350953"/>
            </a:xfrm>
            <a:prstGeom prst="triangle">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grpSp>
      <p:grpSp>
        <p:nvGrpSpPr>
          <p:cNvPr id="7" name="Group 70">
            <a:extLst>
              <a:ext uri="{FF2B5EF4-FFF2-40B4-BE49-F238E27FC236}">
                <a16:creationId xmlns:a16="http://schemas.microsoft.com/office/drawing/2014/main" xmlns="" id="{0BC0E8F9-8DBE-4A5F-A233-3F0BAB2D5042}"/>
              </a:ext>
            </a:extLst>
          </p:cNvPr>
          <p:cNvGrpSpPr/>
          <p:nvPr/>
        </p:nvGrpSpPr>
        <p:grpSpPr>
          <a:xfrm>
            <a:off x="3911183" y="2169292"/>
            <a:ext cx="1346231" cy="1460072"/>
            <a:chOff x="3622270" y="1849234"/>
            <a:chExt cx="1784633" cy="1935547"/>
          </a:xfrm>
          <a:solidFill>
            <a:schemeClr val="accent3"/>
          </a:solidFill>
        </p:grpSpPr>
        <p:sp>
          <p:nvSpPr>
            <p:cNvPr id="45" name="Block Arc 71">
              <a:extLst>
                <a:ext uri="{FF2B5EF4-FFF2-40B4-BE49-F238E27FC236}">
                  <a16:creationId xmlns:a16="http://schemas.microsoft.com/office/drawing/2014/main" xmlns="" id="{C6EEBD69-8AD6-4070-9B25-F49D1512CDA3}"/>
                </a:ext>
              </a:extLst>
            </p:cNvPr>
            <p:cNvSpPr/>
            <p:nvPr/>
          </p:nvSpPr>
          <p:spPr bwMode="auto">
            <a:xfrm flipH="1">
              <a:off x="3622270" y="2000148"/>
              <a:ext cx="1784633" cy="1784633"/>
            </a:xfrm>
            <a:prstGeom prst="blockArc">
              <a:avLst>
                <a:gd name="adj1" fmla="val 9060483"/>
                <a:gd name="adj2" fmla="val 1762741"/>
                <a:gd name="adj3" fmla="val 4009"/>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46" name="Isosceles Triangle 72">
              <a:extLst>
                <a:ext uri="{FF2B5EF4-FFF2-40B4-BE49-F238E27FC236}">
                  <a16:creationId xmlns:a16="http://schemas.microsoft.com/office/drawing/2014/main" xmlns="" id="{D565E3ED-6509-4104-98F7-4191DB7D43B0}"/>
                </a:ext>
              </a:extLst>
            </p:cNvPr>
            <p:cNvSpPr/>
            <p:nvPr/>
          </p:nvSpPr>
          <p:spPr bwMode="auto">
            <a:xfrm rot="5400000">
              <a:off x="4316677" y="1871666"/>
              <a:ext cx="395818" cy="350953"/>
            </a:xfrm>
            <a:prstGeom prst="triangle">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grpSp>
      <p:grpSp>
        <p:nvGrpSpPr>
          <p:cNvPr id="8" name="Group 73">
            <a:extLst>
              <a:ext uri="{FF2B5EF4-FFF2-40B4-BE49-F238E27FC236}">
                <a16:creationId xmlns:a16="http://schemas.microsoft.com/office/drawing/2014/main" xmlns="" id="{A7D6CE2C-21F2-425B-B092-02315C2A62DD}"/>
              </a:ext>
            </a:extLst>
          </p:cNvPr>
          <p:cNvGrpSpPr/>
          <p:nvPr/>
        </p:nvGrpSpPr>
        <p:grpSpPr>
          <a:xfrm>
            <a:off x="4992673" y="2169292"/>
            <a:ext cx="1346231" cy="1460072"/>
            <a:chOff x="5055949" y="1849234"/>
            <a:chExt cx="1784633" cy="1935547"/>
          </a:xfrm>
          <a:solidFill>
            <a:schemeClr val="accent4"/>
          </a:solidFill>
        </p:grpSpPr>
        <p:sp>
          <p:nvSpPr>
            <p:cNvPr id="43" name="Block Arc 74">
              <a:extLst>
                <a:ext uri="{FF2B5EF4-FFF2-40B4-BE49-F238E27FC236}">
                  <a16:creationId xmlns:a16="http://schemas.microsoft.com/office/drawing/2014/main" xmlns="" id="{288249E5-54A2-4F6F-9FFC-4EA4F848A0BB}"/>
                </a:ext>
              </a:extLst>
            </p:cNvPr>
            <p:cNvSpPr/>
            <p:nvPr/>
          </p:nvSpPr>
          <p:spPr bwMode="auto">
            <a:xfrm flipH="1">
              <a:off x="5055949" y="2000148"/>
              <a:ext cx="1784633" cy="1784633"/>
            </a:xfrm>
            <a:prstGeom prst="blockArc">
              <a:avLst>
                <a:gd name="adj1" fmla="val 9060483"/>
                <a:gd name="adj2" fmla="val 1762741"/>
                <a:gd name="adj3" fmla="val 4009"/>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44" name="Isosceles Triangle 75">
              <a:extLst>
                <a:ext uri="{FF2B5EF4-FFF2-40B4-BE49-F238E27FC236}">
                  <a16:creationId xmlns:a16="http://schemas.microsoft.com/office/drawing/2014/main" xmlns="" id="{027F8BEE-7FAA-420C-9712-3F4CFE255010}"/>
                </a:ext>
              </a:extLst>
            </p:cNvPr>
            <p:cNvSpPr/>
            <p:nvPr/>
          </p:nvSpPr>
          <p:spPr bwMode="auto">
            <a:xfrm rot="5400000">
              <a:off x="5750357" y="1871666"/>
              <a:ext cx="395818" cy="350953"/>
            </a:xfrm>
            <a:prstGeom prst="triangle">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grpSp>
      <p:grpSp>
        <p:nvGrpSpPr>
          <p:cNvPr id="9" name="组合 53">
            <a:extLst>
              <a:ext uri="{FF2B5EF4-FFF2-40B4-BE49-F238E27FC236}">
                <a16:creationId xmlns:a16="http://schemas.microsoft.com/office/drawing/2014/main" xmlns="" id="{A2E5B6D8-A4A2-49D5-A7E1-A2C8FB2FADBF}"/>
              </a:ext>
            </a:extLst>
          </p:cNvPr>
          <p:cNvGrpSpPr/>
          <p:nvPr/>
        </p:nvGrpSpPr>
        <p:grpSpPr>
          <a:xfrm>
            <a:off x="6074161" y="2169292"/>
            <a:ext cx="1676590" cy="1460072"/>
            <a:chOff x="8098881" y="2892389"/>
            <a:chExt cx="2235453" cy="1946763"/>
          </a:xfrm>
          <a:solidFill>
            <a:schemeClr val="accent1"/>
          </a:solidFill>
        </p:grpSpPr>
        <p:sp>
          <p:nvSpPr>
            <p:cNvPr id="40" name="Block Arc 77">
              <a:extLst>
                <a:ext uri="{FF2B5EF4-FFF2-40B4-BE49-F238E27FC236}">
                  <a16:creationId xmlns:a16="http://schemas.microsoft.com/office/drawing/2014/main" xmlns="" id="{7AB9890A-9F90-4BC8-952D-78A0B72CAEA6}"/>
                </a:ext>
              </a:extLst>
            </p:cNvPr>
            <p:cNvSpPr/>
            <p:nvPr/>
          </p:nvSpPr>
          <p:spPr bwMode="auto">
            <a:xfrm flipH="1">
              <a:off x="8098881" y="3044178"/>
              <a:ext cx="1794975" cy="1794974"/>
            </a:xfrm>
            <a:prstGeom prst="blockArc">
              <a:avLst>
                <a:gd name="adj1" fmla="val 10960587"/>
                <a:gd name="adj2" fmla="val 1762741"/>
                <a:gd name="adj3" fmla="val 4009"/>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41" name="Isosceles Triangle 78">
              <a:extLst>
                <a:ext uri="{FF2B5EF4-FFF2-40B4-BE49-F238E27FC236}">
                  <a16:creationId xmlns:a16="http://schemas.microsoft.com/office/drawing/2014/main" xmlns="" id="{17704C4B-5A66-4A42-9B0A-61447771A262}"/>
                </a:ext>
              </a:extLst>
            </p:cNvPr>
            <p:cNvSpPr/>
            <p:nvPr/>
          </p:nvSpPr>
          <p:spPr bwMode="auto">
            <a:xfrm rot="5400000">
              <a:off x="8797313" y="2914951"/>
              <a:ext cx="398112" cy="352987"/>
            </a:xfrm>
            <a:prstGeom prst="triangle">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42" name="Arrow: Right 79">
              <a:extLst>
                <a:ext uri="{FF2B5EF4-FFF2-40B4-BE49-F238E27FC236}">
                  <a16:creationId xmlns:a16="http://schemas.microsoft.com/office/drawing/2014/main" xmlns="" id="{5DFAC87D-3ADE-43D7-8A44-6623B8E39085}"/>
                </a:ext>
              </a:extLst>
            </p:cNvPr>
            <p:cNvSpPr/>
            <p:nvPr/>
          </p:nvSpPr>
          <p:spPr bwMode="auto">
            <a:xfrm>
              <a:off x="9817003" y="3779607"/>
              <a:ext cx="517331" cy="254626"/>
            </a:xfrm>
            <a:prstGeom prst="rightArrow">
              <a:avLst>
                <a:gd name="adj1" fmla="val 22275"/>
                <a:gd name="adj2" fmla="val 69684"/>
              </a:avLst>
            </a:prstGeom>
            <a:solidFill>
              <a:srgbClr val="262626"/>
            </a:solidFill>
            <a:ln w="19050">
              <a:noFill/>
              <a:round/>
              <a:headEnd/>
              <a:tailEnd/>
            </a:ln>
          </p:spPr>
          <p:txBody>
            <a:bodyPr anchor="ctr"/>
            <a:lstStyle/>
            <a:p>
              <a:pPr algn="ctr"/>
              <a:endParaRPr sz="1200" dirty="0">
                <a:latin typeface="微软雅黑" panose="020B0503020204020204" pitchFamily="34" charset="-122"/>
                <a:ea typeface="微软雅黑" panose="020B0503020204020204" pitchFamily="34" charset="-122"/>
              </a:endParaRPr>
            </a:p>
          </p:txBody>
        </p:sp>
      </p:grpSp>
      <p:sp>
        <p:nvSpPr>
          <p:cNvPr id="51" name="Arrow: Right 79">
            <a:extLst>
              <a:ext uri="{FF2B5EF4-FFF2-40B4-BE49-F238E27FC236}">
                <a16:creationId xmlns:a16="http://schemas.microsoft.com/office/drawing/2014/main" xmlns="" id="{A028ABD3-E1F2-47C9-9751-FE42B1E30C73}"/>
              </a:ext>
            </a:extLst>
          </p:cNvPr>
          <p:cNvSpPr/>
          <p:nvPr/>
        </p:nvSpPr>
        <p:spPr bwMode="auto">
          <a:xfrm>
            <a:off x="1353158" y="3031330"/>
            <a:ext cx="387998" cy="190970"/>
          </a:xfrm>
          <a:prstGeom prst="rightArrow">
            <a:avLst>
              <a:gd name="adj1" fmla="val 22275"/>
              <a:gd name="adj2" fmla="val 69684"/>
            </a:avLst>
          </a:prstGeom>
          <a:solidFill>
            <a:srgbClr val="262626"/>
          </a:solidFill>
          <a:ln w="19050">
            <a:noFill/>
            <a:round/>
            <a:headEnd/>
            <a:tailEnd/>
          </a:ln>
        </p:spPr>
        <p:txBody>
          <a:bodyPr lIns="68580" tIns="34290" rIns="68580" bIns="34290" anchor="ctr"/>
          <a:lstStyle/>
          <a:p>
            <a:pPr algn="ctr"/>
            <a:endParaRPr sz="1200" dirty="0">
              <a:latin typeface="微软雅黑" panose="020B0503020204020204" pitchFamily="34" charset="-122"/>
              <a:ea typeface="微软雅黑" panose="020B0503020204020204" pitchFamily="34" charset="-122"/>
            </a:endParaRPr>
          </a:p>
        </p:txBody>
      </p:sp>
      <p:sp>
        <p:nvSpPr>
          <p:cNvPr id="11" name="Oval 80">
            <a:extLst>
              <a:ext uri="{FF2B5EF4-FFF2-40B4-BE49-F238E27FC236}">
                <a16:creationId xmlns:a16="http://schemas.microsoft.com/office/drawing/2014/main" xmlns="" id="{F62BECCC-69E9-47E4-A635-34E72C8214AB}"/>
              </a:ext>
            </a:extLst>
          </p:cNvPr>
          <p:cNvSpPr/>
          <p:nvPr/>
        </p:nvSpPr>
        <p:spPr bwMode="auto">
          <a:xfrm>
            <a:off x="2786305" y="3126816"/>
            <a:ext cx="332741" cy="332742"/>
          </a:xfrm>
          <a:prstGeom prst="ellipse">
            <a:avLst/>
          </a:prstGeom>
          <a:solidFill>
            <a:srgbClr val="262626"/>
          </a:solidFill>
          <a:ln w="28575">
            <a:solidFill>
              <a:schemeClr val="bg1"/>
            </a:solidFill>
            <a:round/>
            <a:headEnd/>
            <a:tailEnd/>
          </a:ln>
        </p:spPr>
        <p:txBody>
          <a:bodyPr vert="horz" wrap="none" lIns="68580" tIns="34290" rIns="68580" bIns="34290" anchor="ctr" anchorCtr="1" compatLnSpc="1">
            <a:prstTxWarp prst="textNoShape">
              <a:avLst/>
            </a:prstTxWarp>
            <a:normAutofit/>
          </a:bodyPr>
          <a:lstStyle/>
          <a:p>
            <a:pPr algn="ctr"/>
            <a:r>
              <a:rPr lang="en-US" sz="800" b="1" dirty="0">
                <a:solidFill>
                  <a:schemeClr val="bg1"/>
                </a:solidFill>
                <a:latin typeface="微软雅黑" panose="020B0503020204020204" pitchFamily="34" charset="-122"/>
                <a:ea typeface="微软雅黑" panose="020B0503020204020204" pitchFamily="34" charset="-122"/>
              </a:rPr>
              <a:t>2</a:t>
            </a:r>
          </a:p>
        </p:txBody>
      </p:sp>
      <p:sp>
        <p:nvSpPr>
          <p:cNvPr id="12" name="Oval 82">
            <a:extLst>
              <a:ext uri="{FF2B5EF4-FFF2-40B4-BE49-F238E27FC236}">
                <a16:creationId xmlns:a16="http://schemas.microsoft.com/office/drawing/2014/main" xmlns="" id="{2E28E932-C289-4F4E-9DDA-ED6A2CF61658}"/>
              </a:ext>
            </a:extLst>
          </p:cNvPr>
          <p:cNvSpPr/>
          <p:nvPr/>
        </p:nvSpPr>
        <p:spPr bwMode="auto">
          <a:xfrm>
            <a:off x="3874702" y="3126816"/>
            <a:ext cx="332741" cy="332742"/>
          </a:xfrm>
          <a:prstGeom prst="ellipse">
            <a:avLst/>
          </a:prstGeom>
          <a:solidFill>
            <a:srgbClr val="262626"/>
          </a:solidFill>
          <a:ln w="28575">
            <a:solidFill>
              <a:schemeClr val="bg1"/>
            </a:solidFill>
            <a:round/>
            <a:headEnd/>
            <a:tailEnd/>
          </a:ln>
        </p:spPr>
        <p:txBody>
          <a:bodyPr vert="horz" wrap="none" lIns="68580" tIns="34290" rIns="68580" bIns="34290" anchor="ctr" anchorCtr="1" compatLnSpc="1">
            <a:prstTxWarp prst="textNoShape">
              <a:avLst/>
            </a:prstTxWarp>
            <a:normAutofit/>
          </a:bodyPr>
          <a:lstStyle/>
          <a:p>
            <a:pPr algn="ctr"/>
            <a:r>
              <a:rPr lang="en-US" sz="800" b="1" dirty="0">
                <a:solidFill>
                  <a:schemeClr val="bg1"/>
                </a:solidFill>
                <a:latin typeface="微软雅黑" panose="020B0503020204020204" pitchFamily="34" charset="-122"/>
                <a:ea typeface="微软雅黑" panose="020B0503020204020204" pitchFamily="34" charset="-122"/>
              </a:rPr>
              <a:t>3</a:t>
            </a:r>
          </a:p>
        </p:txBody>
      </p:sp>
      <p:sp>
        <p:nvSpPr>
          <p:cNvPr id="13" name="Oval 84">
            <a:extLst>
              <a:ext uri="{FF2B5EF4-FFF2-40B4-BE49-F238E27FC236}">
                <a16:creationId xmlns:a16="http://schemas.microsoft.com/office/drawing/2014/main" xmlns="" id="{3EFEA347-CA41-4FD2-8B77-35A8284B9A0E}"/>
              </a:ext>
            </a:extLst>
          </p:cNvPr>
          <p:cNvSpPr/>
          <p:nvPr/>
        </p:nvSpPr>
        <p:spPr bwMode="auto">
          <a:xfrm>
            <a:off x="4963102" y="3126816"/>
            <a:ext cx="332741" cy="332742"/>
          </a:xfrm>
          <a:prstGeom prst="ellipse">
            <a:avLst/>
          </a:prstGeom>
          <a:solidFill>
            <a:srgbClr val="262626"/>
          </a:solidFill>
          <a:ln w="28575">
            <a:solidFill>
              <a:schemeClr val="bg1"/>
            </a:solidFill>
            <a:round/>
            <a:headEnd/>
            <a:tailEnd/>
          </a:ln>
        </p:spPr>
        <p:txBody>
          <a:bodyPr vert="horz" wrap="none" lIns="68580" tIns="34290" rIns="68580" bIns="34290" anchor="ctr" anchorCtr="1" compatLnSpc="1">
            <a:prstTxWarp prst="textNoShape">
              <a:avLst/>
            </a:prstTxWarp>
            <a:normAutofit/>
          </a:bodyPr>
          <a:lstStyle/>
          <a:p>
            <a:pPr algn="ctr"/>
            <a:r>
              <a:rPr lang="en-US" sz="800" b="1" dirty="0">
                <a:solidFill>
                  <a:schemeClr val="bg1"/>
                </a:solidFill>
                <a:latin typeface="微软雅黑" panose="020B0503020204020204" pitchFamily="34" charset="-122"/>
                <a:ea typeface="微软雅黑" panose="020B0503020204020204" pitchFamily="34" charset="-122"/>
              </a:rPr>
              <a:t>4</a:t>
            </a:r>
          </a:p>
        </p:txBody>
      </p:sp>
      <p:sp>
        <p:nvSpPr>
          <p:cNvPr id="14" name="Oval 86">
            <a:extLst>
              <a:ext uri="{FF2B5EF4-FFF2-40B4-BE49-F238E27FC236}">
                <a16:creationId xmlns:a16="http://schemas.microsoft.com/office/drawing/2014/main" xmlns="" id="{9553EBC8-9B8B-4288-9AF5-814D46FDDC0F}"/>
              </a:ext>
            </a:extLst>
          </p:cNvPr>
          <p:cNvSpPr/>
          <p:nvPr/>
        </p:nvSpPr>
        <p:spPr bwMode="auto">
          <a:xfrm>
            <a:off x="6051499" y="3126816"/>
            <a:ext cx="332741" cy="332742"/>
          </a:xfrm>
          <a:prstGeom prst="ellipse">
            <a:avLst/>
          </a:prstGeom>
          <a:solidFill>
            <a:srgbClr val="262626"/>
          </a:solidFill>
          <a:ln w="28575">
            <a:solidFill>
              <a:schemeClr val="bg1"/>
            </a:solidFill>
            <a:round/>
            <a:headEnd/>
            <a:tailEnd/>
          </a:ln>
        </p:spPr>
        <p:txBody>
          <a:bodyPr vert="horz" wrap="none" lIns="68580" tIns="34290" rIns="68580" bIns="34290" anchor="ctr" anchorCtr="1" compatLnSpc="1">
            <a:prstTxWarp prst="textNoShape">
              <a:avLst/>
            </a:prstTxWarp>
            <a:normAutofit/>
          </a:bodyPr>
          <a:lstStyle/>
          <a:p>
            <a:pPr algn="ctr"/>
            <a:r>
              <a:rPr lang="en-US" sz="800" b="1" dirty="0">
                <a:solidFill>
                  <a:schemeClr val="bg1"/>
                </a:solidFill>
                <a:latin typeface="微软雅黑" panose="020B0503020204020204" pitchFamily="34" charset="-122"/>
                <a:ea typeface="微软雅黑" panose="020B0503020204020204" pitchFamily="34" charset="-122"/>
              </a:rPr>
              <a:t>5</a:t>
            </a:r>
          </a:p>
        </p:txBody>
      </p:sp>
      <p:sp>
        <p:nvSpPr>
          <p:cNvPr id="16" name="Arrow: Pentagon 89">
            <a:extLst>
              <a:ext uri="{FF2B5EF4-FFF2-40B4-BE49-F238E27FC236}">
                <a16:creationId xmlns:a16="http://schemas.microsoft.com/office/drawing/2014/main" xmlns="" id="{F6397A18-A6D4-436A-88DD-58AB1CAD2366}"/>
              </a:ext>
            </a:extLst>
          </p:cNvPr>
          <p:cNvSpPr/>
          <p:nvPr/>
        </p:nvSpPr>
        <p:spPr bwMode="auto">
          <a:xfrm>
            <a:off x="1864275" y="1672472"/>
            <a:ext cx="1034661" cy="316147"/>
          </a:xfrm>
          <a:prstGeom prst="homePlate">
            <a:avLst/>
          </a:prstGeom>
          <a:solidFill>
            <a:srgbClr val="262626"/>
          </a:solidFill>
          <a:ln w="19050">
            <a:noFill/>
            <a:round/>
            <a:headEnd/>
            <a:tailEnd/>
          </a:ln>
        </p:spPr>
        <p:txBody>
          <a:bodyPr vert="horz" wrap="none" lIns="68580" tIns="34290" rIns="68580" bIns="34290" anchor="ctr" anchorCtr="1" compatLnSpc="1">
            <a:prstTxWarp prst="textNoShape">
              <a:avLst/>
            </a:prstTxWarp>
            <a:normAutofit/>
          </a:bodyPr>
          <a:lstStyle/>
          <a:p>
            <a:r>
              <a:rPr lang="zh-CN" altLang="en-US" sz="800" b="1" dirty="0">
                <a:solidFill>
                  <a:schemeClr val="bg1"/>
                </a:solidFill>
                <a:latin typeface="微软雅黑" panose="020B0503020204020204" pitchFamily="34" charset="-122"/>
                <a:ea typeface="微软雅黑" panose="020B0503020204020204" pitchFamily="34" charset="-122"/>
              </a:rPr>
              <a:t>标题文本预设</a:t>
            </a:r>
          </a:p>
        </p:txBody>
      </p:sp>
      <p:sp>
        <p:nvSpPr>
          <p:cNvPr id="18" name="Arrow: Pentagon 91">
            <a:extLst>
              <a:ext uri="{FF2B5EF4-FFF2-40B4-BE49-F238E27FC236}">
                <a16:creationId xmlns:a16="http://schemas.microsoft.com/office/drawing/2014/main" xmlns="" id="{C160B2E5-86CF-43F7-9020-F0789342EFDC}"/>
              </a:ext>
            </a:extLst>
          </p:cNvPr>
          <p:cNvSpPr/>
          <p:nvPr/>
        </p:nvSpPr>
        <p:spPr bwMode="auto">
          <a:xfrm>
            <a:off x="6217867" y="1672472"/>
            <a:ext cx="1034661" cy="316147"/>
          </a:xfrm>
          <a:prstGeom prst="homePlate">
            <a:avLst/>
          </a:prstGeom>
          <a:solidFill>
            <a:srgbClr val="262626"/>
          </a:solidFill>
          <a:ln w="19050">
            <a:noFill/>
            <a:round/>
            <a:headEnd/>
            <a:tailEnd/>
          </a:ln>
        </p:spPr>
        <p:txBody>
          <a:bodyPr vert="horz" wrap="none" lIns="68580" tIns="34290" rIns="68580" bIns="34290" anchor="ctr" anchorCtr="1" compatLnSpc="1">
            <a:prstTxWarp prst="textNoShape">
              <a:avLst/>
            </a:prstTxWarp>
            <a:normAutofit/>
          </a:bodyPr>
          <a:lstStyle/>
          <a:p>
            <a:r>
              <a:rPr lang="zh-CN" altLang="en-US" sz="800" b="1" dirty="0">
                <a:solidFill>
                  <a:schemeClr val="bg1"/>
                </a:solidFill>
                <a:latin typeface="微软雅黑" panose="020B0503020204020204" pitchFamily="34" charset="-122"/>
                <a:ea typeface="微软雅黑" panose="020B0503020204020204" pitchFamily="34" charset="-122"/>
              </a:rPr>
              <a:t>标题文本预设</a:t>
            </a:r>
          </a:p>
        </p:txBody>
      </p:sp>
      <p:sp>
        <p:nvSpPr>
          <p:cNvPr id="20" name="Arrow: Pentagon 93">
            <a:extLst>
              <a:ext uri="{FF2B5EF4-FFF2-40B4-BE49-F238E27FC236}">
                <a16:creationId xmlns:a16="http://schemas.microsoft.com/office/drawing/2014/main" xmlns="" id="{2968ABB3-2637-41B9-9A61-EFDB97280A88}"/>
              </a:ext>
            </a:extLst>
          </p:cNvPr>
          <p:cNvSpPr/>
          <p:nvPr/>
        </p:nvSpPr>
        <p:spPr bwMode="auto">
          <a:xfrm>
            <a:off x="5129469" y="1672472"/>
            <a:ext cx="1034661" cy="316147"/>
          </a:xfrm>
          <a:prstGeom prst="homePlate">
            <a:avLst/>
          </a:prstGeom>
          <a:solidFill>
            <a:srgbClr val="262626"/>
          </a:solidFill>
          <a:ln w="19050">
            <a:noFill/>
            <a:round/>
            <a:headEnd/>
            <a:tailEnd/>
          </a:ln>
        </p:spPr>
        <p:txBody>
          <a:bodyPr vert="horz" wrap="none" lIns="68580" tIns="34290" rIns="68580" bIns="34290" anchor="ctr" anchorCtr="1" compatLnSpc="1">
            <a:prstTxWarp prst="textNoShape">
              <a:avLst/>
            </a:prstTxWarp>
            <a:normAutofit/>
          </a:bodyPr>
          <a:lstStyle/>
          <a:p>
            <a:r>
              <a:rPr lang="zh-CN" altLang="en-US" sz="800" b="1" dirty="0">
                <a:solidFill>
                  <a:schemeClr val="bg1"/>
                </a:solidFill>
                <a:latin typeface="微软雅黑" panose="020B0503020204020204" pitchFamily="34" charset="-122"/>
                <a:ea typeface="微软雅黑" panose="020B0503020204020204" pitchFamily="34" charset="-122"/>
              </a:rPr>
              <a:t>标题文本预设</a:t>
            </a:r>
          </a:p>
        </p:txBody>
      </p:sp>
      <p:sp>
        <p:nvSpPr>
          <p:cNvPr id="22" name="Arrow: Pentagon 95">
            <a:extLst>
              <a:ext uri="{FF2B5EF4-FFF2-40B4-BE49-F238E27FC236}">
                <a16:creationId xmlns:a16="http://schemas.microsoft.com/office/drawing/2014/main" xmlns="" id="{17F4BD36-412B-40A5-AC80-F3419451885F}"/>
              </a:ext>
            </a:extLst>
          </p:cNvPr>
          <p:cNvSpPr/>
          <p:nvPr/>
        </p:nvSpPr>
        <p:spPr bwMode="auto">
          <a:xfrm>
            <a:off x="4041071" y="1672472"/>
            <a:ext cx="1034661" cy="316147"/>
          </a:xfrm>
          <a:prstGeom prst="homePlate">
            <a:avLst/>
          </a:prstGeom>
          <a:solidFill>
            <a:srgbClr val="262626"/>
          </a:solidFill>
          <a:ln w="19050">
            <a:noFill/>
            <a:round/>
            <a:headEnd/>
            <a:tailEnd/>
          </a:ln>
        </p:spPr>
        <p:txBody>
          <a:bodyPr vert="horz" wrap="none" lIns="68580" tIns="34290" rIns="68580" bIns="34290" anchor="ctr" anchorCtr="1" compatLnSpc="1">
            <a:prstTxWarp prst="textNoShape">
              <a:avLst/>
            </a:prstTxWarp>
            <a:normAutofit/>
          </a:bodyPr>
          <a:lstStyle/>
          <a:p>
            <a:r>
              <a:rPr lang="zh-CN" altLang="en-US" sz="800" b="1" dirty="0">
                <a:solidFill>
                  <a:schemeClr val="bg1"/>
                </a:solidFill>
                <a:latin typeface="微软雅黑" panose="020B0503020204020204" pitchFamily="34" charset="-122"/>
                <a:ea typeface="微软雅黑" panose="020B0503020204020204" pitchFamily="34" charset="-122"/>
              </a:rPr>
              <a:t>标题文本预设</a:t>
            </a:r>
          </a:p>
        </p:txBody>
      </p:sp>
      <p:sp>
        <p:nvSpPr>
          <p:cNvPr id="24" name="Arrow: Pentagon 97">
            <a:extLst>
              <a:ext uri="{FF2B5EF4-FFF2-40B4-BE49-F238E27FC236}">
                <a16:creationId xmlns:a16="http://schemas.microsoft.com/office/drawing/2014/main" xmlns="" id="{9FF2283B-A8DC-4343-9657-11B267EC682F}"/>
              </a:ext>
            </a:extLst>
          </p:cNvPr>
          <p:cNvSpPr/>
          <p:nvPr/>
        </p:nvSpPr>
        <p:spPr bwMode="auto">
          <a:xfrm>
            <a:off x="2952674" y="1672472"/>
            <a:ext cx="1034661" cy="316147"/>
          </a:xfrm>
          <a:prstGeom prst="homePlate">
            <a:avLst/>
          </a:prstGeom>
          <a:solidFill>
            <a:srgbClr val="262626"/>
          </a:solidFill>
          <a:ln w="19050">
            <a:noFill/>
            <a:round/>
            <a:headEnd/>
            <a:tailEnd/>
          </a:ln>
        </p:spPr>
        <p:txBody>
          <a:bodyPr vert="horz" wrap="none" lIns="68580" tIns="34290" rIns="68580" bIns="34290" anchor="ctr" anchorCtr="1" compatLnSpc="1">
            <a:prstTxWarp prst="textNoShape">
              <a:avLst/>
            </a:prstTxWarp>
            <a:normAutofit/>
          </a:bodyPr>
          <a:lstStyle/>
          <a:p>
            <a:r>
              <a:rPr lang="zh-CN" altLang="en-US" sz="800" b="1" dirty="0">
                <a:solidFill>
                  <a:schemeClr val="bg1"/>
                </a:solidFill>
                <a:latin typeface="微软雅黑" panose="020B0503020204020204" pitchFamily="34" charset="-122"/>
                <a:ea typeface="微软雅黑" panose="020B0503020204020204" pitchFamily="34" charset="-122"/>
              </a:rPr>
              <a:t>标题文本预设</a:t>
            </a:r>
          </a:p>
        </p:txBody>
      </p:sp>
      <p:grpSp>
        <p:nvGrpSpPr>
          <p:cNvPr id="10" name="Group 3">
            <a:extLst>
              <a:ext uri="{FF2B5EF4-FFF2-40B4-BE49-F238E27FC236}">
                <a16:creationId xmlns:a16="http://schemas.microsoft.com/office/drawing/2014/main" xmlns="" id="{69282961-20F2-4780-A83C-934C334170D2}"/>
              </a:ext>
            </a:extLst>
          </p:cNvPr>
          <p:cNvGrpSpPr/>
          <p:nvPr/>
        </p:nvGrpSpPr>
        <p:grpSpPr>
          <a:xfrm>
            <a:off x="3570046" y="3459558"/>
            <a:ext cx="942050" cy="730377"/>
            <a:chOff x="4658631" y="4729338"/>
            <a:chExt cx="1440606" cy="1116911"/>
          </a:xfrm>
        </p:grpSpPr>
        <p:sp>
          <p:nvSpPr>
            <p:cNvPr id="38" name="TextBox 48">
              <a:extLst>
                <a:ext uri="{FF2B5EF4-FFF2-40B4-BE49-F238E27FC236}">
                  <a16:creationId xmlns:a16="http://schemas.microsoft.com/office/drawing/2014/main" xmlns="" id="{CE064577-2DF6-477D-98CA-919C5D458B78}"/>
                </a:ext>
              </a:extLst>
            </p:cNvPr>
            <p:cNvSpPr txBox="1">
              <a:spLocks/>
            </p:cNvSpPr>
            <p:nvPr/>
          </p:nvSpPr>
          <p:spPr bwMode="auto">
            <a:xfrm>
              <a:off x="4658631" y="4729338"/>
              <a:ext cx="1440606" cy="424414"/>
            </a:xfrm>
            <a:prstGeom prst="rect">
              <a:avLst/>
            </a:prstGeom>
            <a:noFill/>
            <a:extLst/>
          </p:spPr>
          <p:txBody>
            <a:bodyPr wrap="none" lIns="0" tIns="0" rIns="0" bIns="0" anchor="ctr" anchorCtr="1">
              <a:normAutofit/>
            </a:bodyPr>
            <a:lstStyle/>
            <a:p>
              <a:pPr algn="ctr" latinLnBrk="0"/>
              <a:r>
                <a:rPr lang="zh-CN" altLang="en-US" sz="9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9" name="TextBox 50">
              <a:extLst>
                <a:ext uri="{FF2B5EF4-FFF2-40B4-BE49-F238E27FC236}">
                  <a16:creationId xmlns:a16="http://schemas.microsoft.com/office/drawing/2014/main" xmlns="" id="{1BE7DD15-467B-4BA5-969B-D8B1C70C3BDC}"/>
                </a:ext>
              </a:extLst>
            </p:cNvPr>
            <p:cNvSpPr txBox="1">
              <a:spLocks/>
            </p:cNvSpPr>
            <p:nvPr/>
          </p:nvSpPr>
          <p:spPr bwMode="auto">
            <a:xfrm>
              <a:off x="4658631" y="5153752"/>
              <a:ext cx="1440606" cy="692497"/>
            </a:xfrm>
            <a:prstGeom prst="rect">
              <a:avLst/>
            </a:prstGeom>
            <a:noFill/>
            <a:extLst/>
          </p:spPr>
          <p:txBody>
            <a:bodyPr wrap="square" lIns="0" tIns="0" rIns="0" bIns="0" anchor="ctr" anchorCtr="1">
              <a:normAutofit/>
            </a:bodyPr>
            <a:lstStyle/>
            <a:p>
              <a:pPr>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endParaRPr lang="zh-CN" altLang="en-US" sz="7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Group 66">
            <a:extLst>
              <a:ext uri="{FF2B5EF4-FFF2-40B4-BE49-F238E27FC236}">
                <a16:creationId xmlns:a16="http://schemas.microsoft.com/office/drawing/2014/main" xmlns="" id="{3A2CF9A0-3CA8-4CBD-8F2B-EF0F367AE5E8}"/>
              </a:ext>
            </a:extLst>
          </p:cNvPr>
          <p:cNvGrpSpPr/>
          <p:nvPr/>
        </p:nvGrpSpPr>
        <p:grpSpPr>
          <a:xfrm>
            <a:off x="4658443" y="3459558"/>
            <a:ext cx="942050" cy="730377"/>
            <a:chOff x="4658631" y="4729338"/>
            <a:chExt cx="1440606" cy="1116911"/>
          </a:xfrm>
        </p:grpSpPr>
        <p:sp>
          <p:nvSpPr>
            <p:cNvPr id="36" name="TextBox 81">
              <a:extLst>
                <a:ext uri="{FF2B5EF4-FFF2-40B4-BE49-F238E27FC236}">
                  <a16:creationId xmlns:a16="http://schemas.microsoft.com/office/drawing/2014/main" xmlns="" id="{914E6BAC-CA0B-46E5-AF73-58651BCAF8AA}"/>
                </a:ext>
              </a:extLst>
            </p:cNvPr>
            <p:cNvSpPr txBox="1">
              <a:spLocks/>
            </p:cNvSpPr>
            <p:nvPr/>
          </p:nvSpPr>
          <p:spPr bwMode="auto">
            <a:xfrm>
              <a:off x="4658631" y="4729338"/>
              <a:ext cx="1440606" cy="424414"/>
            </a:xfrm>
            <a:prstGeom prst="rect">
              <a:avLst/>
            </a:prstGeom>
            <a:noFill/>
            <a:extLst/>
          </p:spPr>
          <p:txBody>
            <a:bodyPr wrap="none" lIns="0" tIns="0" rIns="0" bIns="0" anchor="ctr" anchorCtr="1">
              <a:normAutofit/>
            </a:bodyPr>
            <a:lstStyle/>
            <a:p>
              <a:pPr algn="ctr" latinLnBrk="0"/>
              <a:r>
                <a:rPr lang="zh-CN" altLang="en-US" sz="9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TextBox 83">
              <a:extLst>
                <a:ext uri="{FF2B5EF4-FFF2-40B4-BE49-F238E27FC236}">
                  <a16:creationId xmlns:a16="http://schemas.microsoft.com/office/drawing/2014/main" xmlns="" id="{B2071706-BEAD-488F-9968-513EDB61F70F}"/>
                </a:ext>
              </a:extLst>
            </p:cNvPr>
            <p:cNvSpPr txBox="1">
              <a:spLocks/>
            </p:cNvSpPr>
            <p:nvPr/>
          </p:nvSpPr>
          <p:spPr bwMode="auto">
            <a:xfrm>
              <a:off x="4658631" y="5153752"/>
              <a:ext cx="1440606" cy="692497"/>
            </a:xfrm>
            <a:prstGeom prst="rect">
              <a:avLst/>
            </a:prstGeom>
            <a:noFill/>
            <a:extLst/>
          </p:spPr>
          <p:txBody>
            <a:bodyPr wrap="square" lIns="0" tIns="0" rIns="0" bIns="0" anchor="ctr" anchorCtr="1">
              <a:normAutofit/>
            </a:bodyPr>
            <a:lstStyle/>
            <a:p>
              <a:pPr>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endParaRPr lang="zh-CN" altLang="en-US" sz="7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Group 85">
            <a:extLst>
              <a:ext uri="{FF2B5EF4-FFF2-40B4-BE49-F238E27FC236}">
                <a16:creationId xmlns:a16="http://schemas.microsoft.com/office/drawing/2014/main" xmlns="" id="{D96FF42E-179F-4974-8B1D-2CC42CDA9E8D}"/>
              </a:ext>
            </a:extLst>
          </p:cNvPr>
          <p:cNvGrpSpPr/>
          <p:nvPr/>
        </p:nvGrpSpPr>
        <p:grpSpPr>
          <a:xfrm>
            <a:off x="5746842" y="3459558"/>
            <a:ext cx="942050" cy="730377"/>
            <a:chOff x="4658631" y="4729338"/>
            <a:chExt cx="1440606" cy="1116911"/>
          </a:xfrm>
        </p:grpSpPr>
        <p:sp>
          <p:nvSpPr>
            <p:cNvPr id="34" name="TextBox 87">
              <a:extLst>
                <a:ext uri="{FF2B5EF4-FFF2-40B4-BE49-F238E27FC236}">
                  <a16:creationId xmlns:a16="http://schemas.microsoft.com/office/drawing/2014/main" xmlns="" id="{2F3B74C2-5E51-4D60-8FF4-2C77EC0B9118}"/>
                </a:ext>
              </a:extLst>
            </p:cNvPr>
            <p:cNvSpPr txBox="1">
              <a:spLocks/>
            </p:cNvSpPr>
            <p:nvPr/>
          </p:nvSpPr>
          <p:spPr bwMode="auto">
            <a:xfrm>
              <a:off x="4658631" y="4729338"/>
              <a:ext cx="1440606" cy="424414"/>
            </a:xfrm>
            <a:prstGeom prst="rect">
              <a:avLst/>
            </a:prstGeom>
            <a:noFill/>
            <a:extLst/>
          </p:spPr>
          <p:txBody>
            <a:bodyPr wrap="none" lIns="0" tIns="0" rIns="0" bIns="0" anchor="ctr" anchorCtr="1">
              <a:normAutofit/>
            </a:bodyPr>
            <a:lstStyle/>
            <a:p>
              <a:pPr algn="ctr" latinLnBrk="0"/>
              <a:r>
                <a:rPr lang="zh-CN" altLang="en-US" sz="9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5" name="TextBox 98">
              <a:extLst>
                <a:ext uri="{FF2B5EF4-FFF2-40B4-BE49-F238E27FC236}">
                  <a16:creationId xmlns:a16="http://schemas.microsoft.com/office/drawing/2014/main" xmlns="" id="{5F171BB2-834D-48CE-AD1D-FC4A122422A2}"/>
                </a:ext>
              </a:extLst>
            </p:cNvPr>
            <p:cNvSpPr txBox="1">
              <a:spLocks/>
            </p:cNvSpPr>
            <p:nvPr/>
          </p:nvSpPr>
          <p:spPr bwMode="auto">
            <a:xfrm>
              <a:off x="4658631" y="5153752"/>
              <a:ext cx="1440606" cy="692497"/>
            </a:xfrm>
            <a:prstGeom prst="rect">
              <a:avLst/>
            </a:prstGeom>
            <a:noFill/>
            <a:extLst/>
          </p:spPr>
          <p:txBody>
            <a:bodyPr wrap="square" lIns="0" tIns="0" rIns="0" bIns="0" anchor="ctr" anchorCtr="1">
              <a:normAutofit/>
            </a:bodyPr>
            <a:lstStyle/>
            <a:p>
              <a:pPr>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endParaRPr lang="zh-CN" altLang="en-US" sz="7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99">
            <a:extLst>
              <a:ext uri="{FF2B5EF4-FFF2-40B4-BE49-F238E27FC236}">
                <a16:creationId xmlns:a16="http://schemas.microsoft.com/office/drawing/2014/main" xmlns="" id="{3A6D802F-65C6-4226-95A7-2D5C2F71CFB4}"/>
              </a:ext>
            </a:extLst>
          </p:cNvPr>
          <p:cNvGrpSpPr/>
          <p:nvPr/>
        </p:nvGrpSpPr>
        <p:grpSpPr>
          <a:xfrm>
            <a:off x="2479705" y="3459558"/>
            <a:ext cx="942050" cy="730377"/>
            <a:chOff x="4658631" y="4729338"/>
            <a:chExt cx="1440606" cy="1116911"/>
          </a:xfrm>
        </p:grpSpPr>
        <p:sp>
          <p:nvSpPr>
            <p:cNvPr id="32" name="TextBox 100">
              <a:extLst>
                <a:ext uri="{FF2B5EF4-FFF2-40B4-BE49-F238E27FC236}">
                  <a16:creationId xmlns:a16="http://schemas.microsoft.com/office/drawing/2014/main" xmlns="" id="{41382E2C-C010-4E49-BCC7-F91185A16710}"/>
                </a:ext>
              </a:extLst>
            </p:cNvPr>
            <p:cNvSpPr txBox="1">
              <a:spLocks/>
            </p:cNvSpPr>
            <p:nvPr/>
          </p:nvSpPr>
          <p:spPr bwMode="auto">
            <a:xfrm>
              <a:off x="4658631" y="4729338"/>
              <a:ext cx="1440606" cy="424414"/>
            </a:xfrm>
            <a:prstGeom prst="rect">
              <a:avLst/>
            </a:prstGeom>
            <a:noFill/>
            <a:extLst/>
          </p:spPr>
          <p:txBody>
            <a:bodyPr wrap="none" lIns="0" tIns="0" rIns="0" bIns="0" anchor="ctr" anchorCtr="1">
              <a:normAutofit/>
            </a:bodyPr>
            <a:lstStyle/>
            <a:p>
              <a:pPr algn="ctr" latinLnBrk="0"/>
              <a:r>
                <a:rPr lang="zh-CN" altLang="en-US" sz="9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101">
              <a:extLst>
                <a:ext uri="{FF2B5EF4-FFF2-40B4-BE49-F238E27FC236}">
                  <a16:creationId xmlns:a16="http://schemas.microsoft.com/office/drawing/2014/main" xmlns="" id="{C764F2EB-1343-4FFC-8980-DE6D2DD8E60E}"/>
                </a:ext>
              </a:extLst>
            </p:cNvPr>
            <p:cNvSpPr txBox="1">
              <a:spLocks/>
            </p:cNvSpPr>
            <p:nvPr/>
          </p:nvSpPr>
          <p:spPr bwMode="auto">
            <a:xfrm>
              <a:off x="4658631" y="5153752"/>
              <a:ext cx="1440606" cy="692497"/>
            </a:xfrm>
            <a:prstGeom prst="rect">
              <a:avLst/>
            </a:prstGeom>
            <a:noFill/>
            <a:extLst/>
          </p:spPr>
          <p:txBody>
            <a:bodyPr wrap="square" lIns="0" tIns="0" rIns="0" bIns="0" anchor="ctr" anchorCtr="1">
              <a:normAutofit/>
            </a:bodyPr>
            <a:lstStyle/>
            <a:p>
              <a:pPr>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endParaRPr lang="zh-CN" altLang="en-US" sz="7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102">
            <a:extLst>
              <a:ext uri="{FF2B5EF4-FFF2-40B4-BE49-F238E27FC236}">
                <a16:creationId xmlns:a16="http://schemas.microsoft.com/office/drawing/2014/main" xmlns="" id="{C7322ED0-4C99-4A11-95D3-979587011502}"/>
              </a:ext>
            </a:extLst>
          </p:cNvPr>
          <p:cNvGrpSpPr/>
          <p:nvPr/>
        </p:nvGrpSpPr>
        <p:grpSpPr>
          <a:xfrm>
            <a:off x="1393250" y="3459558"/>
            <a:ext cx="942050" cy="730377"/>
            <a:chOff x="4658631" y="4729338"/>
            <a:chExt cx="1440606" cy="1116911"/>
          </a:xfrm>
        </p:grpSpPr>
        <p:sp>
          <p:nvSpPr>
            <p:cNvPr id="30" name="TextBox 103">
              <a:extLst>
                <a:ext uri="{FF2B5EF4-FFF2-40B4-BE49-F238E27FC236}">
                  <a16:creationId xmlns:a16="http://schemas.microsoft.com/office/drawing/2014/main" xmlns="" id="{B26EB833-BFBD-474B-B191-7F2940B02AE2}"/>
                </a:ext>
              </a:extLst>
            </p:cNvPr>
            <p:cNvSpPr txBox="1">
              <a:spLocks/>
            </p:cNvSpPr>
            <p:nvPr/>
          </p:nvSpPr>
          <p:spPr bwMode="auto">
            <a:xfrm>
              <a:off x="4658631" y="4729338"/>
              <a:ext cx="1440606" cy="424414"/>
            </a:xfrm>
            <a:prstGeom prst="rect">
              <a:avLst/>
            </a:prstGeom>
            <a:noFill/>
            <a:extLst/>
          </p:spPr>
          <p:txBody>
            <a:bodyPr wrap="none" lIns="0" tIns="0" rIns="0" bIns="0" anchor="ctr" anchorCtr="1">
              <a:normAutofit/>
            </a:bodyPr>
            <a:lstStyle/>
            <a:p>
              <a:pPr algn="ctr" latinLnBrk="0"/>
              <a:r>
                <a:rPr lang="zh-CN" altLang="en-US" sz="9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104">
              <a:extLst>
                <a:ext uri="{FF2B5EF4-FFF2-40B4-BE49-F238E27FC236}">
                  <a16:creationId xmlns:a16="http://schemas.microsoft.com/office/drawing/2014/main" xmlns="" id="{E0B39322-D93E-4450-96F4-3B00E8592301}"/>
                </a:ext>
              </a:extLst>
            </p:cNvPr>
            <p:cNvSpPr txBox="1">
              <a:spLocks/>
            </p:cNvSpPr>
            <p:nvPr/>
          </p:nvSpPr>
          <p:spPr bwMode="auto">
            <a:xfrm>
              <a:off x="4658631" y="5153752"/>
              <a:ext cx="1440606" cy="692497"/>
            </a:xfrm>
            <a:prstGeom prst="rect">
              <a:avLst/>
            </a:prstGeom>
            <a:noFill/>
            <a:extLst/>
          </p:spPr>
          <p:txBody>
            <a:bodyPr wrap="square" lIns="0" tIns="0" rIns="0" bIns="0" anchor="ctr" anchorCtr="1">
              <a:normAutofit fontScale="92500"/>
            </a:bodyPr>
            <a:lstStyle/>
            <a:p>
              <a:pPr algn="ctr">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r>
                <a:rPr lang="zh-CN" altLang="en-US" sz="700" dirty="0">
                  <a:solidFill>
                    <a:schemeClr val="bg1">
                      <a:lumMod val="50000"/>
                    </a:schemeClr>
                  </a:solidFill>
                  <a:latin typeface="微软雅黑" panose="020B0503020204020204" pitchFamily="34" charset="-122"/>
                  <a:ea typeface="微软雅黑" panose="020B0503020204020204" pitchFamily="34" charset="-122"/>
                </a:rPr>
                <a:t>双击输入替换内容</a:t>
              </a:r>
              <a:r>
                <a:rPr lang="en-US" altLang="zh-CN" sz="700" dirty="0">
                  <a:solidFill>
                    <a:schemeClr val="bg1">
                      <a:lumMod val="50000"/>
                    </a:schemeClr>
                  </a:solidFill>
                  <a:latin typeface="微软雅黑" panose="020B0503020204020204" pitchFamily="34" charset="-122"/>
                  <a:ea typeface="微软雅黑" panose="020B0503020204020204" pitchFamily="34" charset="-122"/>
                </a:rPr>
                <a:t>58pic.com</a:t>
              </a:r>
              <a:endParaRPr lang="zh-CN" altLang="en-US" sz="700" dirty="0">
                <a:solidFill>
                  <a:schemeClr val="bg1">
                    <a:lumMod val="50000"/>
                  </a:schemeClr>
                </a:solidFill>
                <a:latin typeface="微软雅黑" panose="020B0503020204020204" pitchFamily="34" charset="-122"/>
                <a:ea typeface="微软雅黑" panose="020B0503020204020204" pitchFamily="34" charset="-122"/>
              </a:endParaRPr>
            </a:p>
            <a:p>
              <a:pPr algn="ctr" latinLnBrk="0">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a:t>
              </a:r>
            </a:p>
          </p:txBody>
        </p:sp>
      </p:grpSp>
      <p:sp>
        <p:nvSpPr>
          <p:cNvPr id="52" name="TextBox 103">
            <a:extLst>
              <a:ext uri="{FF2B5EF4-FFF2-40B4-BE49-F238E27FC236}">
                <a16:creationId xmlns:a16="http://schemas.microsoft.com/office/drawing/2014/main" xmlns="" id="{56BA8E1E-7FE4-4BD2-ADE2-9D426788F0FB}"/>
              </a:ext>
            </a:extLst>
          </p:cNvPr>
          <p:cNvSpPr txBox="1">
            <a:spLocks/>
          </p:cNvSpPr>
          <p:nvPr/>
        </p:nvSpPr>
        <p:spPr bwMode="auto">
          <a:xfrm>
            <a:off x="431129" y="2988048"/>
            <a:ext cx="942050" cy="277535"/>
          </a:xfrm>
          <a:prstGeom prst="rect">
            <a:avLst/>
          </a:prstGeom>
          <a:noFill/>
          <a:extLst/>
        </p:spPr>
        <p:txBody>
          <a:bodyPr wrap="none" lIns="0" tIns="0" rIns="0" bIns="0" anchor="ctr" anchorCtr="1">
            <a:normAutofit/>
          </a:bodyPr>
          <a:lstStyle/>
          <a:p>
            <a:pPr latinLnBrk="0"/>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Start</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TextBox 103">
            <a:extLst>
              <a:ext uri="{FF2B5EF4-FFF2-40B4-BE49-F238E27FC236}">
                <a16:creationId xmlns:a16="http://schemas.microsoft.com/office/drawing/2014/main" xmlns="" id="{AFAB4F46-3F3E-43B8-BA3E-98EE4214EA31}"/>
              </a:ext>
            </a:extLst>
          </p:cNvPr>
          <p:cNvSpPr txBox="1">
            <a:spLocks/>
          </p:cNvSpPr>
          <p:nvPr/>
        </p:nvSpPr>
        <p:spPr bwMode="auto">
          <a:xfrm>
            <a:off x="7591944" y="2791423"/>
            <a:ext cx="942050" cy="277535"/>
          </a:xfrm>
          <a:prstGeom prst="rect">
            <a:avLst/>
          </a:prstGeom>
          <a:noFill/>
          <a:extLst/>
        </p:spPr>
        <p:txBody>
          <a:bodyPr wrap="none" lIns="0" tIns="0" rIns="0" bIns="0" anchor="ctr" anchorCtr="1">
            <a:normAutofit/>
          </a:bodyPr>
          <a:lstStyle/>
          <a:p>
            <a:pPr latinLnBrk="0"/>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End</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2FD25964-A7F5-4C5E-B3CA-74AAB2AB1293}"/>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510123737"/>
      </p:ext>
    </p:extLst>
  </p:cSld>
  <p:clrMapOvr>
    <a:masterClrMapping/>
  </p:clrMapOvr>
  <mc:AlternateContent xmlns:mc="http://schemas.openxmlformats.org/markup-compatibility/2006" xmlns:p14="http://schemas.microsoft.com/office/powerpoint/2010/main">
    <mc:Choice Requires="p14">
      <p:transition spd="slow" p14:dur="150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1"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2" presetClass="entr" presetSubtype="1"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par>
                                <p:cTn id="61" presetID="22" presetClass="entr" presetSubtype="1"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up)">
                                      <p:cBhvr>
                                        <p:cTn id="63" dur="500"/>
                                        <p:tgtEl>
                                          <p:spTgt spid="10"/>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left)">
                                      <p:cBhvr>
                                        <p:cTn id="73" dur="500"/>
                                        <p:tgtEl>
                                          <p:spTgt spid="8"/>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par>
                                <p:cTn id="78" presetID="22" presetClass="entr" presetSubtype="1" fill="hold"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up)">
                                      <p:cBhvr>
                                        <p:cTn id="80" dur="500"/>
                                        <p:tgtEl>
                                          <p:spTgt spid="25"/>
                                        </p:tgtEl>
                                      </p:cBhvr>
                                    </p:animEffect>
                                  </p:childTnLst>
                                </p:cTn>
                              </p:par>
                            </p:childTnLst>
                          </p:cTn>
                        </p:par>
                        <p:par>
                          <p:cTn id="81" fill="hold">
                            <p:stCondLst>
                              <p:cond delay="7000"/>
                            </p:stCondLst>
                            <p:childTnLst>
                              <p:par>
                                <p:cTn id="82" presetID="53" presetClass="entr" presetSubtype="16"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childTnLst>
                          </p:cTn>
                        </p:par>
                        <p:par>
                          <p:cTn id="87" fill="hold">
                            <p:stCondLst>
                              <p:cond delay="7500"/>
                            </p:stCondLst>
                            <p:childTnLst>
                              <p:par>
                                <p:cTn id="88" presetID="22" presetClass="entr" presetSubtype="8" fill="hold"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wipe(left)">
                                      <p:cBhvr>
                                        <p:cTn id="90" dur="500"/>
                                        <p:tgtEl>
                                          <p:spTgt spid="9"/>
                                        </p:tgtEl>
                                      </p:cBhvr>
                                    </p:animEffect>
                                  </p:childTnLst>
                                </p:cTn>
                              </p:par>
                            </p:childTnLst>
                          </p:cTn>
                        </p:par>
                        <p:par>
                          <p:cTn id="91" fill="hold">
                            <p:stCondLst>
                              <p:cond delay="8000"/>
                            </p:stCondLst>
                            <p:childTnLst>
                              <p:par>
                                <p:cTn id="92" presetID="22" presetClass="entr" presetSubtype="8"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left)">
                                      <p:cBhvr>
                                        <p:cTn id="94" dur="500"/>
                                        <p:tgtEl>
                                          <p:spTgt spid="18"/>
                                        </p:tgtEl>
                                      </p:cBhvr>
                                    </p:animEffect>
                                  </p:childTnLst>
                                </p:cTn>
                              </p:par>
                              <p:par>
                                <p:cTn id="95" presetID="22" presetClass="entr" presetSubtype="1"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up)">
                                      <p:cBhvr>
                                        <p:cTn id="97" dur="500"/>
                                        <p:tgtEl>
                                          <p:spTgt spid="26"/>
                                        </p:tgtEl>
                                      </p:cBhvr>
                                    </p:animEffect>
                                  </p:childTnLst>
                                </p:cTn>
                              </p:par>
                            </p:childTnLst>
                          </p:cTn>
                        </p:par>
                        <p:par>
                          <p:cTn id="98" fill="hold">
                            <p:stCondLst>
                              <p:cond delay="8500"/>
                            </p:stCondLst>
                            <p:childTnLst>
                              <p:par>
                                <p:cTn id="99" presetID="22" presetClass="entr" presetSubtype="8"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wipe(left)">
                                      <p:cBhvr>
                                        <p:cTn id="10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 grpId="0" animBg="1"/>
      <p:bldP spid="11" grpId="0" animBg="1"/>
      <p:bldP spid="12" grpId="0" animBg="1"/>
      <p:bldP spid="13" grpId="0" animBg="1"/>
      <p:bldP spid="14" grpId="0" animBg="1"/>
      <p:bldP spid="16" grpId="0" animBg="1"/>
      <p:bldP spid="18" grpId="0" animBg="1"/>
      <p:bldP spid="20" grpId="0" animBg="1"/>
      <p:bldP spid="22" grpId="0" animBg="1"/>
      <p:bldP spid="24" grpId="0" animBg="1"/>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组合 38"/>
          <p:cNvGrpSpPr>
            <a:grpSpLocks/>
          </p:cNvGrpSpPr>
          <p:nvPr/>
        </p:nvGrpSpPr>
        <p:grpSpPr bwMode="auto">
          <a:xfrm>
            <a:off x="1212059" y="1763446"/>
            <a:ext cx="1307306" cy="1981200"/>
            <a:chOff x="91992" y="2371460"/>
            <a:chExt cx="1743512" cy="2641716"/>
          </a:xfrm>
        </p:grpSpPr>
        <p:grpSp>
          <p:nvGrpSpPr>
            <p:cNvPr id="3" name="组合 12"/>
            <p:cNvGrpSpPr>
              <a:grpSpLocks/>
            </p:cNvGrpSpPr>
            <p:nvPr/>
          </p:nvGrpSpPr>
          <p:grpSpPr bwMode="auto">
            <a:xfrm>
              <a:off x="91992" y="2371460"/>
              <a:ext cx="1743512" cy="2641716"/>
              <a:chOff x="91992" y="2371460"/>
              <a:chExt cx="1743512" cy="2641716"/>
            </a:xfrm>
          </p:grpSpPr>
          <p:sp>
            <p:nvSpPr>
              <p:cNvPr id="5" name="矩形 4"/>
              <p:cNvSpPr/>
              <p:nvPr/>
            </p:nvSpPr>
            <p:spPr>
              <a:xfrm>
                <a:off x="107871" y="2371460"/>
                <a:ext cx="1727633" cy="2641716"/>
              </a:xfrm>
              <a:prstGeom prst="rect">
                <a:avLst/>
              </a:prstGeom>
              <a:solidFill>
                <a:srgbClr val="262626"/>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椭圆 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extBox 9"/>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单击此处添加标题</a:t>
                </a:r>
              </a:p>
            </p:txBody>
          </p:sp>
          <p:sp>
            <p:nvSpPr>
              <p:cNvPr id="8" name="TextBox 19"/>
              <p:cNvSpPr txBox="1"/>
              <p:nvPr/>
            </p:nvSpPr>
            <p:spPr>
              <a:xfrm>
                <a:off x="91992" y="2801692"/>
                <a:ext cx="1727633" cy="517087"/>
              </a:xfrm>
              <a:prstGeom prst="rect">
                <a:avLst/>
              </a:prstGeom>
              <a:noFill/>
            </p:spPr>
            <p:txBody>
              <a:bodyPr>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9" name="TextBox 11"/>
              <p:cNvSpPr txBox="1">
                <a:spLocks noChangeArrowheads="1"/>
              </p:cNvSpPr>
              <p:nvPr/>
            </p:nvSpPr>
            <p:spPr bwMode="auto">
              <a:xfrm>
                <a:off x="637914"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文字</a:t>
                </a:r>
              </a:p>
            </p:txBody>
          </p:sp>
        </p:grpSp>
        <p:sp>
          <p:nvSpPr>
            <p:cNvPr id="4" name="任意多边形 3"/>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2551512" y="1763446"/>
            <a:ext cx="1296590" cy="1981200"/>
            <a:chOff x="2551511" y="1778794"/>
            <a:chExt cx="1296590" cy="1981200"/>
          </a:xfrm>
          <a:solidFill>
            <a:srgbClr val="E2E9E9"/>
          </a:solidFill>
        </p:grpSpPr>
        <p:grpSp>
          <p:nvGrpSpPr>
            <p:cNvPr id="11" name="组合 7"/>
            <p:cNvGrpSpPr>
              <a:grpSpLocks/>
            </p:cNvGrpSpPr>
            <p:nvPr/>
          </p:nvGrpSpPr>
          <p:grpSpPr bwMode="auto">
            <a:xfrm>
              <a:off x="2551511" y="1778794"/>
              <a:ext cx="1296590" cy="1981200"/>
              <a:chOff x="1907704" y="2371460"/>
              <a:chExt cx="1728000" cy="2641716"/>
            </a:xfrm>
            <a:grpFill/>
          </p:grpSpPr>
          <p:sp>
            <p:nvSpPr>
              <p:cNvPr id="13" name="矩形 12"/>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1"/>
              <p:cNvSpPr txBox="1">
                <a:spLocks noChangeArrowheads="1"/>
              </p:cNvSpPr>
              <p:nvPr/>
            </p:nvSpPr>
            <p:spPr bwMode="auto">
              <a:xfrm>
                <a:off x="1907704" y="2478037"/>
                <a:ext cx="1728000" cy="325916"/>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单击此处添加标题</a:t>
                </a:r>
              </a:p>
            </p:txBody>
          </p:sp>
          <p:sp>
            <p:nvSpPr>
              <p:cNvPr id="15" name="TextBox 4"/>
              <p:cNvSpPr txBox="1"/>
              <p:nvPr/>
            </p:nvSpPr>
            <p:spPr>
              <a:xfrm>
                <a:off x="1907704" y="2801692"/>
                <a:ext cx="1728000" cy="517087"/>
              </a:xfrm>
              <a:prstGeom prst="rect">
                <a:avLst/>
              </a:prstGeom>
              <a:grpFill/>
            </p:spPr>
            <p:txBody>
              <a:bodyPr>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6" name="TextBox 5"/>
              <p:cNvSpPr txBox="1">
                <a:spLocks noChangeArrowheads="1"/>
              </p:cNvSpPr>
              <p:nvPr/>
            </p:nvSpPr>
            <p:spPr bwMode="auto">
              <a:xfrm>
                <a:off x="2438352" y="3977784"/>
                <a:ext cx="666710" cy="376910"/>
              </a:xfrm>
              <a:prstGeom prst="rect">
                <a:avLst/>
              </a:prstGeom>
              <a:grpFill/>
              <a:ln w="9525">
                <a:noFill/>
                <a:miter lim="800000"/>
                <a:headEnd/>
                <a:tailEnd/>
              </a:ln>
            </p:spPr>
            <p:txBody>
              <a:bodyPr wrap="none">
                <a:spAutoFit/>
              </a:bodyPr>
              <a:lstStyle/>
              <a:p>
                <a:pPr algn="ctr">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文字</a:t>
                </a:r>
              </a:p>
            </p:txBody>
          </p:sp>
          <p:sp>
            <p:nvSpPr>
              <p:cNvPr id="17" name="椭圆 16"/>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 name="乘号 11"/>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37"/>
          <p:cNvGrpSpPr>
            <a:grpSpLocks/>
          </p:cNvGrpSpPr>
          <p:nvPr/>
        </p:nvGrpSpPr>
        <p:grpSpPr bwMode="auto">
          <a:xfrm>
            <a:off x="3880249" y="1763446"/>
            <a:ext cx="1307306" cy="1981200"/>
            <a:chOff x="3649272" y="2371460"/>
            <a:chExt cx="1743512" cy="2641716"/>
          </a:xfrm>
          <a:effectLst/>
        </p:grpSpPr>
        <p:grpSp>
          <p:nvGrpSpPr>
            <p:cNvPr id="19" name="组合 20"/>
            <p:cNvGrpSpPr>
              <a:grpSpLocks/>
            </p:cNvGrpSpPr>
            <p:nvPr/>
          </p:nvGrpSpPr>
          <p:grpSpPr bwMode="auto">
            <a:xfrm>
              <a:off x="3649272" y="2371460"/>
              <a:ext cx="1743512" cy="2641716"/>
              <a:chOff x="91992" y="2371460"/>
              <a:chExt cx="1743512" cy="2641716"/>
            </a:xfrm>
          </p:grpSpPr>
          <p:sp>
            <p:nvSpPr>
              <p:cNvPr id="21" name="矩形 20"/>
              <p:cNvSpPr/>
              <p:nvPr/>
            </p:nvSpPr>
            <p:spPr>
              <a:xfrm>
                <a:off x="107871" y="2371460"/>
                <a:ext cx="1727633" cy="2641716"/>
              </a:xfrm>
              <a:prstGeom prst="rect">
                <a:avLst/>
              </a:prstGeom>
              <a:solidFill>
                <a:srgbClr val="262626"/>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椭圆 21"/>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TextBox 23"/>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单击此处添加标题</a:t>
                </a:r>
              </a:p>
            </p:txBody>
          </p:sp>
          <p:sp>
            <p:nvSpPr>
              <p:cNvPr id="24" name="TextBox 28"/>
              <p:cNvSpPr txBox="1"/>
              <p:nvPr/>
            </p:nvSpPr>
            <p:spPr>
              <a:xfrm>
                <a:off x="91992" y="2801692"/>
                <a:ext cx="1727633" cy="1108045"/>
              </a:xfrm>
              <a:prstGeom prst="rect">
                <a:avLst/>
              </a:prstGeom>
              <a:noFill/>
            </p:spPr>
            <p:txBody>
              <a:bodyPr>
                <a:spAutoFit/>
              </a:bodyPr>
              <a:lstStyle/>
              <a:p>
                <a:pPr algn="ctr">
                  <a:lnSpc>
                    <a:spcPct val="150000"/>
                  </a:lnSpc>
                  <a:defRPr/>
                </a:pPr>
                <a:r>
                  <a:rPr lang="zh-CN" altLang="en-US" sz="8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25" name="TextBox 25"/>
              <p:cNvSpPr txBox="1">
                <a:spLocks noChangeArrowheads="1"/>
              </p:cNvSpPr>
              <p:nvPr/>
            </p:nvSpPr>
            <p:spPr bwMode="auto">
              <a:xfrm>
                <a:off x="637914"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文字</a:t>
                </a:r>
              </a:p>
            </p:txBody>
          </p:sp>
        </p:grpSp>
        <p:sp>
          <p:nvSpPr>
            <p:cNvPr id="20" name="乘号 19"/>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34"/>
          <p:cNvGrpSpPr>
            <a:grpSpLocks/>
          </p:cNvGrpSpPr>
          <p:nvPr/>
        </p:nvGrpSpPr>
        <p:grpSpPr bwMode="auto">
          <a:xfrm>
            <a:off x="5219701" y="1763446"/>
            <a:ext cx="1296591" cy="1981200"/>
            <a:chOff x="5435668" y="2371460"/>
            <a:chExt cx="1728000" cy="2641716"/>
          </a:xfrm>
        </p:grpSpPr>
        <p:grpSp>
          <p:nvGrpSpPr>
            <p:cNvPr id="27" name="组合 14"/>
            <p:cNvGrpSpPr>
              <a:grpSpLocks/>
            </p:cNvGrpSpPr>
            <p:nvPr/>
          </p:nvGrpSpPr>
          <p:grpSpPr bwMode="auto">
            <a:xfrm>
              <a:off x="5435668" y="2371460"/>
              <a:ext cx="1728000" cy="2641716"/>
              <a:chOff x="1907704" y="2371460"/>
              <a:chExt cx="1728000" cy="2641716"/>
            </a:xfrm>
          </p:grpSpPr>
          <p:sp>
            <p:nvSpPr>
              <p:cNvPr id="29" name="TextBox 16"/>
              <p:cNvSpPr txBox="1">
                <a:spLocks noChangeArrowheads="1"/>
              </p:cNvSpPr>
              <p:nvPr/>
            </p:nvSpPr>
            <p:spPr bwMode="auto">
              <a:xfrm>
                <a:off x="1907704"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单击此处添加标题</a:t>
                </a:r>
              </a:p>
            </p:txBody>
          </p:sp>
          <p:sp>
            <p:nvSpPr>
              <p:cNvPr id="30" name="矩形 29"/>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TextBox 35"/>
              <p:cNvSpPr txBox="1"/>
              <p:nvPr/>
            </p:nvSpPr>
            <p:spPr>
              <a:xfrm>
                <a:off x="1907704" y="2801692"/>
                <a:ext cx="1728000" cy="517087"/>
              </a:xfrm>
              <a:prstGeom prst="rect">
                <a:avLst/>
              </a:prstGeom>
              <a:noFill/>
            </p:spPr>
            <p:txBody>
              <a:bodyPr>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32" name="TextBox 18"/>
              <p:cNvSpPr txBox="1">
                <a:spLocks noChangeArrowheads="1"/>
              </p:cNvSpPr>
              <p:nvPr/>
            </p:nvSpPr>
            <p:spPr bwMode="auto">
              <a:xfrm>
                <a:off x="2438352" y="3977784"/>
                <a:ext cx="666710"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文字</a:t>
                </a:r>
              </a:p>
            </p:txBody>
          </p:sp>
          <p:sp>
            <p:nvSpPr>
              <p:cNvPr id="33" name="椭圆 32"/>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8" name="任意多边形 27"/>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4" name="组合 33"/>
          <p:cNvGrpSpPr/>
          <p:nvPr/>
        </p:nvGrpSpPr>
        <p:grpSpPr>
          <a:xfrm>
            <a:off x="6548440" y="1763446"/>
            <a:ext cx="1307306" cy="1981200"/>
            <a:chOff x="6548439" y="1778794"/>
            <a:chExt cx="1307306" cy="1981200"/>
          </a:xfrm>
        </p:grpSpPr>
        <p:grpSp>
          <p:nvGrpSpPr>
            <p:cNvPr id="35" name="组合 26"/>
            <p:cNvGrpSpPr>
              <a:grpSpLocks/>
            </p:cNvGrpSpPr>
            <p:nvPr/>
          </p:nvGrpSpPr>
          <p:grpSpPr bwMode="auto">
            <a:xfrm>
              <a:off x="6548439" y="1778794"/>
              <a:ext cx="1307306" cy="1981200"/>
              <a:chOff x="91992" y="2371460"/>
              <a:chExt cx="1743512" cy="2641716"/>
            </a:xfrm>
          </p:grpSpPr>
          <p:sp>
            <p:nvSpPr>
              <p:cNvPr id="37" name="矩形 36"/>
              <p:cNvSpPr/>
              <p:nvPr/>
            </p:nvSpPr>
            <p:spPr>
              <a:xfrm>
                <a:off x="107871" y="2371460"/>
                <a:ext cx="1727633" cy="2641716"/>
              </a:xfrm>
              <a:prstGeom prst="rect">
                <a:avLst/>
              </a:prstGeom>
              <a:solidFill>
                <a:srgbClr val="262626"/>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TextBox 29"/>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单击此处添加标题</a:t>
                </a:r>
              </a:p>
            </p:txBody>
          </p:sp>
          <p:sp>
            <p:nvSpPr>
              <p:cNvPr id="40" name="TextBox 11"/>
              <p:cNvSpPr txBox="1"/>
              <p:nvPr/>
            </p:nvSpPr>
            <p:spPr>
              <a:xfrm>
                <a:off x="91992" y="2801692"/>
                <a:ext cx="1727633" cy="517087"/>
              </a:xfrm>
              <a:prstGeom prst="rect">
                <a:avLst/>
              </a:prstGeom>
              <a:noFill/>
            </p:spPr>
            <p:txBody>
              <a:bodyPr>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41" name="TextBox 31"/>
              <p:cNvSpPr txBox="1">
                <a:spLocks noChangeArrowheads="1"/>
              </p:cNvSpPr>
              <p:nvPr/>
            </p:nvSpPr>
            <p:spPr bwMode="auto">
              <a:xfrm>
                <a:off x="637917"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文字</a:t>
                </a:r>
              </a:p>
            </p:txBody>
          </p:sp>
        </p:grpSp>
        <p:sp>
          <p:nvSpPr>
            <p:cNvPr id="36" name="乘号 35"/>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2" name="文本框 41">
            <a:extLst>
              <a:ext uri="{FF2B5EF4-FFF2-40B4-BE49-F238E27FC236}">
                <a16:creationId xmlns:a16="http://schemas.microsoft.com/office/drawing/2014/main" xmlns="" id="{195703E8-13AB-4AC7-986F-DD149871F1AA}"/>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340389650"/>
      </p:ext>
    </p:extLst>
  </p:cSld>
  <p:clrMapOvr>
    <a:masterClrMapping/>
  </p:clrMapOvr>
  <mc:AlternateContent xmlns:mc="http://schemas.openxmlformats.org/markup-compatibility/2006" xmlns:p14="http://schemas.microsoft.com/office/powerpoint/2010/main">
    <mc:Choice Requires="p14">
      <p:transition spd="slow" p14:dur="1500" advClick="0" advTm="4369">
        <p:fade/>
      </p:transition>
    </mc:Choice>
    <mc:Fallback xmlns="">
      <p:transition spd="slow" advClick="0" advTm="43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Freeform 187"/>
          <p:cNvSpPr>
            <a:spLocks noEditPoints="1"/>
          </p:cNvSpPr>
          <p:nvPr/>
        </p:nvSpPr>
        <p:spPr bwMode="auto">
          <a:xfrm>
            <a:off x="4357688" y="4000511"/>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headEnd/>
            <a:tailEnd/>
          </a:ln>
        </p:spPr>
        <p:txBody>
          <a:bodyPr vert="horz" wrap="square" lIns="91431" tIns="45715" rIns="91431" bIns="45715"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3" name="直接箭头连接符 2"/>
          <p:cNvCxnSpPr/>
          <p:nvPr/>
        </p:nvCxnSpPr>
        <p:spPr>
          <a:xfrm>
            <a:off x="611190" y="2571750"/>
            <a:ext cx="7921625" cy="1588"/>
          </a:xfrm>
          <a:prstGeom prst="straightConnector1">
            <a:avLst/>
          </a:prstGeom>
          <a:ln w="63500" cmpd="sng">
            <a:solidFill>
              <a:schemeClr val="bg1">
                <a:lumMod val="75000"/>
              </a:schemeClr>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 name="组合 2495"/>
          <p:cNvGrpSpPr/>
          <p:nvPr/>
        </p:nvGrpSpPr>
        <p:grpSpPr>
          <a:xfrm>
            <a:off x="785786" y="3071817"/>
            <a:ext cx="1857388" cy="1298572"/>
            <a:chOff x="785786" y="3000378"/>
            <a:chExt cx="1857388" cy="1298572"/>
          </a:xfrm>
        </p:grpSpPr>
        <p:sp>
          <p:nvSpPr>
            <p:cNvPr id="5" name="Freeform 7"/>
            <p:cNvSpPr>
              <a:spLocks/>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262626"/>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1"/>
            <p:cNvSpPr>
              <a:spLocks/>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2475"/>
            <p:cNvSpPr txBox="1"/>
            <p:nvPr/>
          </p:nvSpPr>
          <p:spPr>
            <a:xfrm>
              <a:off x="1035819" y="3795727"/>
              <a:ext cx="1357322" cy="397032"/>
            </a:xfrm>
            <a:prstGeom prst="rect">
              <a:avLst/>
            </a:prstGeom>
            <a:noFill/>
          </p:spPr>
          <p:txBody>
            <a:bodyPr wrap="square" rtlCol="0">
              <a:spAutoFit/>
            </a:bodyPr>
            <a:lstStyle/>
            <a:p>
              <a:pPr algn="ct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双击输入替换内容</a:t>
              </a:r>
            </a:p>
            <a:p>
              <a:pPr algn="ctr"/>
              <a:endPar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2497"/>
          <p:cNvGrpSpPr/>
          <p:nvPr/>
        </p:nvGrpSpPr>
        <p:grpSpPr>
          <a:xfrm>
            <a:off x="5072066" y="915989"/>
            <a:ext cx="1857388" cy="1298572"/>
            <a:chOff x="5072066" y="915988"/>
            <a:chExt cx="1857388" cy="1298572"/>
          </a:xfrm>
        </p:grpSpPr>
        <p:sp>
          <p:nvSpPr>
            <p:cNvPr id="9" name="Freeform 7"/>
            <p:cNvSpPr>
              <a:spLocks/>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262626"/>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4"/>
            <p:cNvSpPr>
              <a:spLocks/>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2479"/>
            <p:cNvSpPr txBox="1"/>
            <p:nvPr/>
          </p:nvSpPr>
          <p:spPr>
            <a:xfrm>
              <a:off x="5357818" y="928676"/>
              <a:ext cx="1357322" cy="258532"/>
            </a:xfrm>
            <a:prstGeom prst="rect">
              <a:avLst/>
            </a:prstGeom>
            <a:noFill/>
          </p:spPr>
          <p:txBody>
            <a:bodyPr wrap="square" rtlCol="0">
              <a:spAutoFit/>
            </a:bodyPr>
            <a:lstStyle/>
            <a:p>
              <a:pPr algn="ct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双击输入替换内容</a:t>
              </a:r>
            </a:p>
          </p:txBody>
        </p:sp>
      </p:grpSp>
      <p:grpSp>
        <p:nvGrpSpPr>
          <p:cNvPr id="12" name="组合 2498"/>
          <p:cNvGrpSpPr/>
          <p:nvPr/>
        </p:nvGrpSpPr>
        <p:grpSpPr>
          <a:xfrm>
            <a:off x="3643307" y="3071817"/>
            <a:ext cx="1857388" cy="1298571"/>
            <a:chOff x="3643306" y="3071816"/>
            <a:chExt cx="1857388" cy="1298572"/>
          </a:xfrm>
        </p:grpSpPr>
        <p:sp>
          <p:nvSpPr>
            <p:cNvPr id="13" name="Freeform 7"/>
            <p:cNvSpPr>
              <a:spLocks/>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262626"/>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2480"/>
            <p:cNvSpPr txBox="1"/>
            <p:nvPr/>
          </p:nvSpPr>
          <p:spPr>
            <a:xfrm>
              <a:off x="3893339" y="3857633"/>
              <a:ext cx="1357322" cy="258532"/>
            </a:xfrm>
            <a:prstGeom prst="rect">
              <a:avLst/>
            </a:prstGeom>
            <a:noFill/>
          </p:spPr>
          <p:txBody>
            <a:bodyPr wrap="square" rtlCol="0">
              <a:spAutoFit/>
            </a:bodyPr>
            <a:lstStyle/>
            <a:p>
              <a:pPr algn="ct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双击输入替换内容</a:t>
              </a:r>
            </a:p>
          </p:txBody>
        </p:sp>
      </p:grpSp>
      <p:grpSp>
        <p:nvGrpSpPr>
          <p:cNvPr id="16" name="组合 2496"/>
          <p:cNvGrpSpPr/>
          <p:nvPr/>
        </p:nvGrpSpPr>
        <p:grpSpPr>
          <a:xfrm>
            <a:off x="2214546" y="915989"/>
            <a:ext cx="1857388" cy="1298572"/>
            <a:chOff x="2214546" y="915988"/>
            <a:chExt cx="1857388" cy="1298572"/>
          </a:xfrm>
        </p:grpSpPr>
        <p:sp>
          <p:nvSpPr>
            <p:cNvPr id="17" name="Freeform 7"/>
            <p:cNvSpPr>
              <a:spLocks/>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262626"/>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2"/>
            <p:cNvSpPr>
              <a:spLocks/>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2478"/>
            <p:cNvSpPr txBox="1"/>
            <p:nvPr/>
          </p:nvSpPr>
          <p:spPr>
            <a:xfrm>
              <a:off x="2500298" y="928676"/>
              <a:ext cx="1270934" cy="258532"/>
            </a:xfrm>
            <a:prstGeom prst="rect">
              <a:avLst/>
            </a:prstGeom>
            <a:noFill/>
          </p:spPr>
          <p:txBody>
            <a:bodyPr wrap="square" rtlCol="0">
              <a:spAutoFit/>
            </a:bodyPr>
            <a:lstStyle/>
            <a:p>
              <a:pPr algn="ct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双击输入替换内容</a:t>
              </a:r>
            </a:p>
          </p:txBody>
        </p:sp>
      </p:grpSp>
      <p:grpSp>
        <p:nvGrpSpPr>
          <p:cNvPr id="20" name="组合 2499"/>
          <p:cNvGrpSpPr/>
          <p:nvPr/>
        </p:nvGrpSpPr>
        <p:grpSpPr>
          <a:xfrm>
            <a:off x="6500826" y="3071815"/>
            <a:ext cx="1857388" cy="1298572"/>
            <a:chOff x="6500826" y="3071816"/>
            <a:chExt cx="1857388" cy="1298572"/>
          </a:xfrm>
        </p:grpSpPr>
        <p:sp>
          <p:nvSpPr>
            <p:cNvPr id="21" name="Freeform 7"/>
            <p:cNvSpPr>
              <a:spLocks/>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262626"/>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5"/>
            <p:cNvSpPr>
              <a:spLocks/>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algn="ctr"/>
              <a:endParaRPr lang="zh-CN" altLang="en-US" sz="14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481"/>
            <p:cNvSpPr txBox="1"/>
            <p:nvPr/>
          </p:nvSpPr>
          <p:spPr>
            <a:xfrm>
              <a:off x="6786578" y="3857634"/>
              <a:ext cx="1357322" cy="397032"/>
            </a:xfrm>
            <a:prstGeom prst="rect">
              <a:avLst/>
            </a:prstGeom>
            <a:noFill/>
          </p:spPr>
          <p:txBody>
            <a:bodyPr wrap="square" rtlCol="0">
              <a:spAutoFit/>
            </a:bodyPr>
            <a:lstStyle/>
            <a:p>
              <a:pPr algn="ctr">
                <a:lnSpc>
                  <a:spcPct val="120000"/>
                </a:lnSpc>
              </a:pPr>
              <a:r>
                <a:rPr lang="zh-CN" altLang="en-US" sz="900" dirty="0">
                  <a:solidFill>
                    <a:schemeClr val="bg1"/>
                  </a:solidFill>
                  <a:latin typeface="微软雅黑" panose="020B0503020204020204" pitchFamily="34" charset="-122"/>
                  <a:ea typeface="微软雅黑" panose="020B0503020204020204" pitchFamily="34" charset="-122"/>
                </a:rPr>
                <a:t>双击输入替换内容</a:t>
              </a:r>
            </a:p>
            <a:p>
              <a:pPr algn="ctr"/>
              <a:endPar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4" name="直接箭头连接符 23"/>
          <p:cNvCxnSpPr/>
          <p:nvPr/>
        </p:nvCxnSpPr>
        <p:spPr>
          <a:xfrm rot="5400000">
            <a:off x="1464448" y="2820990"/>
            <a:ext cx="500066" cy="1588"/>
          </a:xfrm>
          <a:prstGeom prst="straightConnector1">
            <a:avLst/>
          </a:prstGeom>
          <a:ln w="38100" cmpd="sng">
            <a:solidFill>
              <a:schemeClr val="tx1"/>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rot="5400000">
            <a:off x="4321968" y="2863850"/>
            <a:ext cx="500066" cy="1588"/>
          </a:xfrm>
          <a:prstGeom prst="straightConnector1">
            <a:avLst/>
          </a:prstGeom>
          <a:ln w="38100" cmpd="sng">
            <a:solidFill>
              <a:schemeClr val="tx1"/>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5400000">
            <a:off x="7169942" y="2840037"/>
            <a:ext cx="500066" cy="1588"/>
          </a:xfrm>
          <a:prstGeom prst="straightConnector1">
            <a:avLst/>
          </a:prstGeom>
          <a:ln w="38100" cmpd="sng">
            <a:solidFill>
              <a:schemeClr val="tx1"/>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flipH="1" flipV="1">
            <a:off x="2964645" y="2339976"/>
            <a:ext cx="357190" cy="1588"/>
          </a:xfrm>
          <a:prstGeom prst="straightConnector1">
            <a:avLst/>
          </a:prstGeom>
          <a:ln w="38100" cmpd="sng">
            <a:solidFill>
              <a:schemeClr val="tx1"/>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rot="5400000" flipH="1" flipV="1">
            <a:off x="5822166" y="2349501"/>
            <a:ext cx="357190" cy="1588"/>
          </a:xfrm>
          <a:prstGeom prst="straightConnector1">
            <a:avLst/>
          </a:prstGeom>
          <a:ln w="38100" cmpd="sng">
            <a:solidFill>
              <a:schemeClr val="tx1"/>
            </a:solidFill>
            <a:prstDash val="sysDash"/>
            <a:tailEnd type="arrow"/>
          </a:ln>
          <a:effectLst/>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9FB767FD-41B6-4545-A5D3-9F30D81DD351}"/>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3790149335"/>
      </p:ext>
    </p:extLst>
  </p:cSld>
  <p:clrMapOvr>
    <a:masterClrMapping/>
  </p:clrMapOvr>
  <mc:AlternateContent xmlns:mc="http://schemas.openxmlformats.org/markup-compatibility/2006" xmlns:p14="http://schemas.microsoft.com/office/powerpoint/2010/main">
    <mc:Choice Requires="p14">
      <p:transition spd="slow" p14:dur="1500" advClick="0" advTm="13638">
        <p:fade/>
      </p:transition>
    </mc:Choice>
    <mc:Fallback xmlns="">
      <p:transition spd="slow" advClick="0" advTm="136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par>
                          <p:cTn id="18" fill="hold">
                            <p:stCondLst>
                              <p:cond delay="3500"/>
                            </p:stCondLst>
                            <p:childTnLst>
                              <p:par>
                                <p:cTn id="19" presetID="2" presetClass="entr" presetSubtype="4"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par>
                          <p:cTn id="27" fill="hold">
                            <p:stCondLst>
                              <p:cond delay="6000"/>
                            </p:stCondLst>
                            <p:childTnLst>
                              <p:par>
                                <p:cTn id="28" presetID="2" presetClass="entr" presetSubtype="1"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0-#ppt_h/2"/>
                                          </p:val>
                                        </p:tav>
                                        <p:tav tm="100000">
                                          <p:val>
                                            <p:strVal val="#ppt_y"/>
                                          </p:val>
                                        </p:tav>
                                      </p:tavLst>
                                    </p:anim>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000"/>
                                        <p:tgtEl>
                                          <p:spTgt spid="12"/>
                                        </p:tgtEl>
                                      </p:cBhvr>
                                    </p:animEffect>
                                  </p:childTnLst>
                                </p:cTn>
                              </p:par>
                            </p:childTnLst>
                          </p:cTn>
                        </p:par>
                        <p:par>
                          <p:cTn id="36" fill="hold">
                            <p:stCondLst>
                              <p:cond delay="8500"/>
                            </p:stCondLst>
                            <p:childTnLst>
                              <p:par>
                                <p:cTn id="37" presetID="2" presetClass="entr" presetSubtype="4"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par>
                          <p:cTn id="41" fill="hold">
                            <p:stCondLst>
                              <p:cond delay="9000"/>
                            </p:stCondLst>
                            <p:childTnLst>
                              <p:par>
                                <p:cTn id="42" presetID="10"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2000"/>
                                        <p:tgtEl>
                                          <p:spTgt spid="8"/>
                                        </p:tgtEl>
                                      </p:cBhvr>
                                    </p:animEffect>
                                  </p:childTnLst>
                                </p:cTn>
                              </p:par>
                            </p:childTnLst>
                          </p:cTn>
                        </p:par>
                        <p:par>
                          <p:cTn id="45" fill="hold">
                            <p:stCondLst>
                              <p:cond delay="11000"/>
                            </p:stCondLst>
                            <p:childTnLst>
                              <p:par>
                                <p:cTn id="46" presetID="2" presetClass="entr" presetSubtype="1"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0-#ppt_h/2"/>
                                          </p:val>
                                        </p:tav>
                                        <p:tav tm="100000">
                                          <p:val>
                                            <p:strVal val="#ppt_y"/>
                                          </p:val>
                                        </p:tav>
                                      </p:tavLst>
                                    </p:anim>
                                  </p:childTnLst>
                                </p:cTn>
                              </p:par>
                            </p:childTnLst>
                          </p:cTn>
                        </p:par>
                        <p:par>
                          <p:cTn id="50" fill="hold">
                            <p:stCondLst>
                              <p:cond delay="11500"/>
                            </p:stCondLst>
                            <p:childTnLst>
                              <p:par>
                                <p:cTn id="51" presetID="10"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xmlns="" id="{FDB766A4-C6B3-4F01-9C33-48D23602268B}"/>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grpSp>
        <p:nvGrpSpPr>
          <p:cNvPr id="27" name="组合 26">
            <a:extLst>
              <a:ext uri="{FF2B5EF4-FFF2-40B4-BE49-F238E27FC236}">
                <a16:creationId xmlns:a16="http://schemas.microsoft.com/office/drawing/2014/main" xmlns="" id="{33A6A618-4FBC-4244-9F1E-19E021726FC2}"/>
              </a:ext>
            </a:extLst>
          </p:cNvPr>
          <p:cNvGrpSpPr/>
          <p:nvPr/>
        </p:nvGrpSpPr>
        <p:grpSpPr>
          <a:xfrm>
            <a:off x="4034790" y="422910"/>
            <a:ext cx="4846320" cy="3749040"/>
            <a:chOff x="8472" y="888"/>
            <a:chExt cx="10176" cy="7872"/>
          </a:xfrm>
        </p:grpSpPr>
        <p:sp>
          <p:nvSpPr>
            <p:cNvPr id="31" name="矩形 30">
              <a:extLst>
                <a:ext uri="{FF2B5EF4-FFF2-40B4-BE49-F238E27FC236}">
                  <a16:creationId xmlns:a16="http://schemas.microsoft.com/office/drawing/2014/main" xmlns="" id="{17F5E3DA-031F-4D5F-AEE3-1DA6CFA3D5D4}"/>
                </a:ext>
              </a:extLst>
            </p:cNvPr>
            <p:cNvSpPr/>
            <p:nvPr/>
          </p:nvSpPr>
          <p:spPr>
            <a:xfrm>
              <a:off x="8472" y="888"/>
              <a:ext cx="10176" cy="7872"/>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矩形 31">
              <a:extLst>
                <a:ext uri="{FF2B5EF4-FFF2-40B4-BE49-F238E27FC236}">
                  <a16:creationId xmlns:a16="http://schemas.microsoft.com/office/drawing/2014/main" xmlns="" id="{8F6E94AF-B678-4547-AA8B-B8DFB2DE9BE6}"/>
                </a:ext>
              </a:extLst>
            </p:cNvPr>
            <p:cNvSpPr/>
            <p:nvPr/>
          </p:nvSpPr>
          <p:spPr>
            <a:xfrm>
              <a:off x="8472" y="888"/>
              <a:ext cx="10176" cy="787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3" name="文本框 32">
            <a:extLst>
              <a:ext uri="{FF2B5EF4-FFF2-40B4-BE49-F238E27FC236}">
                <a16:creationId xmlns:a16="http://schemas.microsoft.com/office/drawing/2014/main" xmlns="" id="{A4CFEE79-41F4-4267-8BF6-365FDE5893FA}"/>
              </a:ext>
            </a:extLst>
          </p:cNvPr>
          <p:cNvSpPr txBox="1"/>
          <p:nvPr/>
        </p:nvSpPr>
        <p:spPr>
          <a:xfrm>
            <a:off x="3143251" y="3512820"/>
            <a:ext cx="2008346" cy="1311128"/>
          </a:xfrm>
          <a:prstGeom prst="rect">
            <a:avLst/>
          </a:prstGeom>
          <a:noFill/>
        </p:spPr>
        <p:txBody>
          <a:bodyPr wrap="square" rtlCol="0">
            <a:spAutoFit/>
          </a:bodyPr>
          <a:lstStyle/>
          <a:p>
            <a:pPr algn="l" fontAlgn="auto">
              <a:lnSpc>
                <a:spcPct val="120000"/>
              </a:lnSpc>
            </a:pPr>
            <a:r>
              <a:rPr lang="en-US" altLang="zh-CN" sz="3300">
                <a:solidFill>
                  <a:schemeClr val="tx1">
                    <a:lumMod val="65000"/>
                    <a:lumOff val="35000"/>
                  </a:schemeClr>
                </a:solidFill>
              </a:rPr>
              <a:t>Add</a:t>
            </a:r>
          </a:p>
          <a:p>
            <a:pPr algn="l" fontAlgn="auto">
              <a:lnSpc>
                <a:spcPct val="120000"/>
              </a:lnSpc>
            </a:pPr>
            <a:r>
              <a:rPr lang="en-US" altLang="zh-CN" sz="3300">
                <a:solidFill>
                  <a:schemeClr val="tx1">
                    <a:lumMod val="65000"/>
                    <a:lumOff val="35000"/>
                  </a:schemeClr>
                </a:solidFill>
              </a:rPr>
              <a:t>your title</a:t>
            </a:r>
          </a:p>
        </p:txBody>
      </p:sp>
      <p:sp>
        <p:nvSpPr>
          <p:cNvPr id="34" name="文本框 33">
            <a:extLst>
              <a:ext uri="{FF2B5EF4-FFF2-40B4-BE49-F238E27FC236}">
                <a16:creationId xmlns:a16="http://schemas.microsoft.com/office/drawing/2014/main" xmlns="" id="{97CFAFE3-120F-4D97-96E9-EB43DB301C59}"/>
              </a:ext>
            </a:extLst>
          </p:cNvPr>
          <p:cNvSpPr txBox="1"/>
          <p:nvPr/>
        </p:nvSpPr>
        <p:spPr>
          <a:xfrm>
            <a:off x="618649" y="950119"/>
            <a:ext cx="2054066" cy="323165"/>
          </a:xfrm>
          <a:prstGeom prst="rect">
            <a:avLst/>
          </a:prstGeom>
          <a:noFill/>
        </p:spPr>
        <p:txBody>
          <a:bodyPr wrap="square" rtlCol="0">
            <a:spAutoFit/>
          </a:bodyPr>
          <a:lstStyle/>
          <a:p>
            <a:pPr algn="l"/>
            <a:r>
              <a:rPr lang="zh-CN" altLang="en-US" sz="15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35" name="文本框 34">
            <a:extLst>
              <a:ext uri="{FF2B5EF4-FFF2-40B4-BE49-F238E27FC236}">
                <a16:creationId xmlns:a16="http://schemas.microsoft.com/office/drawing/2014/main" xmlns="" id="{942417E1-10C1-41F4-80AA-ED767CFAA8B5}"/>
              </a:ext>
            </a:extLst>
          </p:cNvPr>
          <p:cNvSpPr txBox="1"/>
          <p:nvPr/>
        </p:nvSpPr>
        <p:spPr>
          <a:xfrm>
            <a:off x="664369" y="1334862"/>
            <a:ext cx="2857500" cy="1712520"/>
          </a:xfrm>
          <a:prstGeom prst="rect">
            <a:avLst/>
          </a:prstGeom>
          <a:noFill/>
        </p:spPr>
        <p:txBody>
          <a:bodyPr wrap="square" rtlCol="0">
            <a:spAutoFit/>
          </a:bodyPr>
          <a:lstStyle/>
          <a:p>
            <a:pPr lvl="0">
              <a:lnSpc>
                <a:spcPct val="200000"/>
              </a:lnSpc>
            </a:pPr>
            <a:r>
              <a:rPr lang="zh-CN" altLang="en-US" sz="900" dirty="0">
                <a:solidFill>
                  <a:prstClr val="black">
                    <a:lumMod val="65000"/>
                    <a:lumOff val="35000"/>
                  </a:prstClr>
                </a:solidFill>
                <a:latin typeface="微软雅黑" panose="020B0503020204020204" charset="-122"/>
                <a:ea typeface="微软雅黑" panose="020B0503020204020204" charset="-122"/>
                <a:cs typeface="+mn-ea"/>
                <a:sym typeface="+mn-lt"/>
              </a:rPr>
              <a:t>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位显示建议使用主题字体此部分内容作为文字排版占位显示建议使用主题字体。</a:t>
            </a:r>
          </a:p>
        </p:txBody>
      </p:sp>
      <p:sp>
        <p:nvSpPr>
          <p:cNvPr id="36" name="矩形 35">
            <a:extLst>
              <a:ext uri="{FF2B5EF4-FFF2-40B4-BE49-F238E27FC236}">
                <a16:creationId xmlns:a16="http://schemas.microsoft.com/office/drawing/2014/main" xmlns="" id="{D69CD125-BA7A-4E20-BC66-CD4BA50B87C1}"/>
              </a:ext>
            </a:extLst>
          </p:cNvPr>
          <p:cNvSpPr/>
          <p:nvPr/>
        </p:nvSpPr>
        <p:spPr>
          <a:xfrm>
            <a:off x="664369" y="3108960"/>
            <a:ext cx="1543050" cy="3314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1">
                    <a:lumMod val="65000"/>
                    <a:lumOff val="35000"/>
                  </a:schemeClr>
                </a:solidFill>
                <a:latin typeface="微软雅黑" panose="020B0503020204020204" charset="-122"/>
                <a:ea typeface="微软雅黑" panose="020B0503020204020204" charset="-122"/>
                <a:sym typeface="+mn-ea"/>
              </a:rPr>
              <a:t>Destiny Freedom</a:t>
            </a:r>
          </a:p>
        </p:txBody>
      </p:sp>
    </p:spTree>
    <p:extLst>
      <p:ext uri="{BB962C8B-B14F-4D97-AF65-F5344CB8AC3E}">
        <p14:creationId xmlns:p14="http://schemas.microsoft.com/office/powerpoint/2010/main" val="2339915628"/>
      </p:ext>
    </p:extLst>
  </p:cSld>
  <p:clrMapOvr>
    <a:masterClrMapping/>
  </p:clrMapOvr>
  <mc:AlternateContent xmlns:mc="http://schemas.openxmlformats.org/markup-compatibility/2006" xmlns:p14="http://schemas.microsoft.com/office/powerpoint/2010/main">
    <mc:Choice Requires="p14">
      <p:transition spd="slow" p14:dur="150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ppt_y</p:attrName>
                                        </p:attrNameLst>
                                      </p:cBhvr>
                                      <p:tavLst>
                                        <p:tav tm="0">
                                          <p:val>
                                            <p:strVal val="#ppt_y+#ppt_h*1.125000"/>
                                          </p:val>
                                        </p:tav>
                                        <p:tav tm="100000">
                                          <p:val>
                                            <p:strVal val="#ppt_y"/>
                                          </p:val>
                                        </p:tav>
                                      </p:tavLst>
                                    </p:anim>
                                    <p:animEffect transition="in" filter="wipe(up)">
                                      <p:cBhvr>
                                        <p:cTn id="8" dur="500"/>
                                        <p:tgtEl>
                                          <p:spTgt spid="3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up)">
                                      <p:cBhvr>
                                        <p:cTn id="13" dur="500"/>
                                        <p:tgtEl>
                                          <p:spTgt spid="3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500"/>
                            </p:stCondLst>
                            <p:childTnLst>
                              <p:par>
                                <p:cTn id="21" presetID="14" presetClass="entr" presetSubtype="5"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vertical)">
                                      <p:cBhvr>
                                        <p:cTn id="23" dur="500"/>
                                        <p:tgtEl>
                                          <p:spTgt spid="27"/>
                                        </p:tgtEl>
                                      </p:cBhvr>
                                    </p:animEffect>
                                  </p:childTnLst>
                                </p:cTn>
                              </p:par>
                            </p:childTnLst>
                          </p:cTn>
                        </p:par>
                        <p:par>
                          <p:cTn id="24" fill="hold">
                            <p:stCondLst>
                              <p:cond delay="2000"/>
                            </p:stCondLst>
                            <p:childTnLst>
                              <p:par>
                                <p:cTn id="25" presetID="41" presetClass="entr" presetSubtype="0" fill="hold" grpId="1" nodeType="afterEffect">
                                  <p:stCondLst>
                                    <p:cond delay="0"/>
                                  </p:stCondLst>
                                  <p:iterate type="lt">
                                    <p:tmPct val="10000"/>
                                  </p:iterate>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anim calcmode="lin" valueType="num">
                                      <p:cBhvr>
                                        <p:cTn id="2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P spid="34" grpId="0"/>
      <p:bldP spid="35" grpId="0"/>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xmlns="" id="{FDB766A4-C6B3-4F01-9C33-48D23602268B}"/>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grpSp>
        <p:nvGrpSpPr>
          <p:cNvPr id="10" name="Group 32">
            <a:extLst>
              <a:ext uri="{FF2B5EF4-FFF2-40B4-BE49-F238E27FC236}">
                <a16:creationId xmlns:a16="http://schemas.microsoft.com/office/drawing/2014/main" xmlns="" id="{D2C4DE2B-7500-44A6-B40C-7888E5EE0267}"/>
              </a:ext>
            </a:extLst>
          </p:cNvPr>
          <p:cNvGrpSpPr/>
          <p:nvPr/>
        </p:nvGrpSpPr>
        <p:grpSpPr>
          <a:xfrm>
            <a:off x="358" y="1469785"/>
            <a:ext cx="9143642" cy="2914250"/>
            <a:chOff x="359" y="1659836"/>
            <a:chExt cx="9143641" cy="2914250"/>
          </a:xfrm>
        </p:grpSpPr>
        <p:sp>
          <p:nvSpPr>
            <p:cNvPr id="11" name="Freeform: Shape 33">
              <a:extLst>
                <a:ext uri="{FF2B5EF4-FFF2-40B4-BE49-F238E27FC236}">
                  <a16:creationId xmlns:a16="http://schemas.microsoft.com/office/drawing/2014/main" xmlns="" id="{43898FF1-C9E2-4086-B7BC-37DBEC68EA39}"/>
                </a:ext>
              </a:extLst>
            </p:cNvPr>
            <p:cNvSpPr>
              <a:spLocks/>
            </p:cNvSpPr>
            <p:nvPr/>
          </p:nvSpPr>
          <p:spPr bwMode="auto">
            <a:xfrm flipH="1" flipV="1">
              <a:off x="5649774" y="3497190"/>
              <a:ext cx="2155364" cy="1076895"/>
            </a:xfrm>
            <a:custGeom>
              <a:avLst/>
              <a:gdLst>
                <a:gd name="T0" fmla="*/ 2734 w 2734"/>
                <a:gd name="T1" fmla="*/ 1366 h 1366"/>
                <a:gd name="T2" fmla="*/ 2726 w 2734"/>
                <a:gd name="T3" fmla="*/ 1226 h 1366"/>
                <a:gd name="T4" fmla="*/ 2706 w 2734"/>
                <a:gd name="T5" fmla="*/ 1091 h 1366"/>
                <a:gd name="T6" fmla="*/ 2672 w 2734"/>
                <a:gd name="T7" fmla="*/ 959 h 1366"/>
                <a:gd name="T8" fmla="*/ 2626 w 2734"/>
                <a:gd name="T9" fmla="*/ 835 h 1366"/>
                <a:gd name="T10" fmla="*/ 2568 w 2734"/>
                <a:gd name="T11" fmla="*/ 715 h 1366"/>
                <a:gd name="T12" fmla="*/ 2501 w 2734"/>
                <a:gd name="T13" fmla="*/ 601 h 1366"/>
                <a:gd name="T14" fmla="*/ 2423 w 2734"/>
                <a:gd name="T15" fmla="*/ 497 h 1366"/>
                <a:gd name="T16" fmla="*/ 2335 w 2734"/>
                <a:gd name="T17" fmla="*/ 400 h 1366"/>
                <a:gd name="T18" fmla="*/ 2237 w 2734"/>
                <a:gd name="T19" fmla="*/ 312 h 1366"/>
                <a:gd name="T20" fmla="*/ 2131 w 2734"/>
                <a:gd name="T21" fmla="*/ 232 h 1366"/>
                <a:gd name="T22" fmla="*/ 2019 w 2734"/>
                <a:gd name="T23" fmla="*/ 164 h 1366"/>
                <a:gd name="T24" fmla="*/ 1899 w 2734"/>
                <a:gd name="T25" fmla="*/ 106 h 1366"/>
                <a:gd name="T26" fmla="*/ 1774 w 2734"/>
                <a:gd name="T27" fmla="*/ 60 h 1366"/>
                <a:gd name="T28" fmla="*/ 1642 w 2734"/>
                <a:gd name="T29" fmla="*/ 26 h 1366"/>
                <a:gd name="T30" fmla="*/ 1508 w 2734"/>
                <a:gd name="T31" fmla="*/ 6 h 1366"/>
                <a:gd name="T32" fmla="*/ 1368 w 2734"/>
                <a:gd name="T33" fmla="*/ 0 h 1366"/>
                <a:gd name="T34" fmla="*/ 1296 w 2734"/>
                <a:gd name="T35" fmla="*/ 0 h 1366"/>
                <a:gd name="T36" fmla="*/ 1159 w 2734"/>
                <a:gd name="T37" fmla="*/ 14 h 1366"/>
                <a:gd name="T38" fmla="*/ 1025 w 2734"/>
                <a:gd name="T39" fmla="*/ 42 h 1366"/>
                <a:gd name="T40" fmla="*/ 897 w 2734"/>
                <a:gd name="T41" fmla="*/ 82 h 1366"/>
                <a:gd name="T42" fmla="*/ 775 w 2734"/>
                <a:gd name="T43" fmla="*/ 134 h 1366"/>
                <a:gd name="T44" fmla="*/ 659 w 2734"/>
                <a:gd name="T45" fmla="*/ 198 h 1366"/>
                <a:gd name="T46" fmla="*/ 550 w 2734"/>
                <a:gd name="T47" fmla="*/ 272 h 1366"/>
                <a:gd name="T48" fmla="*/ 448 w 2734"/>
                <a:gd name="T49" fmla="*/ 354 h 1366"/>
                <a:gd name="T50" fmla="*/ 356 w 2734"/>
                <a:gd name="T51" fmla="*/ 447 h 1366"/>
                <a:gd name="T52" fmla="*/ 272 w 2734"/>
                <a:gd name="T53" fmla="*/ 547 h 1366"/>
                <a:gd name="T54" fmla="*/ 198 w 2734"/>
                <a:gd name="T55" fmla="*/ 657 h 1366"/>
                <a:gd name="T56" fmla="*/ 136 w 2734"/>
                <a:gd name="T57" fmla="*/ 773 h 1366"/>
                <a:gd name="T58" fmla="*/ 84 w 2734"/>
                <a:gd name="T59" fmla="*/ 897 h 1366"/>
                <a:gd name="T60" fmla="*/ 44 w 2734"/>
                <a:gd name="T61" fmla="*/ 1025 h 1366"/>
                <a:gd name="T62" fmla="*/ 16 w 2734"/>
                <a:gd name="T63" fmla="*/ 1159 h 1366"/>
                <a:gd name="T64" fmla="*/ 2 w 2734"/>
                <a:gd name="T65" fmla="*/ 1296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4" h="1366">
                  <a:moveTo>
                    <a:pt x="2734" y="1366"/>
                  </a:moveTo>
                  <a:lnTo>
                    <a:pt x="2734" y="1366"/>
                  </a:lnTo>
                  <a:lnTo>
                    <a:pt x="2732" y="1296"/>
                  </a:lnTo>
                  <a:lnTo>
                    <a:pt x="2726" y="1226"/>
                  </a:lnTo>
                  <a:lnTo>
                    <a:pt x="2718" y="1159"/>
                  </a:lnTo>
                  <a:lnTo>
                    <a:pt x="2706" y="1091"/>
                  </a:lnTo>
                  <a:lnTo>
                    <a:pt x="2690" y="1025"/>
                  </a:lnTo>
                  <a:lnTo>
                    <a:pt x="2672" y="959"/>
                  </a:lnTo>
                  <a:lnTo>
                    <a:pt x="2650" y="897"/>
                  </a:lnTo>
                  <a:lnTo>
                    <a:pt x="2626" y="835"/>
                  </a:lnTo>
                  <a:lnTo>
                    <a:pt x="2600" y="773"/>
                  </a:lnTo>
                  <a:lnTo>
                    <a:pt x="2568" y="715"/>
                  </a:lnTo>
                  <a:lnTo>
                    <a:pt x="2536" y="657"/>
                  </a:lnTo>
                  <a:lnTo>
                    <a:pt x="2501" y="601"/>
                  </a:lnTo>
                  <a:lnTo>
                    <a:pt x="2463" y="547"/>
                  </a:lnTo>
                  <a:lnTo>
                    <a:pt x="2423" y="497"/>
                  </a:lnTo>
                  <a:lnTo>
                    <a:pt x="2379" y="447"/>
                  </a:lnTo>
                  <a:lnTo>
                    <a:pt x="2335" y="400"/>
                  </a:lnTo>
                  <a:lnTo>
                    <a:pt x="2287" y="354"/>
                  </a:lnTo>
                  <a:lnTo>
                    <a:pt x="2237" y="312"/>
                  </a:lnTo>
                  <a:lnTo>
                    <a:pt x="2185" y="272"/>
                  </a:lnTo>
                  <a:lnTo>
                    <a:pt x="2131" y="232"/>
                  </a:lnTo>
                  <a:lnTo>
                    <a:pt x="2075" y="198"/>
                  </a:lnTo>
                  <a:lnTo>
                    <a:pt x="2019" y="164"/>
                  </a:lnTo>
                  <a:lnTo>
                    <a:pt x="1959" y="134"/>
                  </a:lnTo>
                  <a:lnTo>
                    <a:pt x="1899" y="106"/>
                  </a:lnTo>
                  <a:lnTo>
                    <a:pt x="1838" y="82"/>
                  </a:lnTo>
                  <a:lnTo>
                    <a:pt x="1774" y="60"/>
                  </a:lnTo>
                  <a:lnTo>
                    <a:pt x="1710" y="42"/>
                  </a:lnTo>
                  <a:lnTo>
                    <a:pt x="1642" y="26"/>
                  </a:lnTo>
                  <a:lnTo>
                    <a:pt x="1576" y="14"/>
                  </a:lnTo>
                  <a:lnTo>
                    <a:pt x="1508" y="6"/>
                  </a:lnTo>
                  <a:lnTo>
                    <a:pt x="1438" y="0"/>
                  </a:lnTo>
                  <a:lnTo>
                    <a:pt x="1368" y="0"/>
                  </a:lnTo>
                  <a:lnTo>
                    <a:pt x="1368" y="0"/>
                  </a:lnTo>
                  <a:lnTo>
                    <a:pt x="1296" y="0"/>
                  </a:lnTo>
                  <a:lnTo>
                    <a:pt x="1228" y="6"/>
                  </a:lnTo>
                  <a:lnTo>
                    <a:pt x="1159" y="14"/>
                  </a:lnTo>
                  <a:lnTo>
                    <a:pt x="1093" y="26"/>
                  </a:lnTo>
                  <a:lnTo>
                    <a:pt x="1025" y="42"/>
                  </a:lnTo>
                  <a:lnTo>
                    <a:pt x="961" y="60"/>
                  </a:lnTo>
                  <a:lnTo>
                    <a:pt x="897" y="82"/>
                  </a:lnTo>
                  <a:lnTo>
                    <a:pt x="835" y="106"/>
                  </a:lnTo>
                  <a:lnTo>
                    <a:pt x="775" y="134"/>
                  </a:lnTo>
                  <a:lnTo>
                    <a:pt x="715" y="164"/>
                  </a:lnTo>
                  <a:lnTo>
                    <a:pt x="659" y="198"/>
                  </a:lnTo>
                  <a:lnTo>
                    <a:pt x="603" y="232"/>
                  </a:lnTo>
                  <a:lnTo>
                    <a:pt x="550" y="272"/>
                  </a:lnTo>
                  <a:lnTo>
                    <a:pt x="498" y="312"/>
                  </a:lnTo>
                  <a:lnTo>
                    <a:pt x="448" y="354"/>
                  </a:lnTo>
                  <a:lnTo>
                    <a:pt x="402" y="400"/>
                  </a:lnTo>
                  <a:lnTo>
                    <a:pt x="356" y="447"/>
                  </a:lnTo>
                  <a:lnTo>
                    <a:pt x="312" y="497"/>
                  </a:lnTo>
                  <a:lnTo>
                    <a:pt x="272" y="547"/>
                  </a:lnTo>
                  <a:lnTo>
                    <a:pt x="234" y="601"/>
                  </a:lnTo>
                  <a:lnTo>
                    <a:pt x="198" y="657"/>
                  </a:lnTo>
                  <a:lnTo>
                    <a:pt x="166" y="715"/>
                  </a:lnTo>
                  <a:lnTo>
                    <a:pt x="136" y="773"/>
                  </a:lnTo>
                  <a:lnTo>
                    <a:pt x="108" y="835"/>
                  </a:lnTo>
                  <a:lnTo>
                    <a:pt x="84" y="897"/>
                  </a:lnTo>
                  <a:lnTo>
                    <a:pt x="62" y="959"/>
                  </a:lnTo>
                  <a:lnTo>
                    <a:pt x="44" y="1025"/>
                  </a:lnTo>
                  <a:lnTo>
                    <a:pt x="28" y="1091"/>
                  </a:lnTo>
                  <a:lnTo>
                    <a:pt x="16" y="1159"/>
                  </a:lnTo>
                  <a:lnTo>
                    <a:pt x="8" y="1226"/>
                  </a:lnTo>
                  <a:lnTo>
                    <a:pt x="2" y="1296"/>
                  </a:lnTo>
                  <a:lnTo>
                    <a:pt x="0" y="1366"/>
                  </a:lnTo>
                </a:path>
              </a:pathLst>
            </a:cu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2" name="Straight Connector 34">
              <a:extLst>
                <a:ext uri="{FF2B5EF4-FFF2-40B4-BE49-F238E27FC236}">
                  <a16:creationId xmlns:a16="http://schemas.microsoft.com/office/drawing/2014/main" xmlns="" id="{CCD44DAD-B357-4AA0-9F46-0A594886DC9C}"/>
                </a:ext>
              </a:extLst>
            </p:cNvPr>
            <p:cNvSpPr>
              <a:spLocks/>
            </p:cNvSpPr>
            <p:nvPr/>
          </p:nvSpPr>
          <p:spPr bwMode="auto">
            <a:xfrm flipH="1" flipV="1">
              <a:off x="5649774" y="2736730"/>
              <a:ext cx="0" cy="784815"/>
            </a:xfrm>
            <a:prstGeom prst="line">
              <a:avLst/>
            </a:pr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3" name="Straight Connector 35">
              <a:extLst>
                <a:ext uri="{FF2B5EF4-FFF2-40B4-BE49-F238E27FC236}">
                  <a16:creationId xmlns:a16="http://schemas.microsoft.com/office/drawing/2014/main" xmlns="" id="{C58A8044-3769-4E20-94A6-91DC1AA4F15F}"/>
                </a:ext>
              </a:extLst>
            </p:cNvPr>
            <p:cNvSpPr>
              <a:spLocks/>
            </p:cNvSpPr>
            <p:nvPr/>
          </p:nvSpPr>
          <p:spPr bwMode="auto">
            <a:xfrm>
              <a:off x="7805138" y="2716769"/>
              <a:ext cx="0" cy="791062"/>
            </a:xfrm>
            <a:prstGeom prst="line">
              <a:avLst/>
            </a:pr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4" name="Freeform: Shape 36">
              <a:extLst>
                <a:ext uri="{FF2B5EF4-FFF2-40B4-BE49-F238E27FC236}">
                  <a16:creationId xmlns:a16="http://schemas.microsoft.com/office/drawing/2014/main" xmlns="" id="{89660B94-6B6E-4206-A2BE-0B5E286ADCBE}"/>
                </a:ext>
              </a:extLst>
            </p:cNvPr>
            <p:cNvSpPr>
              <a:spLocks/>
            </p:cNvSpPr>
            <p:nvPr/>
          </p:nvSpPr>
          <p:spPr bwMode="auto">
            <a:xfrm>
              <a:off x="3494410" y="1659836"/>
              <a:ext cx="2155364" cy="1076895"/>
            </a:xfrm>
            <a:custGeom>
              <a:avLst/>
              <a:gdLst>
                <a:gd name="T0" fmla="*/ 2734 w 2734"/>
                <a:gd name="T1" fmla="*/ 1366 h 1366"/>
                <a:gd name="T2" fmla="*/ 2726 w 2734"/>
                <a:gd name="T3" fmla="*/ 1226 h 1366"/>
                <a:gd name="T4" fmla="*/ 2706 w 2734"/>
                <a:gd name="T5" fmla="*/ 1091 h 1366"/>
                <a:gd name="T6" fmla="*/ 2672 w 2734"/>
                <a:gd name="T7" fmla="*/ 959 h 1366"/>
                <a:gd name="T8" fmla="*/ 2626 w 2734"/>
                <a:gd name="T9" fmla="*/ 835 h 1366"/>
                <a:gd name="T10" fmla="*/ 2568 w 2734"/>
                <a:gd name="T11" fmla="*/ 715 h 1366"/>
                <a:gd name="T12" fmla="*/ 2501 w 2734"/>
                <a:gd name="T13" fmla="*/ 601 h 1366"/>
                <a:gd name="T14" fmla="*/ 2423 w 2734"/>
                <a:gd name="T15" fmla="*/ 497 h 1366"/>
                <a:gd name="T16" fmla="*/ 2335 w 2734"/>
                <a:gd name="T17" fmla="*/ 400 h 1366"/>
                <a:gd name="T18" fmla="*/ 2237 w 2734"/>
                <a:gd name="T19" fmla="*/ 312 h 1366"/>
                <a:gd name="T20" fmla="*/ 2131 w 2734"/>
                <a:gd name="T21" fmla="*/ 232 h 1366"/>
                <a:gd name="T22" fmla="*/ 2019 w 2734"/>
                <a:gd name="T23" fmla="*/ 164 h 1366"/>
                <a:gd name="T24" fmla="*/ 1899 w 2734"/>
                <a:gd name="T25" fmla="*/ 106 h 1366"/>
                <a:gd name="T26" fmla="*/ 1774 w 2734"/>
                <a:gd name="T27" fmla="*/ 60 h 1366"/>
                <a:gd name="T28" fmla="*/ 1642 w 2734"/>
                <a:gd name="T29" fmla="*/ 26 h 1366"/>
                <a:gd name="T30" fmla="*/ 1508 w 2734"/>
                <a:gd name="T31" fmla="*/ 6 h 1366"/>
                <a:gd name="T32" fmla="*/ 1368 w 2734"/>
                <a:gd name="T33" fmla="*/ 0 h 1366"/>
                <a:gd name="T34" fmla="*/ 1296 w 2734"/>
                <a:gd name="T35" fmla="*/ 0 h 1366"/>
                <a:gd name="T36" fmla="*/ 1159 w 2734"/>
                <a:gd name="T37" fmla="*/ 14 h 1366"/>
                <a:gd name="T38" fmla="*/ 1025 w 2734"/>
                <a:gd name="T39" fmla="*/ 42 h 1366"/>
                <a:gd name="T40" fmla="*/ 897 w 2734"/>
                <a:gd name="T41" fmla="*/ 82 h 1366"/>
                <a:gd name="T42" fmla="*/ 775 w 2734"/>
                <a:gd name="T43" fmla="*/ 134 h 1366"/>
                <a:gd name="T44" fmla="*/ 659 w 2734"/>
                <a:gd name="T45" fmla="*/ 198 h 1366"/>
                <a:gd name="T46" fmla="*/ 550 w 2734"/>
                <a:gd name="T47" fmla="*/ 272 h 1366"/>
                <a:gd name="T48" fmla="*/ 448 w 2734"/>
                <a:gd name="T49" fmla="*/ 354 h 1366"/>
                <a:gd name="T50" fmla="*/ 356 w 2734"/>
                <a:gd name="T51" fmla="*/ 447 h 1366"/>
                <a:gd name="T52" fmla="*/ 272 w 2734"/>
                <a:gd name="T53" fmla="*/ 547 h 1366"/>
                <a:gd name="T54" fmla="*/ 198 w 2734"/>
                <a:gd name="T55" fmla="*/ 657 h 1366"/>
                <a:gd name="T56" fmla="*/ 136 w 2734"/>
                <a:gd name="T57" fmla="*/ 773 h 1366"/>
                <a:gd name="T58" fmla="*/ 84 w 2734"/>
                <a:gd name="T59" fmla="*/ 897 h 1366"/>
                <a:gd name="T60" fmla="*/ 44 w 2734"/>
                <a:gd name="T61" fmla="*/ 1025 h 1366"/>
                <a:gd name="T62" fmla="*/ 16 w 2734"/>
                <a:gd name="T63" fmla="*/ 1159 h 1366"/>
                <a:gd name="T64" fmla="*/ 2 w 2734"/>
                <a:gd name="T65" fmla="*/ 1296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4" h="1366">
                  <a:moveTo>
                    <a:pt x="2734" y="1366"/>
                  </a:moveTo>
                  <a:lnTo>
                    <a:pt x="2734" y="1366"/>
                  </a:lnTo>
                  <a:lnTo>
                    <a:pt x="2732" y="1296"/>
                  </a:lnTo>
                  <a:lnTo>
                    <a:pt x="2726" y="1226"/>
                  </a:lnTo>
                  <a:lnTo>
                    <a:pt x="2718" y="1159"/>
                  </a:lnTo>
                  <a:lnTo>
                    <a:pt x="2706" y="1091"/>
                  </a:lnTo>
                  <a:lnTo>
                    <a:pt x="2690" y="1025"/>
                  </a:lnTo>
                  <a:lnTo>
                    <a:pt x="2672" y="959"/>
                  </a:lnTo>
                  <a:lnTo>
                    <a:pt x="2650" y="897"/>
                  </a:lnTo>
                  <a:lnTo>
                    <a:pt x="2626" y="835"/>
                  </a:lnTo>
                  <a:lnTo>
                    <a:pt x="2600" y="773"/>
                  </a:lnTo>
                  <a:lnTo>
                    <a:pt x="2568" y="715"/>
                  </a:lnTo>
                  <a:lnTo>
                    <a:pt x="2536" y="657"/>
                  </a:lnTo>
                  <a:lnTo>
                    <a:pt x="2501" y="601"/>
                  </a:lnTo>
                  <a:lnTo>
                    <a:pt x="2463" y="547"/>
                  </a:lnTo>
                  <a:lnTo>
                    <a:pt x="2423" y="497"/>
                  </a:lnTo>
                  <a:lnTo>
                    <a:pt x="2379" y="447"/>
                  </a:lnTo>
                  <a:lnTo>
                    <a:pt x="2335" y="400"/>
                  </a:lnTo>
                  <a:lnTo>
                    <a:pt x="2287" y="354"/>
                  </a:lnTo>
                  <a:lnTo>
                    <a:pt x="2237" y="312"/>
                  </a:lnTo>
                  <a:lnTo>
                    <a:pt x="2185" y="272"/>
                  </a:lnTo>
                  <a:lnTo>
                    <a:pt x="2131" y="232"/>
                  </a:lnTo>
                  <a:lnTo>
                    <a:pt x="2075" y="198"/>
                  </a:lnTo>
                  <a:lnTo>
                    <a:pt x="2019" y="164"/>
                  </a:lnTo>
                  <a:lnTo>
                    <a:pt x="1959" y="134"/>
                  </a:lnTo>
                  <a:lnTo>
                    <a:pt x="1899" y="106"/>
                  </a:lnTo>
                  <a:lnTo>
                    <a:pt x="1838" y="82"/>
                  </a:lnTo>
                  <a:lnTo>
                    <a:pt x="1774" y="60"/>
                  </a:lnTo>
                  <a:lnTo>
                    <a:pt x="1710" y="42"/>
                  </a:lnTo>
                  <a:lnTo>
                    <a:pt x="1642" y="26"/>
                  </a:lnTo>
                  <a:lnTo>
                    <a:pt x="1576" y="14"/>
                  </a:lnTo>
                  <a:lnTo>
                    <a:pt x="1508" y="6"/>
                  </a:lnTo>
                  <a:lnTo>
                    <a:pt x="1438" y="0"/>
                  </a:lnTo>
                  <a:lnTo>
                    <a:pt x="1368" y="0"/>
                  </a:lnTo>
                  <a:lnTo>
                    <a:pt x="1368" y="0"/>
                  </a:lnTo>
                  <a:lnTo>
                    <a:pt x="1296" y="0"/>
                  </a:lnTo>
                  <a:lnTo>
                    <a:pt x="1228" y="6"/>
                  </a:lnTo>
                  <a:lnTo>
                    <a:pt x="1159" y="14"/>
                  </a:lnTo>
                  <a:lnTo>
                    <a:pt x="1093" y="26"/>
                  </a:lnTo>
                  <a:lnTo>
                    <a:pt x="1025" y="42"/>
                  </a:lnTo>
                  <a:lnTo>
                    <a:pt x="961" y="60"/>
                  </a:lnTo>
                  <a:lnTo>
                    <a:pt x="897" y="82"/>
                  </a:lnTo>
                  <a:lnTo>
                    <a:pt x="835" y="106"/>
                  </a:lnTo>
                  <a:lnTo>
                    <a:pt x="775" y="134"/>
                  </a:lnTo>
                  <a:lnTo>
                    <a:pt x="715" y="164"/>
                  </a:lnTo>
                  <a:lnTo>
                    <a:pt x="659" y="198"/>
                  </a:lnTo>
                  <a:lnTo>
                    <a:pt x="603" y="232"/>
                  </a:lnTo>
                  <a:lnTo>
                    <a:pt x="550" y="272"/>
                  </a:lnTo>
                  <a:lnTo>
                    <a:pt x="498" y="312"/>
                  </a:lnTo>
                  <a:lnTo>
                    <a:pt x="448" y="354"/>
                  </a:lnTo>
                  <a:lnTo>
                    <a:pt x="402" y="400"/>
                  </a:lnTo>
                  <a:lnTo>
                    <a:pt x="356" y="447"/>
                  </a:lnTo>
                  <a:lnTo>
                    <a:pt x="312" y="497"/>
                  </a:lnTo>
                  <a:lnTo>
                    <a:pt x="272" y="547"/>
                  </a:lnTo>
                  <a:lnTo>
                    <a:pt x="234" y="601"/>
                  </a:lnTo>
                  <a:lnTo>
                    <a:pt x="198" y="657"/>
                  </a:lnTo>
                  <a:lnTo>
                    <a:pt x="166" y="715"/>
                  </a:lnTo>
                  <a:lnTo>
                    <a:pt x="136" y="773"/>
                  </a:lnTo>
                  <a:lnTo>
                    <a:pt x="108" y="835"/>
                  </a:lnTo>
                  <a:lnTo>
                    <a:pt x="84" y="897"/>
                  </a:lnTo>
                  <a:lnTo>
                    <a:pt x="62" y="959"/>
                  </a:lnTo>
                  <a:lnTo>
                    <a:pt x="44" y="1025"/>
                  </a:lnTo>
                  <a:lnTo>
                    <a:pt x="28" y="1091"/>
                  </a:lnTo>
                  <a:lnTo>
                    <a:pt x="16" y="1159"/>
                  </a:lnTo>
                  <a:lnTo>
                    <a:pt x="8" y="1226"/>
                  </a:lnTo>
                  <a:lnTo>
                    <a:pt x="2" y="1296"/>
                  </a:lnTo>
                  <a:lnTo>
                    <a:pt x="0" y="1366"/>
                  </a:lnTo>
                </a:path>
              </a:pathLst>
            </a:cu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5" name="Freeform: Shape 37">
              <a:extLst>
                <a:ext uri="{FF2B5EF4-FFF2-40B4-BE49-F238E27FC236}">
                  <a16:creationId xmlns:a16="http://schemas.microsoft.com/office/drawing/2014/main" xmlns="" id="{9CDC0359-2258-401D-9625-34EC08BDA927}"/>
                </a:ext>
              </a:extLst>
            </p:cNvPr>
            <p:cNvSpPr>
              <a:spLocks/>
            </p:cNvSpPr>
            <p:nvPr/>
          </p:nvSpPr>
          <p:spPr bwMode="auto">
            <a:xfrm flipH="1" flipV="1">
              <a:off x="1339046" y="3497191"/>
              <a:ext cx="2155364" cy="1076895"/>
            </a:xfrm>
            <a:custGeom>
              <a:avLst/>
              <a:gdLst>
                <a:gd name="T0" fmla="*/ 2734 w 2734"/>
                <a:gd name="T1" fmla="*/ 1366 h 1366"/>
                <a:gd name="T2" fmla="*/ 2726 w 2734"/>
                <a:gd name="T3" fmla="*/ 1226 h 1366"/>
                <a:gd name="T4" fmla="*/ 2706 w 2734"/>
                <a:gd name="T5" fmla="*/ 1091 h 1366"/>
                <a:gd name="T6" fmla="*/ 2672 w 2734"/>
                <a:gd name="T7" fmla="*/ 959 h 1366"/>
                <a:gd name="T8" fmla="*/ 2626 w 2734"/>
                <a:gd name="T9" fmla="*/ 835 h 1366"/>
                <a:gd name="T10" fmla="*/ 2568 w 2734"/>
                <a:gd name="T11" fmla="*/ 715 h 1366"/>
                <a:gd name="T12" fmla="*/ 2501 w 2734"/>
                <a:gd name="T13" fmla="*/ 601 h 1366"/>
                <a:gd name="T14" fmla="*/ 2423 w 2734"/>
                <a:gd name="T15" fmla="*/ 497 h 1366"/>
                <a:gd name="T16" fmla="*/ 2335 w 2734"/>
                <a:gd name="T17" fmla="*/ 400 h 1366"/>
                <a:gd name="T18" fmla="*/ 2237 w 2734"/>
                <a:gd name="T19" fmla="*/ 312 h 1366"/>
                <a:gd name="T20" fmla="*/ 2131 w 2734"/>
                <a:gd name="T21" fmla="*/ 232 h 1366"/>
                <a:gd name="T22" fmla="*/ 2019 w 2734"/>
                <a:gd name="T23" fmla="*/ 164 h 1366"/>
                <a:gd name="T24" fmla="*/ 1899 w 2734"/>
                <a:gd name="T25" fmla="*/ 106 h 1366"/>
                <a:gd name="T26" fmla="*/ 1774 w 2734"/>
                <a:gd name="T27" fmla="*/ 60 h 1366"/>
                <a:gd name="T28" fmla="*/ 1642 w 2734"/>
                <a:gd name="T29" fmla="*/ 26 h 1366"/>
                <a:gd name="T30" fmla="*/ 1508 w 2734"/>
                <a:gd name="T31" fmla="*/ 6 h 1366"/>
                <a:gd name="T32" fmla="*/ 1368 w 2734"/>
                <a:gd name="T33" fmla="*/ 0 h 1366"/>
                <a:gd name="T34" fmla="*/ 1296 w 2734"/>
                <a:gd name="T35" fmla="*/ 0 h 1366"/>
                <a:gd name="T36" fmla="*/ 1159 w 2734"/>
                <a:gd name="T37" fmla="*/ 14 h 1366"/>
                <a:gd name="T38" fmla="*/ 1025 w 2734"/>
                <a:gd name="T39" fmla="*/ 42 h 1366"/>
                <a:gd name="T40" fmla="*/ 897 w 2734"/>
                <a:gd name="T41" fmla="*/ 82 h 1366"/>
                <a:gd name="T42" fmla="*/ 775 w 2734"/>
                <a:gd name="T43" fmla="*/ 134 h 1366"/>
                <a:gd name="T44" fmla="*/ 659 w 2734"/>
                <a:gd name="T45" fmla="*/ 198 h 1366"/>
                <a:gd name="T46" fmla="*/ 550 w 2734"/>
                <a:gd name="T47" fmla="*/ 272 h 1366"/>
                <a:gd name="T48" fmla="*/ 448 w 2734"/>
                <a:gd name="T49" fmla="*/ 354 h 1366"/>
                <a:gd name="T50" fmla="*/ 356 w 2734"/>
                <a:gd name="T51" fmla="*/ 447 h 1366"/>
                <a:gd name="T52" fmla="*/ 272 w 2734"/>
                <a:gd name="T53" fmla="*/ 547 h 1366"/>
                <a:gd name="T54" fmla="*/ 198 w 2734"/>
                <a:gd name="T55" fmla="*/ 657 h 1366"/>
                <a:gd name="T56" fmla="*/ 136 w 2734"/>
                <a:gd name="T57" fmla="*/ 773 h 1366"/>
                <a:gd name="T58" fmla="*/ 84 w 2734"/>
                <a:gd name="T59" fmla="*/ 897 h 1366"/>
                <a:gd name="T60" fmla="*/ 44 w 2734"/>
                <a:gd name="T61" fmla="*/ 1025 h 1366"/>
                <a:gd name="T62" fmla="*/ 16 w 2734"/>
                <a:gd name="T63" fmla="*/ 1159 h 1366"/>
                <a:gd name="T64" fmla="*/ 2 w 2734"/>
                <a:gd name="T65" fmla="*/ 1296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4" h="1366">
                  <a:moveTo>
                    <a:pt x="2734" y="1366"/>
                  </a:moveTo>
                  <a:lnTo>
                    <a:pt x="2734" y="1366"/>
                  </a:lnTo>
                  <a:lnTo>
                    <a:pt x="2732" y="1296"/>
                  </a:lnTo>
                  <a:lnTo>
                    <a:pt x="2726" y="1226"/>
                  </a:lnTo>
                  <a:lnTo>
                    <a:pt x="2718" y="1159"/>
                  </a:lnTo>
                  <a:lnTo>
                    <a:pt x="2706" y="1091"/>
                  </a:lnTo>
                  <a:lnTo>
                    <a:pt x="2690" y="1025"/>
                  </a:lnTo>
                  <a:lnTo>
                    <a:pt x="2672" y="959"/>
                  </a:lnTo>
                  <a:lnTo>
                    <a:pt x="2650" y="897"/>
                  </a:lnTo>
                  <a:lnTo>
                    <a:pt x="2626" y="835"/>
                  </a:lnTo>
                  <a:lnTo>
                    <a:pt x="2600" y="773"/>
                  </a:lnTo>
                  <a:lnTo>
                    <a:pt x="2568" y="715"/>
                  </a:lnTo>
                  <a:lnTo>
                    <a:pt x="2536" y="657"/>
                  </a:lnTo>
                  <a:lnTo>
                    <a:pt x="2501" y="601"/>
                  </a:lnTo>
                  <a:lnTo>
                    <a:pt x="2463" y="547"/>
                  </a:lnTo>
                  <a:lnTo>
                    <a:pt x="2423" y="497"/>
                  </a:lnTo>
                  <a:lnTo>
                    <a:pt x="2379" y="447"/>
                  </a:lnTo>
                  <a:lnTo>
                    <a:pt x="2335" y="400"/>
                  </a:lnTo>
                  <a:lnTo>
                    <a:pt x="2287" y="354"/>
                  </a:lnTo>
                  <a:lnTo>
                    <a:pt x="2237" y="312"/>
                  </a:lnTo>
                  <a:lnTo>
                    <a:pt x="2185" y="272"/>
                  </a:lnTo>
                  <a:lnTo>
                    <a:pt x="2131" y="232"/>
                  </a:lnTo>
                  <a:lnTo>
                    <a:pt x="2075" y="198"/>
                  </a:lnTo>
                  <a:lnTo>
                    <a:pt x="2019" y="164"/>
                  </a:lnTo>
                  <a:lnTo>
                    <a:pt x="1959" y="134"/>
                  </a:lnTo>
                  <a:lnTo>
                    <a:pt x="1899" y="106"/>
                  </a:lnTo>
                  <a:lnTo>
                    <a:pt x="1838" y="82"/>
                  </a:lnTo>
                  <a:lnTo>
                    <a:pt x="1774" y="60"/>
                  </a:lnTo>
                  <a:lnTo>
                    <a:pt x="1710" y="42"/>
                  </a:lnTo>
                  <a:lnTo>
                    <a:pt x="1642" y="26"/>
                  </a:lnTo>
                  <a:lnTo>
                    <a:pt x="1576" y="14"/>
                  </a:lnTo>
                  <a:lnTo>
                    <a:pt x="1508" y="6"/>
                  </a:lnTo>
                  <a:lnTo>
                    <a:pt x="1438" y="0"/>
                  </a:lnTo>
                  <a:lnTo>
                    <a:pt x="1368" y="0"/>
                  </a:lnTo>
                  <a:lnTo>
                    <a:pt x="1368" y="0"/>
                  </a:lnTo>
                  <a:lnTo>
                    <a:pt x="1296" y="0"/>
                  </a:lnTo>
                  <a:lnTo>
                    <a:pt x="1228" y="6"/>
                  </a:lnTo>
                  <a:lnTo>
                    <a:pt x="1159" y="14"/>
                  </a:lnTo>
                  <a:lnTo>
                    <a:pt x="1093" y="26"/>
                  </a:lnTo>
                  <a:lnTo>
                    <a:pt x="1025" y="42"/>
                  </a:lnTo>
                  <a:lnTo>
                    <a:pt x="961" y="60"/>
                  </a:lnTo>
                  <a:lnTo>
                    <a:pt x="897" y="82"/>
                  </a:lnTo>
                  <a:lnTo>
                    <a:pt x="835" y="106"/>
                  </a:lnTo>
                  <a:lnTo>
                    <a:pt x="775" y="134"/>
                  </a:lnTo>
                  <a:lnTo>
                    <a:pt x="715" y="164"/>
                  </a:lnTo>
                  <a:lnTo>
                    <a:pt x="659" y="198"/>
                  </a:lnTo>
                  <a:lnTo>
                    <a:pt x="603" y="232"/>
                  </a:lnTo>
                  <a:lnTo>
                    <a:pt x="550" y="272"/>
                  </a:lnTo>
                  <a:lnTo>
                    <a:pt x="498" y="312"/>
                  </a:lnTo>
                  <a:lnTo>
                    <a:pt x="448" y="354"/>
                  </a:lnTo>
                  <a:lnTo>
                    <a:pt x="402" y="400"/>
                  </a:lnTo>
                  <a:lnTo>
                    <a:pt x="356" y="447"/>
                  </a:lnTo>
                  <a:lnTo>
                    <a:pt x="312" y="497"/>
                  </a:lnTo>
                  <a:lnTo>
                    <a:pt x="272" y="547"/>
                  </a:lnTo>
                  <a:lnTo>
                    <a:pt x="234" y="601"/>
                  </a:lnTo>
                  <a:lnTo>
                    <a:pt x="198" y="657"/>
                  </a:lnTo>
                  <a:lnTo>
                    <a:pt x="166" y="715"/>
                  </a:lnTo>
                  <a:lnTo>
                    <a:pt x="136" y="773"/>
                  </a:lnTo>
                  <a:lnTo>
                    <a:pt x="108" y="835"/>
                  </a:lnTo>
                  <a:lnTo>
                    <a:pt x="84" y="897"/>
                  </a:lnTo>
                  <a:lnTo>
                    <a:pt x="62" y="959"/>
                  </a:lnTo>
                  <a:lnTo>
                    <a:pt x="44" y="1025"/>
                  </a:lnTo>
                  <a:lnTo>
                    <a:pt x="28" y="1091"/>
                  </a:lnTo>
                  <a:lnTo>
                    <a:pt x="16" y="1159"/>
                  </a:lnTo>
                  <a:lnTo>
                    <a:pt x="8" y="1226"/>
                  </a:lnTo>
                  <a:lnTo>
                    <a:pt x="2" y="1296"/>
                  </a:lnTo>
                  <a:lnTo>
                    <a:pt x="0" y="1366"/>
                  </a:lnTo>
                </a:path>
              </a:pathLst>
            </a:cu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6" name="Straight Connector 38">
              <a:extLst>
                <a:ext uri="{FF2B5EF4-FFF2-40B4-BE49-F238E27FC236}">
                  <a16:creationId xmlns:a16="http://schemas.microsoft.com/office/drawing/2014/main" xmlns="" id="{040EC49C-97FF-4D8C-8FDE-2EA7E0A63FAD}"/>
                </a:ext>
              </a:extLst>
            </p:cNvPr>
            <p:cNvSpPr>
              <a:spLocks/>
            </p:cNvSpPr>
            <p:nvPr/>
          </p:nvSpPr>
          <p:spPr bwMode="auto">
            <a:xfrm>
              <a:off x="3494410" y="2716772"/>
              <a:ext cx="0" cy="791062"/>
            </a:xfrm>
            <a:prstGeom prst="line">
              <a:avLst/>
            </a:pr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7" name="Freeform: Shape 39">
              <a:extLst>
                <a:ext uri="{FF2B5EF4-FFF2-40B4-BE49-F238E27FC236}">
                  <a16:creationId xmlns:a16="http://schemas.microsoft.com/office/drawing/2014/main" xmlns="" id="{EC833C52-C857-4894-9C02-3ED463ACD367}"/>
                </a:ext>
              </a:extLst>
            </p:cNvPr>
            <p:cNvSpPr/>
            <p:nvPr/>
          </p:nvSpPr>
          <p:spPr>
            <a:xfrm>
              <a:off x="7805313" y="1661133"/>
              <a:ext cx="1338687" cy="1074214"/>
            </a:xfrm>
            <a:custGeom>
              <a:avLst/>
              <a:gdLst>
                <a:gd name="connsiteX0" fmla="*/ 0 w 1338687"/>
                <a:gd name="connsiteY0" fmla="*/ 1074214 h 1165654"/>
                <a:gd name="connsiteX1" fmla="*/ 1077507 w 1338687"/>
                <a:gd name="connsiteY1" fmla="*/ 0 h 1165654"/>
                <a:gd name="connsiteX2" fmla="*/ 1338687 w 1338687"/>
                <a:gd name="connsiteY2" fmla="*/ 33206 h 1165654"/>
                <a:gd name="connsiteX3" fmla="*/ 1338687 w 1338687"/>
                <a:gd name="connsiteY3" fmla="*/ 1074214 h 1165654"/>
                <a:gd name="connsiteX4" fmla="*/ 91440 w 1338687"/>
                <a:gd name="connsiteY4" fmla="*/ 1165654 h 1165654"/>
                <a:gd name="connsiteX0" fmla="*/ 0 w 1338687"/>
                <a:gd name="connsiteY0" fmla="*/ 1074214 h 1074214"/>
                <a:gd name="connsiteX1" fmla="*/ 1077507 w 1338687"/>
                <a:gd name="connsiteY1" fmla="*/ 0 h 1074214"/>
                <a:gd name="connsiteX2" fmla="*/ 1338687 w 1338687"/>
                <a:gd name="connsiteY2" fmla="*/ 33206 h 1074214"/>
                <a:gd name="connsiteX3" fmla="*/ 1338687 w 1338687"/>
                <a:gd name="connsiteY3" fmla="*/ 1074214 h 1074214"/>
                <a:gd name="connsiteX0" fmla="*/ 0 w 1338687"/>
                <a:gd name="connsiteY0" fmla="*/ 1074214 h 1074214"/>
                <a:gd name="connsiteX1" fmla="*/ 1077507 w 1338687"/>
                <a:gd name="connsiteY1" fmla="*/ 0 h 1074214"/>
                <a:gd name="connsiteX2" fmla="*/ 1338687 w 1338687"/>
                <a:gd name="connsiteY2" fmla="*/ 33206 h 1074214"/>
              </a:gdLst>
              <a:ahLst/>
              <a:cxnLst>
                <a:cxn ang="0">
                  <a:pos x="connsiteX0" y="connsiteY0"/>
                </a:cxn>
                <a:cxn ang="0">
                  <a:pos x="connsiteX1" y="connsiteY1"/>
                </a:cxn>
                <a:cxn ang="0">
                  <a:pos x="connsiteX2" y="connsiteY2"/>
                </a:cxn>
              </a:cxnLst>
              <a:rect l="l" t="t" r="r" b="b"/>
              <a:pathLst>
                <a:path w="1338687" h="1074214">
                  <a:moveTo>
                    <a:pt x="0" y="1074214"/>
                  </a:moveTo>
                  <a:cubicBezTo>
                    <a:pt x="1701" y="480622"/>
                    <a:pt x="483477" y="0"/>
                    <a:pt x="1077507" y="0"/>
                  </a:cubicBezTo>
                  <a:cubicBezTo>
                    <a:pt x="1167688" y="0"/>
                    <a:pt x="1255281" y="11077"/>
                    <a:pt x="1338687" y="33206"/>
                  </a:cubicBezTo>
                </a:path>
              </a:pathLst>
            </a:custGeom>
            <a:noFill/>
            <a:ln w="19050" cap="rnd" cmpd="sng" algn="ctr">
              <a:solidFill>
                <a:srgbClr val="FFFFFF">
                  <a:lumMod val="50000"/>
                </a:srgbClr>
              </a:solidFill>
              <a:prstDash val="dash"/>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18" name="Freeform: Shape 40">
              <a:extLst>
                <a:ext uri="{FF2B5EF4-FFF2-40B4-BE49-F238E27FC236}">
                  <a16:creationId xmlns:a16="http://schemas.microsoft.com/office/drawing/2014/main" xmlns="" id="{F0F38763-01D2-4C11-8056-737D94CDDBBE}"/>
                </a:ext>
              </a:extLst>
            </p:cNvPr>
            <p:cNvSpPr/>
            <p:nvPr/>
          </p:nvSpPr>
          <p:spPr>
            <a:xfrm flipH="1">
              <a:off x="359" y="1661133"/>
              <a:ext cx="1338687" cy="1074214"/>
            </a:xfrm>
            <a:custGeom>
              <a:avLst/>
              <a:gdLst>
                <a:gd name="connsiteX0" fmla="*/ 0 w 1338687"/>
                <a:gd name="connsiteY0" fmla="*/ 1074214 h 1165654"/>
                <a:gd name="connsiteX1" fmla="*/ 1077507 w 1338687"/>
                <a:gd name="connsiteY1" fmla="*/ 0 h 1165654"/>
                <a:gd name="connsiteX2" fmla="*/ 1338687 w 1338687"/>
                <a:gd name="connsiteY2" fmla="*/ 33206 h 1165654"/>
                <a:gd name="connsiteX3" fmla="*/ 1338687 w 1338687"/>
                <a:gd name="connsiteY3" fmla="*/ 1074214 h 1165654"/>
                <a:gd name="connsiteX4" fmla="*/ 91440 w 1338687"/>
                <a:gd name="connsiteY4" fmla="*/ 1165654 h 1165654"/>
                <a:gd name="connsiteX0" fmla="*/ 0 w 1338687"/>
                <a:gd name="connsiteY0" fmla="*/ 1074214 h 1074214"/>
                <a:gd name="connsiteX1" fmla="*/ 1077507 w 1338687"/>
                <a:gd name="connsiteY1" fmla="*/ 0 h 1074214"/>
                <a:gd name="connsiteX2" fmla="*/ 1338687 w 1338687"/>
                <a:gd name="connsiteY2" fmla="*/ 33206 h 1074214"/>
                <a:gd name="connsiteX3" fmla="*/ 1338687 w 1338687"/>
                <a:gd name="connsiteY3" fmla="*/ 1074214 h 1074214"/>
                <a:gd name="connsiteX0" fmla="*/ 0 w 1338687"/>
                <a:gd name="connsiteY0" fmla="*/ 1074214 h 1074214"/>
                <a:gd name="connsiteX1" fmla="*/ 1077507 w 1338687"/>
                <a:gd name="connsiteY1" fmla="*/ 0 h 1074214"/>
                <a:gd name="connsiteX2" fmla="*/ 1338687 w 1338687"/>
                <a:gd name="connsiteY2" fmla="*/ 33206 h 1074214"/>
              </a:gdLst>
              <a:ahLst/>
              <a:cxnLst>
                <a:cxn ang="0">
                  <a:pos x="connsiteX0" y="connsiteY0"/>
                </a:cxn>
                <a:cxn ang="0">
                  <a:pos x="connsiteX1" y="connsiteY1"/>
                </a:cxn>
                <a:cxn ang="0">
                  <a:pos x="connsiteX2" y="connsiteY2"/>
                </a:cxn>
              </a:cxnLst>
              <a:rect l="l" t="t" r="r" b="b"/>
              <a:pathLst>
                <a:path w="1338687" h="1074214">
                  <a:moveTo>
                    <a:pt x="0" y="1074214"/>
                  </a:moveTo>
                  <a:cubicBezTo>
                    <a:pt x="1701" y="480622"/>
                    <a:pt x="483477" y="0"/>
                    <a:pt x="1077507" y="0"/>
                  </a:cubicBezTo>
                  <a:cubicBezTo>
                    <a:pt x="1167688" y="0"/>
                    <a:pt x="1255281" y="11077"/>
                    <a:pt x="1338687" y="33206"/>
                  </a:cubicBezTo>
                </a:path>
              </a:pathLst>
            </a:custGeom>
            <a:noFill/>
            <a:ln w="19050" cap="rnd" cmpd="sng" algn="ctr">
              <a:solidFill>
                <a:srgbClr val="FFFFFF">
                  <a:lumMod val="50000"/>
                </a:srgbClr>
              </a:solidFill>
              <a:prstDash val="dash"/>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grpSp>
      <p:sp>
        <p:nvSpPr>
          <p:cNvPr id="19" name="Straight Connector 41">
            <a:extLst>
              <a:ext uri="{FF2B5EF4-FFF2-40B4-BE49-F238E27FC236}">
                <a16:creationId xmlns:a16="http://schemas.microsoft.com/office/drawing/2014/main" xmlns="" id="{9136C6B7-05A9-4D94-AA30-48109DD57E95}"/>
              </a:ext>
            </a:extLst>
          </p:cNvPr>
          <p:cNvSpPr>
            <a:spLocks/>
          </p:cNvSpPr>
          <p:nvPr/>
        </p:nvSpPr>
        <p:spPr bwMode="auto">
          <a:xfrm flipH="1" flipV="1">
            <a:off x="1339044" y="2546681"/>
            <a:ext cx="0" cy="784815"/>
          </a:xfrm>
          <a:prstGeom prst="line">
            <a:avLst/>
          </a:prstGeom>
          <a:noFill/>
          <a:ln w="19050" cap="rnd" cmpd="sng" algn="ctr">
            <a:solidFill>
              <a:srgbClr val="FFFFFF">
                <a:lumMod val="50000"/>
              </a:srgbClr>
            </a:solidFill>
            <a:prstDash val="dash"/>
            <a:miter lim="800000"/>
          </a:ln>
          <a:effectLs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xmlns="" id="{58417B1B-E2F7-42FF-88FD-80090699621D}"/>
              </a:ext>
            </a:extLst>
          </p:cNvPr>
          <p:cNvGrpSpPr/>
          <p:nvPr/>
        </p:nvGrpSpPr>
        <p:grpSpPr>
          <a:xfrm>
            <a:off x="5922135" y="2516079"/>
            <a:ext cx="1620180" cy="1620180"/>
            <a:chOff x="5922136" y="2382729"/>
            <a:chExt cx="1620180" cy="1620180"/>
          </a:xfrm>
        </p:grpSpPr>
        <p:sp>
          <p:nvSpPr>
            <p:cNvPr id="21" name="Oval 60">
              <a:extLst>
                <a:ext uri="{FF2B5EF4-FFF2-40B4-BE49-F238E27FC236}">
                  <a16:creationId xmlns:a16="http://schemas.microsoft.com/office/drawing/2014/main" xmlns="" id="{1FBE54C6-3536-49CD-88A4-54460E785FF3}"/>
                </a:ext>
              </a:extLst>
            </p:cNvPr>
            <p:cNvSpPr/>
            <p:nvPr/>
          </p:nvSpPr>
          <p:spPr>
            <a:xfrm>
              <a:off x="5922136" y="2382729"/>
              <a:ext cx="1620180" cy="1620180"/>
            </a:xfrm>
            <a:prstGeom prst="ellipse">
              <a:avLst/>
            </a:prstGeom>
            <a:solidFill>
              <a:srgbClr val="26262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22" name="Freeform: Shape 64">
              <a:extLst>
                <a:ext uri="{FF2B5EF4-FFF2-40B4-BE49-F238E27FC236}">
                  <a16:creationId xmlns:a16="http://schemas.microsoft.com/office/drawing/2014/main" xmlns="" id="{78E8BE33-89C5-4AED-BB18-4F5EFB4296E7}"/>
                </a:ext>
              </a:extLst>
            </p:cNvPr>
            <p:cNvSpPr>
              <a:spLocks/>
            </p:cNvSpPr>
            <p:nvPr/>
          </p:nvSpPr>
          <p:spPr bwMode="auto">
            <a:xfrm>
              <a:off x="6434052" y="2899416"/>
              <a:ext cx="586806" cy="5868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xmlns="" id="{61B77B9D-21BA-45A0-A04D-F21062D054FE}"/>
              </a:ext>
            </a:extLst>
          </p:cNvPr>
          <p:cNvGrpSpPr/>
          <p:nvPr/>
        </p:nvGrpSpPr>
        <p:grpSpPr>
          <a:xfrm>
            <a:off x="1606637" y="2516079"/>
            <a:ext cx="1620180" cy="1620180"/>
            <a:chOff x="1606638" y="2382729"/>
            <a:chExt cx="1620180" cy="1620180"/>
          </a:xfrm>
        </p:grpSpPr>
        <p:sp>
          <p:nvSpPr>
            <p:cNvPr id="25" name="Oval 59">
              <a:extLst>
                <a:ext uri="{FF2B5EF4-FFF2-40B4-BE49-F238E27FC236}">
                  <a16:creationId xmlns:a16="http://schemas.microsoft.com/office/drawing/2014/main" xmlns="" id="{476BEF53-BEA6-40EE-BA3B-0C2D0D5CC41A}"/>
                </a:ext>
              </a:extLst>
            </p:cNvPr>
            <p:cNvSpPr/>
            <p:nvPr/>
          </p:nvSpPr>
          <p:spPr>
            <a:xfrm>
              <a:off x="1606638" y="2382729"/>
              <a:ext cx="1620180" cy="1620180"/>
            </a:xfrm>
            <a:prstGeom prst="ellipse">
              <a:avLst/>
            </a:prstGeom>
            <a:solidFill>
              <a:srgbClr val="26262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26" name="Freeform: Shape 65">
              <a:extLst>
                <a:ext uri="{FF2B5EF4-FFF2-40B4-BE49-F238E27FC236}">
                  <a16:creationId xmlns:a16="http://schemas.microsoft.com/office/drawing/2014/main" xmlns="" id="{6AE69F38-AF18-4004-A61D-E0842CC18265}"/>
                </a:ext>
              </a:extLst>
            </p:cNvPr>
            <p:cNvSpPr>
              <a:spLocks/>
            </p:cNvSpPr>
            <p:nvPr/>
          </p:nvSpPr>
          <p:spPr bwMode="auto">
            <a:xfrm>
              <a:off x="2127247" y="2858334"/>
              <a:ext cx="586806" cy="58680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F76D8823-FE74-448D-A1D6-B7C7D318D604}"/>
              </a:ext>
            </a:extLst>
          </p:cNvPr>
          <p:cNvGrpSpPr/>
          <p:nvPr/>
        </p:nvGrpSpPr>
        <p:grpSpPr>
          <a:xfrm>
            <a:off x="3787433" y="1693599"/>
            <a:ext cx="1620180" cy="1620180"/>
            <a:chOff x="3787434" y="1560249"/>
            <a:chExt cx="1620180" cy="1620180"/>
          </a:xfrm>
        </p:grpSpPr>
        <p:sp>
          <p:nvSpPr>
            <p:cNvPr id="29" name="Oval 61">
              <a:extLst>
                <a:ext uri="{FF2B5EF4-FFF2-40B4-BE49-F238E27FC236}">
                  <a16:creationId xmlns:a16="http://schemas.microsoft.com/office/drawing/2014/main" xmlns="" id="{E5B95EBA-AB88-4C3E-B609-37B9744D5EEC}"/>
                </a:ext>
              </a:extLst>
            </p:cNvPr>
            <p:cNvSpPr/>
            <p:nvPr/>
          </p:nvSpPr>
          <p:spPr>
            <a:xfrm>
              <a:off x="3787434" y="1560249"/>
              <a:ext cx="1620180" cy="1620180"/>
            </a:xfrm>
            <a:prstGeom prst="ellipse">
              <a:avLst/>
            </a:prstGeom>
            <a:solidFill>
              <a:srgbClr val="262626"/>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30" name="Freeform: Shape 66">
              <a:extLst>
                <a:ext uri="{FF2B5EF4-FFF2-40B4-BE49-F238E27FC236}">
                  <a16:creationId xmlns:a16="http://schemas.microsoft.com/office/drawing/2014/main" xmlns="" id="{4E64776E-B849-4504-B1A6-B7F64C662CA9}"/>
                </a:ext>
              </a:extLst>
            </p:cNvPr>
            <p:cNvSpPr>
              <a:spLocks/>
            </p:cNvSpPr>
            <p:nvPr/>
          </p:nvSpPr>
          <p:spPr bwMode="auto">
            <a:xfrm>
              <a:off x="4300451" y="2076936"/>
              <a:ext cx="586806" cy="58680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grpSp>
      <p:grpSp>
        <p:nvGrpSpPr>
          <p:cNvPr id="37" name="Group 26">
            <a:extLst>
              <a:ext uri="{FF2B5EF4-FFF2-40B4-BE49-F238E27FC236}">
                <a16:creationId xmlns:a16="http://schemas.microsoft.com/office/drawing/2014/main" xmlns="" id="{A84EBA03-3B4A-43BA-A78E-5A88A356737A}"/>
              </a:ext>
            </a:extLst>
          </p:cNvPr>
          <p:cNvGrpSpPr/>
          <p:nvPr/>
        </p:nvGrpSpPr>
        <p:grpSpPr>
          <a:xfrm>
            <a:off x="3595793" y="3313779"/>
            <a:ext cx="1952595" cy="837093"/>
            <a:chOff x="8323877" y="1592801"/>
            <a:chExt cx="2911889" cy="1116124"/>
          </a:xfrm>
        </p:grpSpPr>
        <p:sp>
          <p:nvSpPr>
            <p:cNvPr id="38" name="TextBox 27">
              <a:extLst>
                <a:ext uri="{FF2B5EF4-FFF2-40B4-BE49-F238E27FC236}">
                  <a16:creationId xmlns:a16="http://schemas.microsoft.com/office/drawing/2014/main" xmlns="" id="{0E4D6939-8CCB-43D6-873E-9AF32B597D99}"/>
                </a:ext>
              </a:extLst>
            </p:cNvPr>
            <p:cNvSpPr txBox="1">
              <a:spLocks/>
            </p:cNvSpPr>
            <p:nvPr/>
          </p:nvSpPr>
          <p:spPr bwMode="auto">
            <a:xfrm>
              <a:off x="8323877" y="2067967"/>
              <a:ext cx="2911889" cy="640958"/>
            </a:xfrm>
            <a:prstGeom prst="rect">
              <a:avLst/>
            </a:prstGeom>
          </p:spPr>
          <p:txBody>
            <a:bodyPr wrap="square" lIns="0" tIns="54000" rIns="0" bIns="0" anchor="t" anchorCtr="1">
              <a:normAutofit/>
            </a:bodyPr>
            <a:lstStyle/>
            <a:p>
              <a:pPr algn="ctr">
                <a:lnSpc>
                  <a:spcPct val="120000"/>
                </a:lnSpc>
                <a:spcBef>
                  <a:spcPct val="0"/>
                </a:spcBef>
                <a:defRPr/>
              </a:pP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此部分内容作为文字排版占位显示 </a:t>
              </a:r>
              <a:b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b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（建议使用主题字体）</a:t>
              </a:r>
            </a:p>
          </p:txBody>
        </p:sp>
        <p:sp>
          <p:nvSpPr>
            <p:cNvPr id="39" name="TextBox 28">
              <a:extLst>
                <a:ext uri="{FF2B5EF4-FFF2-40B4-BE49-F238E27FC236}">
                  <a16:creationId xmlns:a16="http://schemas.microsoft.com/office/drawing/2014/main" xmlns="" id="{F3CDA053-D1D2-4F65-8C27-AB24107C79CB}"/>
                </a:ext>
              </a:extLst>
            </p:cNvPr>
            <p:cNvSpPr txBox="1">
              <a:spLocks/>
            </p:cNvSpPr>
            <p:nvPr/>
          </p:nvSpPr>
          <p:spPr bwMode="auto">
            <a:xfrm>
              <a:off x="8323877" y="1592801"/>
              <a:ext cx="2911889" cy="462246"/>
            </a:xfrm>
            <a:prstGeom prst="rect">
              <a:avLst/>
            </a:prstGeom>
          </p:spPr>
          <p:txBody>
            <a:bodyPr wrap="none" lIns="0" tIns="0" rIns="0" bIns="0" anchor="b" anchorCtr="1">
              <a:normAutofit/>
            </a:bodyPr>
            <a:lstStyle/>
            <a:p>
              <a:pPr algn="ctr">
                <a:defRPr/>
              </a:pPr>
              <a:r>
                <a:rPr lang="zh-CN" altLang="en-US" sz="1200" b="1">
                  <a:solidFill>
                    <a:srgbClr val="000000">
                      <a:lumMod val="85000"/>
                      <a:lumOff val="15000"/>
                    </a:srgbClr>
                  </a:solidFill>
                  <a:latin typeface="微软雅黑" panose="020B0503020204020204" pitchFamily="34" charset="-122"/>
                  <a:ea typeface="微软雅黑" panose="020B0503020204020204" pitchFamily="34" charset="-122"/>
                </a:rPr>
                <a:t>标题文本预设</a:t>
              </a:r>
            </a:p>
          </p:txBody>
        </p:sp>
      </p:grpSp>
      <p:grpSp>
        <p:nvGrpSpPr>
          <p:cNvPr id="40" name="Group 29">
            <a:extLst>
              <a:ext uri="{FF2B5EF4-FFF2-40B4-BE49-F238E27FC236}">
                <a16:creationId xmlns:a16="http://schemas.microsoft.com/office/drawing/2014/main" xmlns="" id="{A8C27C38-A696-44DC-8087-ECD45B4BD122}"/>
              </a:ext>
            </a:extLst>
          </p:cNvPr>
          <p:cNvGrpSpPr/>
          <p:nvPr/>
        </p:nvGrpSpPr>
        <p:grpSpPr>
          <a:xfrm>
            <a:off x="5755928" y="1570974"/>
            <a:ext cx="1952595" cy="945105"/>
            <a:chOff x="8323877" y="1592801"/>
            <a:chExt cx="2911889" cy="1260140"/>
          </a:xfrm>
        </p:grpSpPr>
        <p:sp>
          <p:nvSpPr>
            <p:cNvPr id="41" name="TextBox 30">
              <a:extLst>
                <a:ext uri="{FF2B5EF4-FFF2-40B4-BE49-F238E27FC236}">
                  <a16:creationId xmlns:a16="http://schemas.microsoft.com/office/drawing/2014/main" xmlns="" id="{D2F6D9BD-207E-4CA2-A640-B25E40F70247}"/>
                </a:ext>
              </a:extLst>
            </p:cNvPr>
            <p:cNvSpPr txBox="1">
              <a:spLocks/>
            </p:cNvSpPr>
            <p:nvPr/>
          </p:nvSpPr>
          <p:spPr bwMode="auto">
            <a:xfrm>
              <a:off x="8323877" y="2067967"/>
              <a:ext cx="2911889" cy="784974"/>
            </a:xfrm>
            <a:prstGeom prst="rect">
              <a:avLst/>
            </a:prstGeom>
          </p:spPr>
          <p:txBody>
            <a:bodyPr wrap="square" lIns="0" tIns="54000" rIns="0" bIns="0" anchor="t" anchorCtr="1">
              <a:normAutofit/>
            </a:bodyPr>
            <a:lstStyle/>
            <a:p>
              <a:pPr algn="ctr">
                <a:lnSpc>
                  <a:spcPct val="120000"/>
                </a:lnSpc>
                <a:spcBef>
                  <a:spcPct val="0"/>
                </a:spcBef>
                <a:defRPr/>
              </a:pP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此部分内容作为文字排版占位显示 </a:t>
              </a:r>
              <a:b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b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（建议使用主题字体）</a:t>
              </a:r>
            </a:p>
          </p:txBody>
        </p:sp>
        <p:sp>
          <p:nvSpPr>
            <p:cNvPr id="42" name="TextBox 31">
              <a:extLst>
                <a:ext uri="{FF2B5EF4-FFF2-40B4-BE49-F238E27FC236}">
                  <a16:creationId xmlns:a16="http://schemas.microsoft.com/office/drawing/2014/main" xmlns="" id="{AA3BE962-704B-40BE-94A3-C1FD57EFBE2E}"/>
                </a:ext>
              </a:extLst>
            </p:cNvPr>
            <p:cNvSpPr txBox="1">
              <a:spLocks/>
            </p:cNvSpPr>
            <p:nvPr/>
          </p:nvSpPr>
          <p:spPr bwMode="auto">
            <a:xfrm>
              <a:off x="8323877" y="1592801"/>
              <a:ext cx="2911889" cy="462246"/>
            </a:xfrm>
            <a:prstGeom prst="rect">
              <a:avLst/>
            </a:prstGeom>
          </p:spPr>
          <p:txBody>
            <a:bodyPr wrap="none" lIns="0" tIns="0" rIns="0" bIns="0" anchor="b" anchorCtr="1">
              <a:normAutofit/>
            </a:bodyPr>
            <a:lstStyle/>
            <a:p>
              <a:pPr algn="ctr">
                <a:defRPr/>
              </a:pPr>
              <a:r>
                <a:rPr lang="zh-CN" altLang="en-US" sz="1200" b="1">
                  <a:solidFill>
                    <a:srgbClr val="000000">
                      <a:lumMod val="85000"/>
                      <a:lumOff val="15000"/>
                    </a:srgbClr>
                  </a:solidFill>
                  <a:latin typeface="微软雅黑" panose="020B0503020204020204" pitchFamily="34" charset="-122"/>
                  <a:ea typeface="微软雅黑" panose="020B0503020204020204" pitchFamily="34" charset="-122"/>
                </a:rPr>
                <a:t>标题文本预设</a:t>
              </a:r>
            </a:p>
          </p:txBody>
        </p:sp>
      </p:grpSp>
      <p:grpSp>
        <p:nvGrpSpPr>
          <p:cNvPr id="43" name="Group 42">
            <a:extLst>
              <a:ext uri="{FF2B5EF4-FFF2-40B4-BE49-F238E27FC236}">
                <a16:creationId xmlns:a16="http://schemas.microsoft.com/office/drawing/2014/main" xmlns="" id="{2CD3330F-DDDB-4DE5-90AE-9378912C2385}"/>
              </a:ext>
            </a:extLst>
          </p:cNvPr>
          <p:cNvGrpSpPr/>
          <p:nvPr/>
        </p:nvGrpSpPr>
        <p:grpSpPr>
          <a:xfrm>
            <a:off x="1440343" y="1570974"/>
            <a:ext cx="1952595" cy="945105"/>
            <a:chOff x="8323877" y="1592801"/>
            <a:chExt cx="2911889" cy="1260140"/>
          </a:xfrm>
        </p:grpSpPr>
        <p:sp>
          <p:nvSpPr>
            <p:cNvPr id="44" name="TextBox 43">
              <a:extLst>
                <a:ext uri="{FF2B5EF4-FFF2-40B4-BE49-F238E27FC236}">
                  <a16:creationId xmlns:a16="http://schemas.microsoft.com/office/drawing/2014/main" xmlns="" id="{D9432646-045D-46D5-A143-FDF8C89889D2}"/>
                </a:ext>
              </a:extLst>
            </p:cNvPr>
            <p:cNvSpPr txBox="1">
              <a:spLocks/>
            </p:cNvSpPr>
            <p:nvPr/>
          </p:nvSpPr>
          <p:spPr bwMode="auto">
            <a:xfrm>
              <a:off x="8323877" y="2067967"/>
              <a:ext cx="2911889" cy="784974"/>
            </a:xfrm>
            <a:prstGeom prst="rect">
              <a:avLst/>
            </a:prstGeom>
          </p:spPr>
          <p:txBody>
            <a:bodyPr wrap="square" lIns="0" tIns="54000" rIns="0" bIns="0" anchor="t" anchorCtr="1">
              <a:normAutofit/>
            </a:bodyPr>
            <a:lstStyle/>
            <a:p>
              <a:pPr algn="ctr">
                <a:lnSpc>
                  <a:spcPct val="120000"/>
                </a:lnSpc>
                <a:spcBef>
                  <a:spcPct val="0"/>
                </a:spcBef>
                <a:defRPr/>
              </a:pP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此部分内容作为文字排版占位显示 </a:t>
              </a:r>
              <a:b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br>
              <a:r>
                <a:rPr lang="zh-CN" altLang="en-US" sz="788">
                  <a:solidFill>
                    <a:srgbClr val="000000">
                      <a:lumMod val="85000"/>
                      <a:lumOff val="15000"/>
                    </a:srgbClr>
                  </a:solidFill>
                  <a:latin typeface="微软雅黑" panose="020B0503020204020204" pitchFamily="34" charset="-122"/>
                  <a:ea typeface="微软雅黑" panose="020B0503020204020204" pitchFamily="34" charset="-122"/>
                </a:rPr>
                <a:t>（建议使用主题字体）</a:t>
              </a:r>
            </a:p>
          </p:txBody>
        </p:sp>
        <p:sp>
          <p:nvSpPr>
            <p:cNvPr id="45" name="TextBox 44">
              <a:extLst>
                <a:ext uri="{FF2B5EF4-FFF2-40B4-BE49-F238E27FC236}">
                  <a16:creationId xmlns:a16="http://schemas.microsoft.com/office/drawing/2014/main" xmlns="" id="{0F95E249-8401-42A5-9A7A-084BEF98F98C}"/>
                </a:ext>
              </a:extLst>
            </p:cNvPr>
            <p:cNvSpPr txBox="1">
              <a:spLocks/>
            </p:cNvSpPr>
            <p:nvPr/>
          </p:nvSpPr>
          <p:spPr bwMode="auto">
            <a:xfrm>
              <a:off x="8323877" y="1592801"/>
              <a:ext cx="2911889" cy="462246"/>
            </a:xfrm>
            <a:prstGeom prst="rect">
              <a:avLst/>
            </a:prstGeom>
          </p:spPr>
          <p:txBody>
            <a:bodyPr wrap="none" lIns="0" tIns="0" rIns="0" bIns="0" anchor="b" anchorCtr="1">
              <a:normAutofit/>
            </a:bodyPr>
            <a:lstStyle/>
            <a:p>
              <a:pPr algn="ctr">
                <a:defRPr/>
              </a:pPr>
              <a:r>
                <a:rPr lang="zh-CN" altLang="en-US" sz="1200" b="1">
                  <a:solidFill>
                    <a:srgbClr val="000000">
                      <a:lumMod val="85000"/>
                      <a:lumOff val="15000"/>
                    </a:srgb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2915699205"/>
      </p:ext>
    </p:extLst>
  </p:cSld>
  <p:clrMapOvr>
    <a:masterClrMapping/>
  </p:clrMapOvr>
  <mc:AlternateContent xmlns:mc="http://schemas.openxmlformats.org/markup-compatibility/2006" xmlns:p14="http://schemas.microsoft.com/office/powerpoint/2010/main">
    <mc:Choice Requires="p14">
      <p:transition spd="slow" p14:dur="150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360"/>
                                          </p:val>
                                        </p:tav>
                                        <p:tav tm="100000">
                                          <p:val>
                                            <p:fltVal val="0"/>
                                          </p:val>
                                        </p:tav>
                                      </p:tavLst>
                                    </p:anim>
                                    <p:animEffect transition="in" filter="fade">
                                      <p:cBhvr>
                                        <p:cTn id="15" dur="500"/>
                                        <p:tgtEl>
                                          <p:spTgt spid="24"/>
                                        </p:tgtEl>
                                      </p:cBhvr>
                                    </p:animEffect>
                                  </p:childTnLst>
                                </p:cTn>
                              </p:par>
                              <p:par>
                                <p:cTn id="16" presetID="49" presetClass="entr" presetSubtype="0" decel="10000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 calcmode="lin" valueType="num">
                                      <p:cBhvr>
                                        <p:cTn id="20" dur="500" fill="hold"/>
                                        <p:tgtEl>
                                          <p:spTgt spid="28"/>
                                        </p:tgtEl>
                                        <p:attrNameLst>
                                          <p:attrName>style.rotation</p:attrName>
                                        </p:attrNameLst>
                                      </p:cBhvr>
                                      <p:tavLst>
                                        <p:tav tm="0">
                                          <p:val>
                                            <p:fltVal val="360"/>
                                          </p:val>
                                        </p:tav>
                                        <p:tav tm="100000">
                                          <p:val>
                                            <p:fltVal val="0"/>
                                          </p:val>
                                        </p:tav>
                                      </p:tavLst>
                                    </p:anim>
                                    <p:animEffect transition="in" filter="fade">
                                      <p:cBhvr>
                                        <p:cTn id="21" dur="500"/>
                                        <p:tgtEl>
                                          <p:spTgt spid="28"/>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style.rotation</p:attrName>
                                        </p:attrNameLst>
                                      </p:cBhvr>
                                      <p:tavLst>
                                        <p:tav tm="0">
                                          <p:val>
                                            <p:fltVal val="360"/>
                                          </p:val>
                                        </p:tav>
                                        <p:tav tm="100000">
                                          <p:val>
                                            <p:fltVal val="0"/>
                                          </p:val>
                                        </p:tav>
                                      </p:tavLst>
                                    </p:anim>
                                    <p:animEffect transition="in" filter="fade">
                                      <p:cBhvr>
                                        <p:cTn id="27" dur="500"/>
                                        <p:tgtEl>
                                          <p:spTgt spid="20"/>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1500"/>
                            </p:stCondLst>
                            <p:childTnLst>
                              <p:par>
                                <p:cTn id="37" presetID="22" presetClass="entr" presetSubtype="1"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7" name="TextBox 26">
            <a:extLst>
              <a:ext uri="{FF2B5EF4-FFF2-40B4-BE49-F238E27FC236}">
                <a16:creationId xmlns:a16="http://schemas.microsoft.com/office/drawing/2014/main" xmlns="" id="{0F94784E-A3F3-40A4-8B55-5B63EFCF81CC}"/>
              </a:ext>
            </a:extLst>
          </p:cNvPr>
          <p:cNvSpPr txBox="1"/>
          <p:nvPr/>
        </p:nvSpPr>
        <p:spPr>
          <a:xfrm>
            <a:off x="3275856" y="1748304"/>
            <a:ext cx="2954655" cy="646331"/>
          </a:xfrm>
          <a:prstGeom prst="rect">
            <a:avLst/>
          </a:prstGeom>
          <a:noFill/>
        </p:spPr>
        <p:txBody>
          <a:bodyPr wrap="none" rtlCol="0">
            <a:spAutoFit/>
          </a:bodyPr>
          <a:lstStyle/>
          <a:p>
            <a:r>
              <a:rPr lang="zh-CN" altLang="en-US" sz="3600" dirty="0">
                <a:solidFill>
                  <a:schemeClr val="bg1"/>
                </a:solidFill>
                <a:latin typeface="微软雅黑" pitchFamily="34" charset="-122"/>
                <a:ea typeface="微软雅黑" pitchFamily="34" charset="-122"/>
              </a:rPr>
              <a:t>谢谢您的聆听</a:t>
            </a:r>
          </a:p>
        </p:txBody>
      </p:sp>
      <p:sp>
        <p:nvSpPr>
          <p:cNvPr id="8" name="TextBox 32">
            <a:extLst>
              <a:ext uri="{FF2B5EF4-FFF2-40B4-BE49-F238E27FC236}">
                <a16:creationId xmlns:a16="http://schemas.microsoft.com/office/drawing/2014/main" xmlns="" id="{444EA7BA-C53B-442D-B5E8-D1711B111597}"/>
              </a:ext>
            </a:extLst>
          </p:cNvPr>
          <p:cNvSpPr txBox="1"/>
          <p:nvPr/>
        </p:nvSpPr>
        <p:spPr>
          <a:xfrm>
            <a:off x="3342930" y="2389985"/>
            <a:ext cx="2970686"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bg1"/>
                </a:solidFill>
                <a:latin typeface="微软雅黑" pitchFamily="34" charset="-122"/>
                <a:ea typeface="微软雅黑" pitchFamily="34" charset="-122"/>
                <a:cs typeface="微软雅黑" pitchFamily="34" charset="-122"/>
              </a:rPr>
              <a:t>适用于教师说课</a:t>
            </a:r>
            <a:r>
              <a:rPr lang="en-US" altLang="zh-CN" sz="1400" dirty="0">
                <a:solidFill>
                  <a:schemeClr val="bg1"/>
                </a:solidFill>
                <a:latin typeface="微软雅黑" pitchFamily="34" charset="-122"/>
                <a:ea typeface="微软雅黑" pitchFamily="34" charset="-122"/>
                <a:cs typeface="微软雅黑" pitchFamily="34" charset="-122"/>
              </a:rPr>
              <a:t>/</a:t>
            </a:r>
            <a:r>
              <a:rPr lang="zh-CN" altLang="en-US" sz="1400" dirty="0">
                <a:solidFill>
                  <a:schemeClr val="bg1"/>
                </a:solidFill>
                <a:latin typeface="微软雅黑" pitchFamily="34" charset="-122"/>
                <a:ea typeface="微软雅黑" pitchFamily="34" charset="-122"/>
                <a:cs typeface="微软雅黑" pitchFamily="34" charset="-122"/>
              </a:rPr>
              <a:t>音乐节</a:t>
            </a:r>
            <a:r>
              <a:rPr lang="en-US" altLang="zh-CN" sz="1400" dirty="0">
                <a:solidFill>
                  <a:schemeClr val="bg1"/>
                </a:solidFill>
                <a:latin typeface="微软雅黑" pitchFamily="34" charset="-122"/>
                <a:ea typeface="微软雅黑" pitchFamily="34" charset="-122"/>
                <a:cs typeface="微软雅黑" pitchFamily="34" charset="-122"/>
              </a:rPr>
              <a:t>/</a:t>
            </a:r>
            <a:r>
              <a:rPr lang="zh-CN" altLang="en-US" sz="1400" dirty="0">
                <a:solidFill>
                  <a:schemeClr val="bg1"/>
                </a:solidFill>
                <a:latin typeface="微软雅黑" pitchFamily="34" charset="-122"/>
                <a:ea typeface="微软雅黑" pitchFamily="34" charset="-122"/>
                <a:cs typeface="微软雅黑" pitchFamily="34" charset="-122"/>
              </a:rPr>
              <a:t>音乐会</a:t>
            </a:r>
            <a:r>
              <a:rPr lang="en-US" altLang="zh-CN" sz="1400" dirty="0">
                <a:solidFill>
                  <a:schemeClr val="bg1"/>
                </a:solidFill>
                <a:latin typeface="微软雅黑" pitchFamily="34" charset="-122"/>
                <a:ea typeface="微软雅黑" pitchFamily="34" charset="-122"/>
                <a:cs typeface="微软雅黑" pitchFamily="34" charset="-122"/>
              </a:rPr>
              <a:t>ppt</a:t>
            </a:r>
            <a:endParaRPr lang="zh-CN" altLang="en-US" sz="1400" dirty="0">
              <a:solidFill>
                <a:schemeClr val="bg1"/>
              </a:solidFill>
              <a:latin typeface="微软雅黑" pitchFamily="34" charset="-122"/>
              <a:ea typeface="微软雅黑" pitchFamily="34" charset="-122"/>
              <a:cs typeface="微软雅黑" pitchFamily="34" charset="-122"/>
            </a:endParaRPr>
          </a:p>
        </p:txBody>
      </p:sp>
      <p:sp>
        <p:nvSpPr>
          <p:cNvPr id="9" name="TextBox 33">
            <a:extLst>
              <a:ext uri="{FF2B5EF4-FFF2-40B4-BE49-F238E27FC236}">
                <a16:creationId xmlns:a16="http://schemas.microsoft.com/office/drawing/2014/main" xmlns="" id="{7628E026-410E-4E9F-9EBF-8E8778495446}"/>
              </a:ext>
            </a:extLst>
          </p:cNvPr>
          <p:cNvSpPr txBox="1"/>
          <p:nvPr/>
        </p:nvSpPr>
        <p:spPr>
          <a:xfrm>
            <a:off x="2837746" y="2726799"/>
            <a:ext cx="3981047" cy="276999"/>
          </a:xfrm>
          <a:prstGeom prst="rect">
            <a:avLst/>
          </a:prstGeom>
          <a:noFill/>
        </p:spPr>
        <p:txBody>
          <a:bodyPr wrap="square" rtlCol="0">
            <a:spAutoFit/>
          </a:bodyPr>
          <a:lstStyle/>
          <a:p>
            <a:r>
              <a:rPr lang="en-US" altLang="zh-CN" sz="1200" dirty="0">
                <a:solidFill>
                  <a:schemeClr val="bg1"/>
                </a:solidFill>
              </a:rPr>
              <a:t>CCTV FUTURE ADVERTISING COMPANYIS CCTV TO EXOLORE</a:t>
            </a:r>
            <a:endParaRPr lang="zh-CN" altLang="en-US" sz="1200" dirty="0">
              <a:solidFill>
                <a:schemeClr val="bg1"/>
              </a:solidFill>
            </a:endParaRPr>
          </a:p>
        </p:txBody>
      </p:sp>
      <p:sp>
        <p:nvSpPr>
          <p:cNvPr id="10" name="TextBox 12">
            <a:extLst>
              <a:ext uri="{FF2B5EF4-FFF2-40B4-BE49-F238E27FC236}">
                <a16:creationId xmlns:a16="http://schemas.microsoft.com/office/drawing/2014/main" xmlns="" id="{E56A5A79-974F-4D55-80BA-3A152FD4020A}"/>
              </a:ext>
            </a:extLst>
          </p:cNvPr>
          <p:cNvSpPr txBox="1"/>
          <p:nvPr/>
        </p:nvSpPr>
        <p:spPr>
          <a:xfrm>
            <a:off x="3925238" y="699542"/>
            <a:ext cx="1798890" cy="1200329"/>
          </a:xfrm>
          <a:prstGeom prst="rect">
            <a:avLst/>
          </a:prstGeom>
          <a:noFill/>
        </p:spPr>
        <p:txBody>
          <a:bodyPr wrap="none" rtlCol="0">
            <a:spAutoFit/>
          </a:bodyPr>
          <a:lstStyle/>
          <a:p>
            <a:r>
              <a:rPr lang="en-US" altLang="zh-CN" sz="7200" spc="-300" dirty="0">
                <a:solidFill>
                  <a:schemeClr val="bg1"/>
                </a:solidFill>
                <a:latin typeface="Agency FB" pitchFamily="34" charset="0"/>
              </a:rPr>
              <a:t>2 0 1 9</a:t>
            </a:r>
            <a:endParaRPr lang="zh-CN" altLang="en-US" sz="7200" spc="-300" dirty="0">
              <a:solidFill>
                <a:schemeClr val="bg1"/>
              </a:solidFill>
              <a:latin typeface="Agency FB" pitchFamily="34" charset="0"/>
            </a:endParaRPr>
          </a:p>
        </p:txBody>
      </p:sp>
    </p:spTree>
    <p:extLst>
      <p:ext uri="{BB962C8B-B14F-4D97-AF65-F5344CB8AC3E}">
        <p14:creationId xmlns:p14="http://schemas.microsoft.com/office/powerpoint/2010/main" val="2391491591"/>
      </p:ext>
    </p:extLst>
  </p:cSld>
  <p:clrMapOvr>
    <a:masterClrMapping/>
  </p:clrMapOvr>
  <mc:AlternateContent xmlns:mc="http://schemas.openxmlformats.org/markup-compatibility/2006" xmlns:p14="http://schemas.microsoft.com/office/powerpoint/2010/main">
    <mc:Choice Requires="p14">
      <p:transition spd="slow" p14:dur="1500" advClick="0" advTm="6000">
        <p:fad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ppt_w</p:attrName>
                                        </p:attrNameLst>
                                      </p:cBhvr>
                                      <p:tavLst>
                                        <p:tav tm="0" fmla="#ppt_w*sin(2.5*pi*$)">
                                          <p:val>
                                            <p:fltVal val="0"/>
                                          </p:val>
                                        </p:tav>
                                        <p:tav tm="100000">
                                          <p:val>
                                            <p:fltVal val="1"/>
                                          </p:val>
                                        </p:tav>
                                      </p:tavLst>
                                    </p:anim>
                                    <p:anim calcmode="lin" valueType="num">
                                      <p:cBhvr>
                                        <p:cTn id="9" dur="1000" fill="hold"/>
                                        <p:tgtEl>
                                          <p:spTgt spid="10"/>
                                        </p:tgtEl>
                                        <p:attrNameLst>
                                          <p:attrName>ppt_h</p:attrName>
                                        </p:attrNameLst>
                                      </p:cBhvr>
                                      <p:tavLst>
                                        <p:tav tm="0">
                                          <p:val>
                                            <p:strVal val="#ppt_h"/>
                                          </p:val>
                                        </p:tav>
                                        <p:tav tm="100000">
                                          <p:val>
                                            <p:strVal val="#ppt_h"/>
                                          </p:val>
                                        </p:tav>
                                      </p:tavLst>
                                    </p:anim>
                                  </p:childTnLst>
                                </p:cTn>
                              </p:par>
                            </p:childTnLst>
                          </p:cTn>
                        </p:par>
                        <p:par>
                          <p:cTn id="10" fill="hold">
                            <p:stCondLst>
                              <p:cond delay="13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childTnLst>
                          </p:cTn>
                        </p:par>
                        <p:par>
                          <p:cTn id="17" fill="hold">
                            <p:stCondLst>
                              <p:cond delay="2800"/>
                            </p:stCondLst>
                            <p:childTnLst>
                              <p:par>
                                <p:cTn id="18" presetID="40"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1"/>
                                          </p:val>
                                        </p:tav>
                                        <p:tav tm="100000">
                                          <p:val>
                                            <p:strVal val="#ppt_x"/>
                                          </p:val>
                                        </p:tav>
                                      </p:tavLst>
                                    </p:anim>
                                    <p:anim calcmode="lin" valueType="num">
                                      <p:cBhvr>
                                        <p:cTn id="22" dur="10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5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48"/>
          <p:cNvSpPr txBox="1"/>
          <p:nvPr/>
        </p:nvSpPr>
        <p:spPr>
          <a:xfrm>
            <a:off x="3159721" y="1816393"/>
            <a:ext cx="4176464" cy="677108"/>
          </a:xfrm>
          <a:prstGeom prst="rect">
            <a:avLst/>
          </a:prstGeom>
          <a:noFill/>
        </p:spPr>
        <p:txBody>
          <a:bodyPr wrap="square" lIns="0" tIns="0" rIns="0" bIns="0"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4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779912" y="2580536"/>
            <a:ext cx="2780138" cy="135230"/>
          </a:xfrm>
          <a:prstGeom prst="rect">
            <a:avLst/>
          </a:prstGeom>
          <a:noFill/>
        </p:spPr>
        <p:txBody>
          <a:bodyPr wrap="square" lIns="0" tIns="0" rIns="0" bIns="0" rtlCol="0">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4" name="TextBox 48"/>
          <p:cNvSpPr txBox="1"/>
          <p:nvPr/>
        </p:nvSpPr>
        <p:spPr>
          <a:xfrm>
            <a:off x="3851920" y="752461"/>
            <a:ext cx="1484586" cy="1231106"/>
          </a:xfrm>
          <a:prstGeom prst="rect">
            <a:avLst/>
          </a:prstGeom>
          <a:noFill/>
        </p:spPr>
        <p:txBody>
          <a:bodyPr wrap="square" lIns="0" tIns="0" rIns="0" bIns="0" rtlCol="0">
            <a:spAutoFit/>
          </a:bodyPr>
          <a:lstStyle/>
          <a:p>
            <a:r>
              <a:rPr lang="en-US" altLang="zh-CN" sz="8000" dirty="0">
                <a:solidFill>
                  <a:schemeClr val="bg1"/>
                </a:solidFill>
                <a:latin typeface="OCR A Extended" panose="02010509020102010303" pitchFamily="50" charset="0"/>
                <a:ea typeface="华康雅宋体W9(P)" panose="02020900000000000000" pitchFamily="18" charset="-122"/>
                <a:cs typeface="+mn-ea"/>
                <a:sym typeface="+mn-lt"/>
              </a:rPr>
              <a:t>01</a:t>
            </a:r>
            <a:endParaRPr lang="en-GB" altLang="zh-CN" sz="8000" dirty="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xmlns:p14="http://schemas.microsoft.com/office/powerpoint/2010/main" val="248232468"/>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6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par>
                          <p:cTn id="12" fill="hold">
                            <p:stCondLst>
                              <p:cond delay="76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8"/>
                                        </p:tgtEl>
                                        <p:attrNameLst>
                                          <p:attrName>style.visibility</p:attrName>
                                        </p:attrNameLst>
                                      </p:cBhvr>
                                      <p:to>
                                        <p:strVal val="visible"/>
                                      </p:to>
                                    </p:set>
                                    <p:animEffect transition="in" filter="wipe(left)">
                                      <p:cBhvr>
                                        <p:cTn id="15"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B0AB66CC-6939-41AD-B9DD-55106D73B01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t="25000"/>
          <a:stretch/>
        </p:blipFill>
        <p:spPr>
          <a:xfrm>
            <a:off x="0" y="0"/>
            <a:ext cx="9144000" cy="5143500"/>
          </a:xfrm>
          <a:prstGeom prst="rect">
            <a:avLst/>
          </a:prstGeom>
        </p:spPr>
      </p:pic>
      <p:sp>
        <p:nvSpPr>
          <p:cNvPr id="40" name="任意多边形 22">
            <a:extLst>
              <a:ext uri="{FF2B5EF4-FFF2-40B4-BE49-F238E27FC236}">
                <a16:creationId xmlns:a16="http://schemas.microsoft.com/office/drawing/2014/main" xmlns="" id="{CC642788-DE56-43CA-AA11-EC9B066D2F92}"/>
              </a:ext>
            </a:extLst>
          </p:cNvPr>
          <p:cNvSpPr/>
          <p:nvPr/>
        </p:nvSpPr>
        <p:spPr>
          <a:xfrm>
            <a:off x="3689694" y="0"/>
            <a:ext cx="5454307" cy="5143500"/>
          </a:xfrm>
          <a:custGeom>
            <a:avLst/>
            <a:gdLst>
              <a:gd name="connsiteX0" fmla="*/ 3428999 w 7272409"/>
              <a:gd name="connsiteY0" fmla="*/ 0 h 6858000"/>
              <a:gd name="connsiteX1" fmla="*/ 7272409 w 7272409"/>
              <a:gd name="connsiteY1" fmla="*/ 0 h 6858000"/>
              <a:gd name="connsiteX2" fmla="*/ 7272409 w 7272409"/>
              <a:gd name="connsiteY2" fmla="*/ 6858000 h 6858000"/>
              <a:gd name="connsiteX3" fmla="*/ 3428999 w 7272409"/>
              <a:gd name="connsiteY3" fmla="*/ 6858000 h 6858000"/>
              <a:gd name="connsiteX4" fmla="*/ 0 w 7272409"/>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2409" h="6858000">
                <a:moveTo>
                  <a:pt x="3428999" y="0"/>
                </a:moveTo>
                <a:lnTo>
                  <a:pt x="7272409" y="0"/>
                </a:lnTo>
                <a:lnTo>
                  <a:pt x="7272409" y="6858000"/>
                </a:lnTo>
                <a:lnTo>
                  <a:pt x="3428999" y="6858000"/>
                </a:lnTo>
                <a:lnTo>
                  <a:pt x="0" y="3429000"/>
                </a:lnTo>
                <a:close/>
              </a:path>
            </a:pathLst>
          </a:custGeom>
          <a:solidFill>
            <a:schemeClr val="tx1">
              <a:lumMod val="50000"/>
              <a:lumOff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任意多边形 23">
            <a:extLst>
              <a:ext uri="{FF2B5EF4-FFF2-40B4-BE49-F238E27FC236}">
                <a16:creationId xmlns:a16="http://schemas.microsoft.com/office/drawing/2014/main" xmlns="" id="{711B26D3-1292-4A2A-B557-1054DB4F4495}"/>
              </a:ext>
            </a:extLst>
          </p:cNvPr>
          <p:cNvSpPr/>
          <p:nvPr/>
        </p:nvSpPr>
        <p:spPr>
          <a:xfrm>
            <a:off x="3482007" y="0"/>
            <a:ext cx="5661993" cy="5143500"/>
          </a:xfrm>
          <a:custGeom>
            <a:avLst/>
            <a:gdLst>
              <a:gd name="connsiteX0" fmla="*/ 3421743 w 7549324"/>
              <a:gd name="connsiteY0" fmla="*/ 0 h 6858000"/>
              <a:gd name="connsiteX1" fmla="*/ 3467540 w 7549324"/>
              <a:gd name="connsiteY1" fmla="*/ 0 h 6858000"/>
              <a:gd name="connsiteX2" fmla="*/ 7549324 w 7549324"/>
              <a:gd name="connsiteY2" fmla="*/ 4081785 h 6858000"/>
              <a:gd name="connsiteX3" fmla="*/ 7549324 w 7549324"/>
              <a:gd name="connsiteY3" fmla="*/ 6858000 h 6858000"/>
              <a:gd name="connsiteX4" fmla="*/ 3436256 w 7549324"/>
              <a:gd name="connsiteY4" fmla="*/ 6858000 h 6858000"/>
              <a:gd name="connsiteX5" fmla="*/ 0 w 7549324"/>
              <a:gd name="connsiteY5" fmla="*/ 342174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49324" h="6858000">
                <a:moveTo>
                  <a:pt x="3421743" y="0"/>
                </a:moveTo>
                <a:lnTo>
                  <a:pt x="3467540" y="0"/>
                </a:lnTo>
                <a:lnTo>
                  <a:pt x="7549324" y="4081785"/>
                </a:lnTo>
                <a:lnTo>
                  <a:pt x="7549324" y="6858000"/>
                </a:lnTo>
                <a:lnTo>
                  <a:pt x="3436256" y="6858000"/>
                </a:lnTo>
                <a:lnTo>
                  <a:pt x="0" y="3421744"/>
                </a:lnTo>
                <a:close/>
              </a:path>
            </a:pathLst>
          </a:custGeom>
          <a:solidFill>
            <a:schemeClr val="tx1">
              <a:lumMod val="50000"/>
              <a:lumOff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2" name="矩形 41">
            <a:extLst>
              <a:ext uri="{FF2B5EF4-FFF2-40B4-BE49-F238E27FC236}">
                <a16:creationId xmlns:a16="http://schemas.microsoft.com/office/drawing/2014/main" xmlns="" id="{CFC283D8-5CCE-4759-B658-4B8297609E77}"/>
              </a:ext>
            </a:extLst>
          </p:cNvPr>
          <p:cNvSpPr/>
          <p:nvPr/>
        </p:nvSpPr>
        <p:spPr>
          <a:xfrm>
            <a:off x="5062538" y="2298859"/>
            <a:ext cx="2708434" cy="1546577"/>
          </a:xfrm>
          <a:prstGeom prst="rect">
            <a:avLst/>
          </a:prstGeom>
        </p:spPr>
        <p:txBody>
          <a:bodyPr wrap="square">
            <a:spAutoFit/>
          </a:bodyPr>
          <a:lstStyle/>
          <a:p>
            <a:pPr algn="l" fontAlgn="auto">
              <a:lnSpc>
                <a:spcPct val="150000"/>
              </a:lnSpc>
            </a:pPr>
            <a:r>
              <a:rPr sz="1050" dirty="0">
                <a:solidFill>
                  <a:schemeClr val="bg1"/>
                </a:solidFill>
                <a:latin typeface="华文细黑" panose="02010600040101010101" pitchFamily="2" charset="-122"/>
                <a:ea typeface="华文细黑" panose="02010600040101010101" pitchFamily="2" charset="-122"/>
                <a:cs typeface="+mn-ea"/>
                <a:sym typeface="+mn-lt"/>
              </a:rPr>
              <a:t>When a cigarette falls in love with a match,it is destined to be hurt.When a cigarette falls in love with a match,it is destined to be hurt.When a cigarette falls in love with a match,it is destined to be hurt.</a:t>
            </a:r>
            <a:endParaRPr lang="zh-CN" altLang="en-US" sz="1050" dirty="0">
              <a:solidFill>
                <a:schemeClr val="bg1"/>
              </a:solidFill>
              <a:latin typeface="华文细黑" panose="02010600040101010101" pitchFamily="2" charset="-122"/>
              <a:ea typeface="华文细黑" panose="02010600040101010101" pitchFamily="2" charset="-122"/>
              <a:cs typeface="+mn-ea"/>
              <a:sym typeface="+mn-lt"/>
            </a:endParaRPr>
          </a:p>
        </p:txBody>
      </p:sp>
      <p:sp>
        <p:nvSpPr>
          <p:cNvPr id="43" name="直角三角形 42">
            <a:extLst>
              <a:ext uri="{FF2B5EF4-FFF2-40B4-BE49-F238E27FC236}">
                <a16:creationId xmlns:a16="http://schemas.microsoft.com/office/drawing/2014/main" xmlns="" id="{B418F55A-68FF-41F8-A98F-6BC305BA0A3A}"/>
              </a:ext>
            </a:extLst>
          </p:cNvPr>
          <p:cNvSpPr/>
          <p:nvPr/>
        </p:nvSpPr>
        <p:spPr>
          <a:xfrm flipV="1">
            <a:off x="0" y="0"/>
            <a:ext cx="1960245" cy="1960245"/>
          </a:xfrm>
          <a:prstGeom prst="rtTriangl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 name="文本框 45">
            <a:extLst>
              <a:ext uri="{FF2B5EF4-FFF2-40B4-BE49-F238E27FC236}">
                <a16:creationId xmlns:a16="http://schemas.microsoft.com/office/drawing/2014/main" xmlns="" id="{54792250-DE42-41FB-85E0-7549A867DFD8}"/>
              </a:ext>
            </a:extLst>
          </p:cNvPr>
          <p:cNvSpPr txBox="1"/>
          <p:nvPr/>
        </p:nvSpPr>
        <p:spPr>
          <a:xfrm>
            <a:off x="4322922" y="1661160"/>
            <a:ext cx="1814989" cy="323165"/>
          </a:xfrm>
          <a:prstGeom prst="rect">
            <a:avLst/>
          </a:prstGeom>
          <a:noFill/>
        </p:spPr>
        <p:txBody>
          <a:bodyPr wrap="square" rtlCol="0">
            <a:spAutoFit/>
          </a:bodyPr>
          <a:lstStyle/>
          <a:p>
            <a:pPr algn="dist" fontAlgn="auto">
              <a:lnSpc>
                <a:spcPct val="100000"/>
              </a:lnSpc>
            </a:pPr>
            <a:r>
              <a:rPr lang="zh-CN" altLang="en-US" sz="1500" b="1">
                <a:solidFill>
                  <a:schemeClr val="bg1"/>
                </a:solidFill>
                <a:latin typeface="微软雅黑" panose="020B0503020204020204" charset="-122"/>
                <a:ea typeface="微软雅黑" panose="020B0503020204020204" charset="-122"/>
                <a:sym typeface="+mn-ea"/>
              </a:rPr>
              <a:t>单击此处输入标题</a:t>
            </a:r>
          </a:p>
        </p:txBody>
      </p:sp>
    </p:spTree>
    <p:extLst>
      <p:ext uri="{BB962C8B-B14F-4D97-AF65-F5344CB8AC3E}">
        <p14:creationId xmlns:p14="http://schemas.microsoft.com/office/powerpoint/2010/main" val="3016786500"/>
      </p:ext>
    </p:extLst>
  </p:cSld>
  <p:clrMapOvr>
    <a:masterClrMapping/>
  </p:clrMapOvr>
  <mc:AlternateContent xmlns:mc="http://schemas.openxmlformats.org/markup-compatibility/2006" xmlns:p14="http://schemas.microsoft.com/office/powerpoint/2010/main">
    <mc:Choice Requires="p14">
      <p:transition spd="slow" p14:dur="1500" advClick="0" advTm="2600">
        <p:checker/>
      </p:transition>
    </mc:Choice>
    <mc:Fallback xmlns="">
      <p:transition spd="slow" advClick="0" advTm="26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fill="hold"/>
                                        <p:tgtEl>
                                          <p:spTgt spid="40"/>
                                        </p:tgtEl>
                                        <p:attrNameLst>
                                          <p:attrName>ppt_x</p:attrName>
                                        </p:attrNameLst>
                                      </p:cBhvr>
                                      <p:tavLst>
                                        <p:tav tm="0">
                                          <p:val>
                                            <p:strVal val="1+#ppt_w/2"/>
                                          </p:val>
                                        </p:tav>
                                        <p:tav tm="100000">
                                          <p:val>
                                            <p:strVal val="#ppt_x"/>
                                          </p:val>
                                        </p:tav>
                                      </p:tavLst>
                                    </p:anim>
                                    <p:anim calcmode="lin" valueType="num">
                                      <p:cBhvr additive="base">
                                        <p:cTn id="13" dur="75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5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750" fill="hold"/>
                                        <p:tgtEl>
                                          <p:spTgt spid="41"/>
                                        </p:tgtEl>
                                        <p:attrNameLst>
                                          <p:attrName>ppt_x</p:attrName>
                                        </p:attrNameLst>
                                      </p:cBhvr>
                                      <p:tavLst>
                                        <p:tav tm="0">
                                          <p:val>
                                            <p:strVal val="1+#ppt_w/2"/>
                                          </p:val>
                                        </p:tav>
                                        <p:tav tm="100000">
                                          <p:val>
                                            <p:strVal val="#ppt_x"/>
                                          </p:val>
                                        </p:tav>
                                      </p:tavLst>
                                    </p:anim>
                                    <p:anim calcmode="lin" valueType="num">
                                      <p:cBhvr additive="base">
                                        <p:cTn id="17" dur="75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p:bldP spid="43" grpId="0" animBg="1"/>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MH_Other_1"/>
          <p:cNvSpPr/>
          <p:nvPr/>
        </p:nvSpPr>
        <p:spPr>
          <a:xfrm rot="21600000">
            <a:off x="4467458" y="1343916"/>
            <a:ext cx="694056"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A</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642" y="897796"/>
            <a:ext cx="14886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6" name="MH_Other_2"/>
          <p:cNvSpPr/>
          <p:nvPr/>
        </p:nvSpPr>
        <p:spPr>
          <a:xfrm rot="21600000">
            <a:off x="3979337" y="2088202"/>
            <a:ext cx="704523"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B</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784" y="1641601"/>
            <a:ext cx="1513661"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8" name="MH_Other_1"/>
          <p:cNvSpPr/>
          <p:nvPr/>
        </p:nvSpPr>
        <p:spPr>
          <a:xfrm rot="21600000">
            <a:off x="4467466" y="2851246"/>
            <a:ext cx="694055"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C</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646" y="2405132"/>
            <a:ext cx="14886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 name="MH_Other_2"/>
          <p:cNvSpPr/>
          <p:nvPr/>
        </p:nvSpPr>
        <p:spPr>
          <a:xfrm rot="21600000">
            <a:off x="3979336" y="3595531"/>
            <a:ext cx="704527"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D</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787" y="3148929"/>
            <a:ext cx="1513658"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5460490" y="1533950"/>
            <a:ext cx="2486508" cy="276989"/>
          </a:xfrm>
          <a:prstGeom prst="rect">
            <a:avLst/>
          </a:prstGeom>
          <a:noFill/>
        </p:spPr>
        <p:txBody>
          <a:bodyPr wrap="square" lIns="91430" tIns="45715" rIns="91430" bIns="45715" rtlCol="0">
            <a:sp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3" name="文本框 12"/>
          <p:cNvSpPr txBox="1"/>
          <p:nvPr/>
        </p:nvSpPr>
        <p:spPr>
          <a:xfrm>
            <a:off x="5460490" y="3035333"/>
            <a:ext cx="2486508" cy="276989"/>
          </a:xfrm>
          <a:prstGeom prst="rect">
            <a:avLst/>
          </a:prstGeom>
          <a:noFill/>
        </p:spPr>
        <p:txBody>
          <a:bodyPr wrap="square" lIns="91430" tIns="45715" rIns="91430" bIns="45715" rtlCol="0">
            <a:sp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4" name="文本框 13"/>
          <p:cNvSpPr txBox="1"/>
          <p:nvPr/>
        </p:nvSpPr>
        <p:spPr>
          <a:xfrm>
            <a:off x="1340037" y="2307862"/>
            <a:ext cx="2486508" cy="276989"/>
          </a:xfrm>
          <a:prstGeom prst="rect">
            <a:avLst/>
          </a:prstGeom>
          <a:noFill/>
        </p:spPr>
        <p:txBody>
          <a:bodyPr wrap="square" lIns="91430" tIns="45715" rIns="91430" bIns="45715" rtlCol="0">
            <a:sp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5" name="文本框 14"/>
          <p:cNvSpPr txBox="1"/>
          <p:nvPr/>
        </p:nvSpPr>
        <p:spPr>
          <a:xfrm>
            <a:off x="1340037" y="3809245"/>
            <a:ext cx="2486508" cy="276989"/>
          </a:xfrm>
          <a:prstGeom prst="rect">
            <a:avLst/>
          </a:prstGeom>
          <a:noFill/>
        </p:spPr>
        <p:txBody>
          <a:bodyPr wrap="square" lIns="91430" tIns="45715" rIns="91430" bIns="45715" rtlCol="0">
            <a:sp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2" name="文本框 1">
            <a:extLst>
              <a:ext uri="{FF2B5EF4-FFF2-40B4-BE49-F238E27FC236}">
                <a16:creationId xmlns:a16="http://schemas.microsoft.com/office/drawing/2014/main" xmlns="" id="{C0398522-A270-4AD6-99AB-483A11BFF589}"/>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3136528786"/>
      </p:ext>
    </p:extLst>
  </p:cSld>
  <p:clrMapOvr>
    <a:masterClrMapping/>
  </p:clrMapOvr>
  <mc:AlternateContent xmlns:mc="http://schemas.openxmlformats.org/markup-compatibility/2006" xmlns:p14="http://schemas.microsoft.com/office/powerpoint/2010/main">
    <mc:Choice Requires="p14">
      <p:transition spd="slow" p14:dur="1500" advClick="0" advTm="6000">
        <p:checker/>
      </p:transition>
    </mc:Choice>
    <mc:Fallback xmlns="">
      <p:transition spd="slow" advClick="0" advTm="6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1500"/>
                            </p:stCondLst>
                            <p:childTnLst>
                              <p:par>
                                <p:cTn id="13" presetID="2" presetClass="entr" presetSubtype="2" repeatDur="0" restart="never"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750"/>
                                        <p:tgtEl>
                                          <p:spTgt spid="6"/>
                                        </p:tgtEl>
                                      </p:cBhvr>
                                    </p:animEffect>
                                  </p:childTnLst>
                                </p:cTn>
                              </p:par>
                            </p:childTnLst>
                          </p:cTn>
                        </p:par>
                        <p:par>
                          <p:cTn id="21" fill="hold">
                            <p:stCondLst>
                              <p:cond delay="2750"/>
                            </p:stCondLst>
                            <p:childTnLst>
                              <p:par>
                                <p:cTn id="22" presetID="22" presetClass="entr" presetSubtype="2" repeatDur="0" restart="never"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50"/>
                                        <p:tgtEl>
                                          <p:spTgt spid="7"/>
                                        </p:tgtEl>
                                      </p:cBhvr>
                                    </p:animEffect>
                                  </p:childTnLst>
                                </p:cTn>
                              </p:par>
                            </p:childTnLst>
                          </p:cTn>
                        </p:par>
                        <p:par>
                          <p:cTn id="25" fill="hold">
                            <p:stCondLst>
                              <p:cond delay="3500"/>
                            </p:stCondLst>
                            <p:childTnLst>
                              <p:par>
                                <p:cTn id="26" presetID="2" presetClass="entr" presetSubtype="8" repeatDur="0" restart="never"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4" presetClass="entr" presetSubtype="10" repeatDur="0" restart="never"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4750"/>
                            </p:stCondLst>
                            <p:childTnLst>
                              <p:par>
                                <p:cTn id="35" presetID="22" presetClass="entr" presetSubtype="8" repeatDur="0" restart="never"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par>
                          <p:cTn id="38" fill="hold">
                            <p:stCondLst>
                              <p:cond delay="5500"/>
                            </p:stCondLst>
                            <p:childTnLst>
                              <p:par>
                                <p:cTn id="39" presetID="2" presetClass="entr" presetSubtype="2" repeatDur="0" restart="never"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14" presetClass="entr" presetSubtype="10" repeatDur="0" restart="never"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750"/>
                                        <p:tgtEl>
                                          <p:spTgt spid="10"/>
                                        </p:tgtEl>
                                      </p:cBhvr>
                                    </p:animEffect>
                                  </p:childTnLst>
                                </p:cTn>
                              </p:par>
                            </p:childTnLst>
                          </p:cTn>
                        </p:par>
                        <p:par>
                          <p:cTn id="47" fill="hold">
                            <p:stCondLst>
                              <p:cond delay="6750"/>
                            </p:stCondLst>
                            <p:childTnLst>
                              <p:par>
                                <p:cTn id="48" presetID="2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750"/>
                                        <p:tgtEl>
                                          <p:spTgt spid="11"/>
                                        </p:tgtEl>
                                      </p:cBhvr>
                                    </p:animEffect>
                                  </p:childTnLst>
                                </p:cTn>
                              </p:par>
                            </p:childTnLst>
                          </p:cTn>
                        </p:par>
                        <p:par>
                          <p:cTn id="51" fill="hold">
                            <p:stCondLst>
                              <p:cond delay="7500"/>
                            </p:stCondLst>
                            <p:childTnLst>
                              <p:par>
                                <p:cTn id="52" presetID="2" presetClass="entr" presetSubtype="8" repeatDur="0" restart="never"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Freeform 5"/>
          <p:cNvSpPr>
            <a:spLocks noEditPoints="1"/>
          </p:cNvSpPr>
          <p:nvPr/>
        </p:nvSpPr>
        <p:spPr bwMode="auto">
          <a:xfrm>
            <a:off x="5287829" y="1229720"/>
            <a:ext cx="566143" cy="36815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tx1"/>
          </a:solidFill>
          <a:ln>
            <a:noFill/>
          </a:ln>
          <a:extLst/>
        </p:spPr>
        <p:txBody>
          <a:bodyPr vert="horz" wrap="square" lIns="68575" tIns="34288" rIns="68575"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noEditPoints="1"/>
          </p:cNvSpPr>
          <p:nvPr/>
        </p:nvSpPr>
        <p:spPr bwMode="auto">
          <a:xfrm>
            <a:off x="5287829" y="2364870"/>
            <a:ext cx="504789" cy="577334"/>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tx1"/>
          </a:solidFill>
          <a:ln>
            <a:noFill/>
          </a:ln>
          <a:extLst/>
        </p:spPr>
        <p:txBody>
          <a:bodyPr vert="horz" wrap="square" lIns="68575" tIns="34288" rIns="68575"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
          <p:cNvSpPr txBox="1"/>
          <p:nvPr/>
        </p:nvSpPr>
        <p:spPr>
          <a:xfrm>
            <a:off x="5947138" y="1313608"/>
            <a:ext cx="1077218" cy="184666"/>
          </a:xfrm>
          <a:prstGeom prst="rect">
            <a:avLst/>
          </a:prstGeom>
          <a:noFill/>
        </p:spPr>
        <p:txBody>
          <a:bodyPr wrap="none" lIns="0" tIns="0" rIns="0" bIns="0" rtlCol="0">
            <a:spAutoFit/>
          </a:bodyPr>
          <a:lstStyle/>
          <a:p>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5287829" y="1659857"/>
            <a:ext cx="3751949" cy="507831"/>
          </a:xfrm>
          <a:prstGeom prst="rect">
            <a:avLst/>
          </a:prstGeom>
        </p:spPr>
        <p:txBody>
          <a:bodyPr wrap="square" lIns="0" tIns="0" rIns="0" bIns="0">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9"/>
          <p:cNvSpPr txBox="1"/>
          <p:nvPr/>
        </p:nvSpPr>
        <p:spPr>
          <a:xfrm>
            <a:off x="5947138" y="2616371"/>
            <a:ext cx="1077218" cy="184666"/>
          </a:xfrm>
          <a:prstGeom prst="rect">
            <a:avLst/>
          </a:prstGeom>
          <a:noFill/>
        </p:spPr>
        <p:txBody>
          <a:bodyPr wrap="none" lIns="0" tIns="0" rIns="0" bIns="0" rtlCol="0">
            <a:spAutoFit/>
          </a:bodyPr>
          <a:lstStyle/>
          <a:p>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a:spLocks/>
          </p:cNvSpPr>
          <p:nvPr/>
        </p:nvSpPr>
        <p:spPr bwMode="auto">
          <a:xfrm>
            <a:off x="5287829" y="3581792"/>
            <a:ext cx="510367" cy="46856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tx1"/>
          </a:solidFill>
          <a:ln>
            <a:noFill/>
          </a:ln>
        </p:spPr>
        <p:txBody>
          <a:bodyPr vert="horz" wrap="square" lIns="68575" tIns="34288" rIns="68575"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5356555" y="2949544"/>
            <a:ext cx="3751949" cy="443198"/>
          </a:xfrm>
          <a:prstGeom prst="rect">
            <a:avLst/>
          </a:prstGeom>
        </p:spPr>
        <p:txBody>
          <a:bodyPr wrap="square" lIns="0" tIns="0" rIns="0" bIns="0">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947138" y="3816072"/>
            <a:ext cx="1077218" cy="184666"/>
          </a:xfrm>
          <a:prstGeom prst="rect">
            <a:avLst/>
          </a:prstGeom>
          <a:noFill/>
        </p:spPr>
        <p:txBody>
          <a:bodyPr wrap="none" lIns="0" tIns="0" rIns="0" bIns="0" rtlCol="0">
            <a:spAutoFit/>
          </a:bodyPr>
          <a:lstStyle/>
          <a:p>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5356555" y="4100819"/>
            <a:ext cx="3751949" cy="507831"/>
          </a:xfrm>
          <a:prstGeom prst="rect">
            <a:avLst/>
          </a:prstGeom>
        </p:spPr>
        <p:txBody>
          <a:bodyPr wrap="square" lIns="0" tIns="0" rIns="0" bIns="0">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xmlns="" id="{1C5A4577-68F6-4995-B1E8-FD2559B8A0E9}"/>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grpSp>
        <p:nvGrpSpPr>
          <p:cNvPr id="18" name="组合 17">
            <a:extLst>
              <a:ext uri="{FF2B5EF4-FFF2-40B4-BE49-F238E27FC236}">
                <a16:creationId xmlns:a16="http://schemas.microsoft.com/office/drawing/2014/main" xmlns="" id="{EFF1DEEE-3609-42A3-9D1F-CB6B7D060C87}"/>
              </a:ext>
            </a:extLst>
          </p:cNvPr>
          <p:cNvGrpSpPr/>
          <p:nvPr/>
        </p:nvGrpSpPr>
        <p:grpSpPr>
          <a:xfrm>
            <a:off x="971600" y="1157414"/>
            <a:ext cx="4010651" cy="3102579"/>
            <a:chOff x="8472" y="888"/>
            <a:chExt cx="10176" cy="7872"/>
          </a:xfrm>
        </p:grpSpPr>
        <p:sp>
          <p:nvSpPr>
            <p:cNvPr id="19" name="矩形 18">
              <a:extLst>
                <a:ext uri="{FF2B5EF4-FFF2-40B4-BE49-F238E27FC236}">
                  <a16:creationId xmlns:a16="http://schemas.microsoft.com/office/drawing/2014/main" xmlns="" id="{C6AA0D51-B0F2-473C-B4CB-03BC5819E2C4}"/>
                </a:ext>
              </a:extLst>
            </p:cNvPr>
            <p:cNvSpPr/>
            <p:nvPr/>
          </p:nvSpPr>
          <p:spPr>
            <a:xfrm>
              <a:off x="8472" y="888"/>
              <a:ext cx="10176" cy="7872"/>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a:extLst>
                <a:ext uri="{FF2B5EF4-FFF2-40B4-BE49-F238E27FC236}">
                  <a16:creationId xmlns:a16="http://schemas.microsoft.com/office/drawing/2014/main" xmlns="" id="{77ED946F-17C3-4E70-B059-EC620AE54093}"/>
                </a:ext>
              </a:extLst>
            </p:cNvPr>
            <p:cNvSpPr/>
            <p:nvPr/>
          </p:nvSpPr>
          <p:spPr>
            <a:xfrm>
              <a:off x="8472" y="888"/>
              <a:ext cx="10176" cy="787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1771079752"/>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vertical)">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0-#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animBg="1"/>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646955" y="1359346"/>
            <a:ext cx="1501663" cy="671415"/>
            <a:chOff x="465719" y="1295954"/>
            <a:chExt cx="1658494" cy="740511"/>
          </a:xfrm>
        </p:grpSpPr>
        <p:sp>
          <p:nvSpPr>
            <p:cNvPr id="3"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tx1"/>
            </a:solidFill>
            <a:ln>
              <a:noFill/>
            </a:ln>
            <a:effectLst/>
          </p:spPr>
          <p:txBody>
            <a:bodyPr wrap="none" anchor="ct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TextBox 4"/>
          <p:cNvSpPr txBox="1"/>
          <p:nvPr/>
        </p:nvSpPr>
        <p:spPr>
          <a:xfrm>
            <a:off x="3308796" y="1515478"/>
            <a:ext cx="5511676" cy="522184"/>
          </a:xfrm>
          <a:prstGeom prst="rect">
            <a:avLst/>
          </a:prstGeom>
          <a:noFill/>
        </p:spPr>
        <p:txBody>
          <a:bodyPr wrap="square" lIns="78222" tIns="39111" rIns="78222" bIns="39111" rtlCol="0">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202801" y="1275606"/>
            <a:ext cx="2412353" cy="221541"/>
          </a:xfrm>
          <a:prstGeom prst="rect">
            <a:avLst/>
          </a:prstGeom>
          <a:noFill/>
        </p:spPr>
        <p:txBody>
          <a:bodyPr wrap="square" lIns="51758" tIns="25879" rIns="51758" bIns="25879" rtlCol="0">
            <a:spAutoFit/>
          </a:bodyPr>
          <a:lstStyle/>
          <a:p>
            <a:r>
              <a:rPr lang="zh-CN" altLang="zh-CN"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（一）</a:t>
            </a:r>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p:txBody>
      </p:sp>
      <p:grpSp>
        <p:nvGrpSpPr>
          <p:cNvPr id="7" name="组合 6"/>
          <p:cNvGrpSpPr/>
          <p:nvPr/>
        </p:nvGrpSpPr>
        <p:grpSpPr>
          <a:xfrm>
            <a:off x="1646955" y="3641920"/>
            <a:ext cx="1501663" cy="703527"/>
            <a:chOff x="465719" y="3291830"/>
            <a:chExt cx="1658494" cy="740511"/>
          </a:xfrm>
        </p:grpSpPr>
        <p:sp>
          <p:nvSpPr>
            <p:cNvPr id="8"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tx1"/>
            </a:solidFill>
            <a:ln>
              <a:noFill/>
            </a:ln>
            <a:effectLst/>
          </p:spPr>
          <p:txBody>
            <a:bodyPr wrap="none" anchor="ct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p:cNvSpPr txBox="1"/>
          <p:nvPr/>
        </p:nvSpPr>
        <p:spPr>
          <a:xfrm>
            <a:off x="3308796" y="2694790"/>
            <a:ext cx="5511676" cy="522184"/>
          </a:xfrm>
          <a:prstGeom prst="rect">
            <a:avLst/>
          </a:prstGeom>
          <a:noFill/>
        </p:spPr>
        <p:txBody>
          <a:bodyPr wrap="square" lIns="78222" tIns="39111" rIns="78222" bIns="39111" rtlCol="0">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202801" y="2454920"/>
            <a:ext cx="2412353" cy="221541"/>
          </a:xfrm>
          <a:prstGeom prst="rect">
            <a:avLst/>
          </a:prstGeom>
          <a:noFill/>
        </p:spPr>
        <p:txBody>
          <a:bodyPr wrap="square" lIns="51758" tIns="25879" rIns="51758" bIns="25879" rtlCol="0">
            <a:spAutoFit/>
          </a:bodyPr>
          <a:lstStyle/>
          <a:p>
            <a:r>
              <a:rPr lang="zh-CN" altLang="zh-CN"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二</a:t>
            </a:r>
            <a:r>
              <a:rPr lang="zh-CN" altLang="zh-CN"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p:txBody>
      </p:sp>
      <p:sp>
        <p:nvSpPr>
          <p:cNvPr id="12" name="TextBox 11"/>
          <p:cNvSpPr txBox="1"/>
          <p:nvPr/>
        </p:nvSpPr>
        <p:spPr>
          <a:xfrm>
            <a:off x="3308796" y="3832554"/>
            <a:ext cx="5511676" cy="522184"/>
          </a:xfrm>
          <a:prstGeom prst="rect">
            <a:avLst/>
          </a:prstGeom>
          <a:noFill/>
        </p:spPr>
        <p:txBody>
          <a:bodyPr wrap="square" lIns="78222" tIns="39111" rIns="78222" bIns="39111" rtlCol="0">
            <a:spAutoFit/>
          </a:bodyPr>
          <a:lstStyle/>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pP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202801" y="3592685"/>
            <a:ext cx="2412353" cy="221541"/>
          </a:xfrm>
          <a:prstGeom prst="rect">
            <a:avLst/>
          </a:prstGeom>
          <a:noFill/>
        </p:spPr>
        <p:txBody>
          <a:bodyPr wrap="square" lIns="51758" tIns="25879" rIns="51758" bIns="25879" rtlCol="0">
            <a:spAutoFit/>
          </a:bodyPr>
          <a:lstStyle/>
          <a:p>
            <a:r>
              <a:rPr lang="zh-CN" altLang="zh-CN"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三</a:t>
            </a:r>
            <a:r>
              <a:rPr lang="zh-CN" altLang="zh-CN"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p:txBody>
      </p:sp>
      <p:grpSp>
        <p:nvGrpSpPr>
          <p:cNvPr id="14" name="Group 4"/>
          <p:cNvGrpSpPr/>
          <p:nvPr/>
        </p:nvGrpSpPr>
        <p:grpSpPr>
          <a:xfrm>
            <a:off x="1646955" y="2503790"/>
            <a:ext cx="1501663" cy="702856"/>
            <a:chOff x="1372486" y="3793072"/>
            <a:chExt cx="6146978" cy="2804667"/>
          </a:xfrm>
        </p:grpSpPr>
        <p:sp>
          <p:nvSpPr>
            <p:cNvPr id="15"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tx1"/>
            </a:solidFill>
            <a:ln>
              <a:noFill/>
            </a:ln>
            <a:effectLst/>
          </p:spPr>
          <p:txBody>
            <a:bodyPr wrap="none" anchor="ct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Group 2"/>
            <p:cNvGrpSpPr>
              <a:grpSpLocks/>
            </p:cNvGrpSpPr>
            <p:nvPr/>
          </p:nvGrpSpPr>
          <p:grpSpPr bwMode="auto">
            <a:xfrm>
              <a:off x="3531959" y="4060393"/>
              <a:ext cx="1906518" cy="1888205"/>
              <a:chOff x="1569458" y="688424"/>
              <a:chExt cx="334962" cy="331788"/>
            </a:xfrm>
            <a:solidFill>
              <a:schemeClr val="bg1"/>
            </a:solidFill>
          </p:grpSpPr>
          <p:sp>
            <p:nvSpPr>
              <p:cNvPr id="17"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23" name="文本框 22">
            <a:extLst>
              <a:ext uri="{FF2B5EF4-FFF2-40B4-BE49-F238E27FC236}">
                <a16:creationId xmlns:a16="http://schemas.microsoft.com/office/drawing/2014/main" xmlns="" id="{480E832C-CCBD-403C-AED1-9593F15219CE}"/>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1744205547"/>
      </p:ext>
    </p:extLst>
  </p:cSld>
  <p:clrMapOvr>
    <a:masterClrMapping/>
  </p:clrMapOvr>
  <mc:AlternateContent xmlns:mc="http://schemas.openxmlformats.org/markup-compatibility/2006" xmlns:p14="http://schemas.microsoft.com/office/powerpoint/2010/main">
    <mc:Choice Requires="p14">
      <p:transition spd="slow" p14:dur="1500" advClick="0" advTm="8522">
        <p:checker/>
      </p:transition>
    </mc:Choice>
    <mc:Fallback xmlns="">
      <p:transition spd="slow" advClick="0" advTm="8522">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750"/>
                                        <p:tgtEl>
                                          <p:spTgt spid="10"/>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48"/>
          <p:cNvSpPr txBox="1"/>
          <p:nvPr/>
        </p:nvSpPr>
        <p:spPr>
          <a:xfrm>
            <a:off x="3159721" y="1816393"/>
            <a:ext cx="4176464" cy="677108"/>
          </a:xfrm>
          <a:prstGeom prst="rect">
            <a:avLst/>
          </a:prstGeom>
          <a:noFill/>
        </p:spPr>
        <p:txBody>
          <a:bodyPr wrap="square" lIns="0" tIns="0" rIns="0" bIns="0"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4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779912" y="2580536"/>
            <a:ext cx="2780138" cy="135230"/>
          </a:xfrm>
          <a:prstGeom prst="rect">
            <a:avLst/>
          </a:prstGeom>
          <a:noFill/>
        </p:spPr>
        <p:txBody>
          <a:bodyPr wrap="square" lIns="0" tIns="0" rIns="0" bIns="0" rtlCol="0">
            <a:sp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4" name="TextBox 48"/>
          <p:cNvSpPr txBox="1"/>
          <p:nvPr/>
        </p:nvSpPr>
        <p:spPr>
          <a:xfrm>
            <a:off x="3851920" y="752461"/>
            <a:ext cx="1484586" cy="1231106"/>
          </a:xfrm>
          <a:prstGeom prst="rect">
            <a:avLst/>
          </a:prstGeom>
          <a:noFill/>
        </p:spPr>
        <p:txBody>
          <a:bodyPr wrap="square" lIns="0" tIns="0" rIns="0" bIns="0" rtlCol="0">
            <a:spAutoFit/>
          </a:bodyPr>
          <a:lstStyle/>
          <a:p>
            <a:r>
              <a:rPr lang="en-US" altLang="zh-CN" sz="8000" dirty="0">
                <a:solidFill>
                  <a:schemeClr val="bg1"/>
                </a:solidFill>
                <a:latin typeface="OCR A Extended" panose="02010509020102010303" pitchFamily="50" charset="0"/>
                <a:ea typeface="华康雅宋体W9(P)" panose="02020900000000000000" pitchFamily="18" charset="-122"/>
                <a:cs typeface="+mn-ea"/>
                <a:sym typeface="+mn-lt"/>
              </a:rPr>
              <a:t>02</a:t>
            </a:r>
            <a:endParaRPr lang="en-GB" altLang="zh-CN" sz="8000" dirty="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xmlns:p14="http://schemas.microsoft.com/office/powerpoint/2010/main" val="583378014"/>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6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7"/>
                                        </p:tgtEl>
                                        <p:attrNameLst>
                                          <p:attrName>style.visibility</p:attrName>
                                        </p:attrNameLst>
                                      </p:cBhvr>
                                      <p:to>
                                        <p:strVal val="visible"/>
                                      </p:to>
                                    </p:set>
                                    <p:animEffect transition="in" filter="wipe(left)">
                                      <p:cBhvr>
                                        <p:cTn id="11" dur="200"/>
                                        <p:tgtEl>
                                          <p:spTgt spid="7"/>
                                        </p:tgtEl>
                                      </p:cBhvr>
                                    </p:animEffect>
                                  </p:childTnLst>
                                </p:cTn>
                              </p:par>
                            </p:childTnLst>
                          </p:cTn>
                        </p:par>
                        <p:par>
                          <p:cTn id="12" fill="hold">
                            <p:stCondLst>
                              <p:cond delay="76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8"/>
                                        </p:tgtEl>
                                        <p:attrNameLst>
                                          <p:attrName>style.visibility</p:attrName>
                                        </p:attrNameLst>
                                      </p:cBhvr>
                                      <p:to>
                                        <p:strVal val="visible"/>
                                      </p:to>
                                    </p:set>
                                    <p:animEffect transition="in" filter="wipe(left)">
                                      <p:cBhvr>
                                        <p:cTn id="15"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410804" y="1470850"/>
            <a:ext cx="3907265" cy="2209051"/>
            <a:chOff x="2410804" y="1470850"/>
            <a:chExt cx="3907265" cy="2209051"/>
          </a:xfrm>
        </p:grpSpPr>
        <p:sp>
          <p:nvSpPr>
            <p:cNvPr id="12" name="Arrow: Chevron 63"/>
            <p:cNvSpPr/>
            <p:nvPr/>
          </p:nvSpPr>
          <p:spPr>
            <a:xfrm>
              <a:off x="4209078" y="1470850"/>
              <a:ext cx="289435" cy="289434"/>
            </a:xfrm>
            <a:prstGeom prst="chevron">
              <a:avLst/>
            </a:pr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endParaRPr>
            </a:p>
          </p:txBody>
        </p:sp>
        <p:sp>
          <p:nvSpPr>
            <p:cNvPr id="13" name="Arrow: Chevron 64"/>
            <p:cNvSpPr/>
            <p:nvPr/>
          </p:nvSpPr>
          <p:spPr>
            <a:xfrm flipH="1">
              <a:off x="4209078" y="3390467"/>
              <a:ext cx="289435" cy="289434"/>
            </a:xfrm>
            <a:prstGeom prst="chevron">
              <a:avLst/>
            </a:pr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4" name="Arrow: Chevron 65"/>
            <p:cNvSpPr/>
            <p:nvPr/>
          </p:nvSpPr>
          <p:spPr>
            <a:xfrm rot="16200000" flipH="1" flipV="1">
              <a:off x="6028634" y="2426369"/>
              <a:ext cx="289435" cy="289434"/>
            </a:xfrm>
            <a:prstGeom prst="chevron">
              <a:avLst/>
            </a:pr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5" name="Arrow: Chevron 66"/>
            <p:cNvSpPr/>
            <p:nvPr/>
          </p:nvSpPr>
          <p:spPr>
            <a:xfrm rot="5400000" flipH="1">
              <a:off x="2410803" y="2426369"/>
              <a:ext cx="289435" cy="289434"/>
            </a:xfrm>
            <a:prstGeom prst="chevron">
              <a:avLst/>
            </a:pr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574666" y="2853943"/>
            <a:ext cx="1949232" cy="1362482"/>
            <a:chOff x="1574666" y="2853943"/>
            <a:chExt cx="1949232" cy="1362482"/>
          </a:xfrm>
        </p:grpSpPr>
        <p:sp>
          <p:nvSpPr>
            <p:cNvPr id="8" name="Freeform: Shape 59"/>
            <p:cNvSpPr/>
            <p:nvPr/>
          </p:nvSpPr>
          <p:spPr>
            <a:xfrm>
              <a:off x="1574667" y="2853943"/>
              <a:ext cx="1949231" cy="1362482"/>
            </a:xfrm>
            <a:custGeom>
              <a:avLst/>
              <a:gdLst>
                <a:gd name="connsiteX0" fmla="*/ 452455 w 5867139"/>
                <a:gd name="connsiteY0" fmla="*/ 0 h 4678308"/>
                <a:gd name="connsiteX1" fmla="*/ 2204838 w 5867139"/>
                <a:gd name="connsiteY1" fmla="*/ 0 h 4678308"/>
                <a:gd name="connsiteX2" fmla="*/ 2553973 w 5867139"/>
                <a:gd name="connsiteY2" fmla="*/ 177619 h 4678308"/>
                <a:gd name="connsiteX3" fmla="*/ 2573676 w 5867139"/>
                <a:gd name="connsiteY3" fmla="*/ 212652 h 4678308"/>
                <a:gd name="connsiteX4" fmla="*/ 2575413 w 5867139"/>
                <a:gd name="connsiteY4" fmla="*/ 212652 h 4678308"/>
                <a:gd name="connsiteX5" fmla="*/ 2599727 w 5867139"/>
                <a:gd name="connsiteY5" fmla="*/ 257448 h 4678308"/>
                <a:gd name="connsiteX6" fmla="*/ 2822014 w 5867139"/>
                <a:gd name="connsiteY6" fmla="*/ 406389 h 4678308"/>
                <a:gd name="connsiteX7" fmla="*/ 2876745 w 5867139"/>
                <a:gd name="connsiteY7" fmla="*/ 411907 h 4678308"/>
                <a:gd name="connsiteX8" fmla="*/ 5287549 w 5867139"/>
                <a:gd name="connsiteY8" fmla="*/ 411907 h 4678308"/>
                <a:gd name="connsiteX9" fmla="*/ 5867139 w 5867139"/>
                <a:gd name="connsiteY9" fmla="*/ 991497 h 4678308"/>
                <a:gd name="connsiteX10" fmla="*/ 5867139 w 5867139"/>
                <a:gd name="connsiteY10" fmla="*/ 4098718 h 4678308"/>
                <a:gd name="connsiteX11" fmla="*/ 5287549 w 5867139"/>
                <a:gd name="connsiteY11" fmla="*/ 4678308 h 4678308"/>
                <a:gd name="connsiteX12" fmla="*/ 579590 w 5867139"/>
                <a:gd name="connsiteY12" fmla="*/ 4678308 h 4678308"/>
                <a:gd name="connsiteX13" fmla="*/ 0 w 5867139"/>
                <a:gd name="connsiteY13" fmla="*/ 4098718 h 4678308"/>
                <a:gd name="connsiteX14" fmla="*/ 0 w 5867139"/>
                <a:gd name="connsiteY14" fmla="*/ 991497 h 4678308"/>
                <a:gd name="connsiteX15" fmla="*/ 2 w 5867139"/>
                <a:gd name="connsiteY15" fmla="*/ 991476 h 4678308"/>
                <a:gd name="connsiteX16" fmla="*/ 2 w 5867139"/>
                <a:gd name="connsiteY16" fmla="*/ 488091 h 4678308"/>
                <a:gd name="connsiteX17" fmla="*/ 2 w 5867139"/>
                <a:gd name="connsiteY17" fmla="*/ 473012 h 4678308"/>
                <a:gd name="connsiteX18" fmla="*/ 24092 w 5867139"/>
                <a:gd name="connsiteY18" fmla="*/ 344295 h 4678308"/>
                <a:gd name="connsiteX19" fmla="*/ 28119 w 5867139"/>
                <a:gd name="connsiteY19" fmla="*/ 337849 h 4678308"/>
                <a:gd name="connsiteX20" fmla="*/ 35560 w 5867139"/>
                <a:gd name="connsiteY20" fmla="*/ 298103 h 4678308"/>
                <a:gd name="connsiteX21" fmla="*/ 452455 w 5867139"/>
                <a:gd name="connsiteY21" fmla="*/ 0 h 467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139" h="4678308">
                  <a:moveTo>
                    <a:pt x="452455" y="0"/>
                  </a:moveTo>
                  <a:lnTo>
                    <a:pt x="2204838" y="0"/>
                  </a:lnTo>
                  <a:cubicBezTo>
                    <a:pt x="2345397" y="0"/>
                    <a:pt x="2470986" y="69143"/>
                    <a:pt x="2553973" y="177619"/>
                  </a:cubicBezTo>
                  <a:lnTo>
                    <a:pt x="2573676" y="212652"/>
                  </a:lnTo>
                  <a:lnTo>
                    <a:pt x="2575413" y="212652"/>
                  </a:lnTo>
                  <a:lnTo>
                    <a:pt x="2599727" y="257448"/>
                  </a:lnTo>
                  <a:cubicBezTo>
                    <a:pt x="2650641" y="332809"/>
                    <a:pt x="2729799" y="387519"/>
                    <a:pt x="2822014" y="406389"/>
                  </a:cubicBezTo>
                  <a:lnTo>
                    <a:pt x="2876745" y="411907"/>
                  </a:lnTo>
                  <a:lnTo>
                    <a:pt x="5287549" y="411907"/>
                  </a:lnTo>
                  <a:cubicBezTo>
                    <a:pt x="5607648" y="411907"/>
                    <a:pt x="5867139" y="671398"/>
                    <a:pt x="5867139" y="991497"/>
                  </a:cubicBezTo>
                  <a:lnTo>
                    <a:pt x="5867139" y="4098718"/>
                  </a:lnTo>
                  <a:cubicBezTo>
                    <a:pt x="5867139" y="4418817"/>
                    <a:pt x="5607648" y="4678308"/>
                    <a:pt x="5287549" y="4678308"/>
                  </a:cubicBezTo>
                  <a:lnTo>
                    <a:pt x="579590" y="4678308"/>
                  </a:lnTo>
                  <a:cubicBezTo>
                    <a:pt x="259491" y="4678308"/>
                    <a:pt x="0" y="4418817"/>
                    <a:pt x="0" y="4098718"/>
                  </a:cubicBezTo>
                  <a:lnTo>
                    <a:pt x="0" y="991497"/>
                  </a:lnTo>
                  <a:lnTo>
                    <a:pt x="2" y="991476"/>
                  </a:lnTo>
                  <a:lnTo>
                    <a:pt x="2" y="488091"/>
                  </a:lnTo>
                  <a:lnTo>
                    <a:pt x="2" y="473012"/>
                  </a:lnTo>
                  <a:cubicBezTo>
                    <a:pt x="2" y="427354"/>
                    <a:pt x="8581" y="383857"/>
                    <a:pt x="24092" y="344295"/>
                  </a:cubicBezTo>
                  <a:lnTo>
                    <a:pt x="28119" y="337849"/>
                  </a:lnTo>
                  <a:lnTo>
                    <a:pt x="35560" y="298103"/>
                  </a:lnTo>
                  <a:cubicBezTo>
                    <a:pt x="104245" y="122920"/>
                    <a:pt x="265043" y="0"/>
                    <a:pt x="452455" y="0"/>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144000" anchor="t" anchorCtr="0">
              <a:normAutofit/>
            </a:bodyPr>
            <a:lstStyle/>
            <a:p>
              <a:endParaRPr lang="en-US" altLang="zh-CN" b="1" dirty="0">
                <a:solidFill>
                  <a:schemeClr val="accent6"/>
                </a:solidFill>
                <a:latin typeface="微软雅黑" panose="020B0503020204020204" pitchFamily="34" charset="-122"/>
                <a:ea typeface="微软雅黑" panose="020B0503020204020204" pitchFamily="34" charset="-122"/>
              </a:endParaRPr>
            </a:p>
          </p:txBody>
        </p:sp>
        <p:grpSp>
          <p:nvGrpSpPr>
            <p:cNvPr id="9" name="Group 60"/>
            <p:cNvGrpSpPr/>
            <p:nvPr/>
          </p:nvGrpSpPr>
          <p:grpSpPr>
            <a:xfrm>
              <a:off x="1574667" y="3019743"/>
              <a:ext cx="1949231" cy="1196682"/>
              <a:chOff x="4131798" y="2120910"/>
              <a:chExt cx="5867141" cy="4109008"/>
            </a:xfrm>
            <a:solidFill>
              <a:schemeClr val="accent6"/>
            </a:solidFill>
          </p:grpSpPr>
          <p:sp>
            <p:nvSpPr>
              <p:cNvPr id="30" name="Freeform: Shape 81"/>
              <p:cNvSpPr/>
              <p:nvPr/>
            </p:nvSpPr>
            <p:spPr>
              <a:xfrm>
                <a:off x="4131798" y="2120910"/>
                <a:ext cx="5867141" cy="4109008"/>
              </a:xfrm>
              <a:custGeom>
                <a:avLst/>
                <a:gdLst>
                  <a:gd name="connsiteX0" fmla="*/ 952500 w 2781301"/>
                  <a:gd name="connsiteY0" fmla="*/ 223837 h 1947863"/>
                  <a:gd name="connsiteX1" fmla="*/ 952500 w 2781301"/>
                  <a:gd name="connsiteY1" fmla="*/ 223838 h 1947863"/>
                  <a:gd name="connsiteX2" fmla="*/ 952500 w 2781301"/>
                  <a:gd name="connsiteY2" fmla="*/ 223838 h 1947863"/>
                  <a:gd name="connsiteX3" fmla="*/ 1176338 w 2781301"/>
                  <a:gd name="connsiteY3" fmla="*/ 0 h 1947863"/>
                  <a:gd name="connsiteX4" fmla="*/ 2557463 w 2781301"/>
                  <a:gd name="connsiteY4" fmla="*/ 0 h 1947863"/>
                  <a:gd name="connsiteX5" fmla="*/ 2781301 w 2781301"/>
                  <a:gd name="connsiteY5" fmla="*/ 223838 h 1947863"/>
                  <a:gd name="connsiteX6" fmla="*/ 2781300 w 2781301"/>
                  <a:gd name="connsiteY6" fmla="*/ 223838 h 1947863"/>
                  <a:gd name="connsiteX7" fmla="*/ 2778489 w 2781301"/>
                  <a:gd name="connsiteY7" fmla="*/ 237762 h 1947863"/>
                  <a:gd name="connsiteX8" fmla="*/ 2781300 w 2781301"/>
                  <a:gd name="connsiteY8" fmla="*/ 265648 h 1947863"/>
                  <a:gd name="connsiteX9" fmla="*/ 2781300 w 2781301"/>
                  <a:gd name="connsiteY9" fmla="*/ 511181 h 1947863"/>
                  <a:gd name="connsiteX10" fmla="*/ 2781300 w 2781301"/>
                  <a:gd name="connsiteY10" fmla="*/ 1660520 h 1947863"/>
                  <a:gd name="connsiteX11" fmla="*/ 2781300 w 2781301"/>
                  <a:gd name="connsiteY11" fmla="*/ 1682216 h 1947863"/>
                  <a:gd name="connsiteX12" fmla="*/ 2515653 w 2781301"/>
                  <a:gd name="connsiteY12" fmla="*/ 1947863 h 1947863"/>
                  <a:gd name="connsiteX13" fmla="*/ 2493957 w 2781301"/>
                  <a:gd name="connsiteY13" fmla="*/ 1947863 h 1947863"/>
                  <a:gd name="connsiteX14" fmla="*/ 1453097 w 2781301"/>
                  <a:gd name="connsiteY14" fmla="*/ 1947863 h 1947863"/>
                  <a:gd name="connsiteX15" fmla="*/ 287343 w 2781301"/>
                  <a:gd name="connsiteY15" fmla="*/ 1947863 h 1947863"/>
                  <a:gd name="connsiteX16" fmla="*/ 0 w 2781301"/>
                  <a:gd name="connsiteY16" fmla="*/ 1660520 h 1947863"/>
                  <a:gd name="connsiteX17" fmla="*/ 0 w 2781301"/>
                  <a:gd name="connsiteY17" fmla="*/ 511181 h 1947863"/>
                  <a:gd name="connsiteX18" fmla="*/ 287343 w 2781301"/>
                  <a:gd name="connsiteY18" fmla="*/ 223838 h 1947863"/>
                  <a:gd name="connsiteX19" fmla="*/ 952500 w 2781301"/>
                  <a:gd name="connsiteY19" fmla="*/ 223838 h 1947863"/>
                  <a:gd name="connsiteX20" fmla="*/ 952500 w 2781301"/>
                  <a:gd name="connsiteY20" fmla="*/ 223838 h 1947863"/>
                  <a:gd name="connsiteX21" fmla="*/ 952500 w 2781301"/>
                  <a:gd name="connsiteY21" fmla="*/ 223838 h 1947863"/>
                  <a:gd name="connsiteX22" fmla="*/ 970090 w 2781301"/>
                  <a:gd name="connsiteY22" fmla="*/ 136710 h 1947863"/>
                  <a:gd name="connsiteX23" fmla="*/ 1176338 w 2781301"/>
                  <a:gd name="connsiteY23" fmla="*/ 0 h 19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81301" h="1947863">
                    <a:moveTo>
                      <a:pt x="952500" y="223837"/>
                    </a:moveTo>
                    <a:lnTo>
                      <a:pt x="952500" y="223838"/>
                    </a:lnTo>
                    <a:lnTo>
                      <a:pt x="952500" y="223838"/>
                    </a:lnTo>
                    <a:close/>
                    <a:moveTo>
                      <a:pt x="1176338" y="0"/>
                    </a:moveTo>
                    <a:lnTo>
                      <a:pt x="2557463" y="0"/>
                    </a:lnTo>
                    <a:cubicBezTo>
                      <a:pt x="2681085" y="0"/>
                      <a:pt x="2781301" y="100216"/>
                      <a:pt x="2781301" y="223838"/>
                    </a:cubicBezTo>
                    <a:lnTo>
                      <a:pt x="2781300" y="223838"/>
                    </a:lnTo>
                    <a:lnTo>
                      <a:pt x="2778489" y="237762"/>
                    </a:lnTo>
                    <a:lnTo>
                      <a:pt x="2781300" y="265648"/>
                    </a:lnTo>
                    <a:lnTo>
                      <a:pt x="2781300" y="511181"/>
                    </a:lnTo>
                    <a:lnTo>
                      <a:pt x="2781300" y="1660520"/>
                    </a:lnTo>
                    <a:lnTo>
                      <a:pt x="2781300" y="1682216"/>
                    </a:lnTo>
                    <a:cubicBezTo>
                      <a:pt x="2781300" y="1828929"/>
                      <a:pt x="2662366" y="1947863"/>
                      <a:pt x="2515653" y="1947863"/>
                    </a:cubicBezTo>
                    <a:lnTo>
                      <a:pt x="2493957" y="1947863"/>
                    </a:lnTo>
                    <a:lnTo>
                      <a:pt x="1453097" y="1947863"/>
                    </a:lnTo>
                    <a:lnTo>
                      <a:pt x="287343" y="1947863"/>
                    </a:lnTo>
                    <a:cubicBezTo>
                      <a:pt x="128648" y="1947863"/>
                      <a:pt x="0" y="1819215"/>
                      <a:pt x="0" y="1660520"/>
                    </a:cubicBezTo>
                    <a:lnTo>
                      <a:pt x="0" y="511181"/>
                    </a:lnTo>
                    <a:cubicBezTo>
                      <a:pt x="0" y="352486"/>
                      <a:pt x="128648" y="223838"/>
                      <a:pt x="287343" y="223838"/>
                    </a:cubicBezTo>
                    <a:lnTo>
                      <a:pt x="952500" y="223838"/>
                    </a:lnTo>
                    <a:lnTo>
                      <a:pt x="952500" y="223838"/>
                    </a:lnTo>
                    <a:lnTo>
                      <a:pt x="952500" y="223838"/>
                    </a:lnTo>
                    <a:lnTo>
                      <a:pt x="970090" y="136710"/>
                    </a:lnTo>
                    <a:cubicBezTo>
                      <a:pt x="1004071" y="56372"/>
                      <a:pt x="1083621" y="0"/>
                      <a:pt x="1176338" y="0"/>
                    </a:cubicBez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endParaRPr>
              </a:p>
            </p:txBody>
          </p:sp>
          <p:sp>
            <p:nvSpPr>
              <p:cNvPr id="31" name="Freeform: Shape 82"/>
              <p:cNvSpPr/>
              <p:nvPr/>
            </p:nvSpPr>
            <p:spPr>
              <a:xfrm>
                <a:off x="5864817" y="2390775"/>
                <a:ext cx="666158" cy="625475"/>
              </a:xfrm>
              <a:custGeom>
                <a:avLst/>
                <a:gdLst>
                  <a:gd name="connsiteX0" fmla="*/ 318728 w 666158"/>
                  <a:gd name="connsiteY0" fmla="*/ 0 h 625475"/>
                  <a:gd name="connsiteX1" fmla="*/ 666158 w 666158"/>
                  <a:gd name="connsiteY1" fmla="*/ 0 h 625475"/>
                  <a:gd name="connsiteX2" fmla="*/ 666158 w 666158"/>
                  <a:gd name="connsiteY2" fmla="*/ 625475 h 625475"/>
                  <a:gd name="connsiteX3" fmla="*/ 0 w 666158"/>
                  <a:gd name="connsiteY3" fmla="*/ 625475 h 625475"/>
                  <a:gd name="connsiteX4" fmla="*/ 0 w 666158"/>
                  <a:gd name="connsiteY4" fmla="*/ 202325 h 625475"/>
                  <a:gd name="connsiteX5" fmla="*/ 293658 w 666158"/>
                  <a:gd name="connsiteY5" fmla="*/ 46189 h 625475"/>
                  <a:gd name="connsiteX6" fmla="*/ 318728 w 666158"/>
                  <a:gd name="connsiteY6" fmla="*/ 0 h 62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158" h="625475">
                    <a:moveTo>
                      <a:pt x="318728" y="0"/>
                    </a:moveTo>
                    <a:lnTo>
                      <a:pt x="666158" y="0"/>
                    </a:lnTo>
                    <a:lnTo>
                      <a:pt x="666158" y="625475"/>
                    </a:lnTo>
                    <a:lnTo>
                      <a:pt x="0" y="625475"/>
                    </a:lnTo>
                    <a:lnTo>
                      <a:pt x="0" y="202325"/>
                    </a:lnTo>
                    <a:cubicBezTo>
                      <a:pt x="122241" y="202325"/>
                      <a:pt x="230017" y="140390"/>
                      <a:pt x="293658" y="46189"/>
                    </a:cubicBezTo>
                    <a:lnTo>
                      <a:pt x="318728" y="0"/>
                    </a:ln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6" name="TextBox 67"/>
            <p:cNvSpPr txBox="1"/>
            <p:nvPr/>
          </p:nvSpPr>
          <p:spPr>
            <a:xfrm>
              <a:off x="1574666" y="3770726"/>
              <a:ext cx="1949232" cy="418329"/>
            </a:xfrm>
            <a:prstGeom prst="rect">
              <a:avLst/>
            </a:prstGeom>
            <a:noFill/>
          </p:spPr>
          <p:txBody>
            <a:bodyPr wrap="square" lIns="72000" tIns="0" rIns="7200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Rectangle 68"/>
            <p:cNvSpPr/>
            <p:nvPr/>
          </p:nvSpPr>
          <p:spPr>
            <a:xfrm>
              <a:off x="1780303" y="3534337"/>
              <a:ext cx="1537957" cy="236389"/>
            </a:xfrm>
            <a:prstGeom prst="rect">
              <a:avLst/>
            </a:prstGeom>
          </p:spPr>
          <p:txBody>
            <a:bodyPr wrap="none" lIns="72000" tIns="0" rIns="72000" bIns="0" anchor="ctr" anchorCtr="1">
              <a:normAutofit fontScale="92500" lnSpcReduction="10000"/>
            </a:bodyPr>
            <a:lstStyle/>
            <a:p>
              <a:pPr lvl="0" algn="ctr" defTabSz="914378">
                <a:defRPr/>
              </a:pPr>
              <a:r>
                <a:rPr lang="zh-CN" altLang="en-US" b="1">
                  <a:solidFill>
                    <a:schemeClr val="bg1"/>
                  </a:solidFill>
                  <a:latin typeface="微软雅黑" panose="020B0503020204020204" pitchFamily="34" charset="-122"/>
                  <a:ea typeface="微软雅黑" panose="020B0503020204020204" pitchFamily="34" charset="-122"/>
                </a:rPr>
                <a:t>标题文本预设</a:t>
              </a:r>
            </a:p>
          </p:txBody>
        </p:sp>
        <p:sp>
          <p:nvSpPr>
            <p:cNvPr id="24" name="Freeform: Shape 75"/>
            <p:cNvSpPr>
              <a:spLocks/>
            </p:cNvSpPr>
            <p:nvPr/>
          </p:nvSpPr>
          <p:spPr bwMode="auto">
            <a:xfrm>
              <a:off x="2468895" y="3131266"/>
              <a:ext cx="239467" cy="376051"/>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574666" y="919053"/>
            <a:ext cx="1949232" cy="1362482"/>
            <a:chOff x="1574666" y="919053"/>
            <a:chExt cx="1949232" cy="1362482"/>
          </a:xfrm>
        </p:grpSpPr>
        <p:sp>
          <p:nvSpPr>
            <p:cNvPr id="4" name="Freeform: Shape 55"/>
            <p:cNvSpPr/>
            <p:nvPr/>
          </p:nvSpPr>
          <p:spPr>
            <a:xfrm>
              <a:off x="1574667" y="919053"/>
              <a:ext cx="1949231" cy="1362482"/>
            </a:xfrm>
            <a:custGeom>
              <a:avLst/>
              <a:gdLst>
                <a:gd name="connsiteX0" fmla="*/ 452455 w 5867139"/>
                <a:gd name="connsiteY0" fmla="*/ 0 h 4678308"/>
                <a:gd name="connsiteX1" fmla="*/ 2204838 w 5867139"/>
                <a:gd name="connsiteY1" fmla="*/ 0 h 4678308"/>
                <a:gd name="connsiteX2" fmla="*/ 2553973 w 5867139"/>
                <a:gd name="connsiteY2" fmla="*/ 177619 h 4678308"/>
                <a:gd name="connsiteX3" fmla="*/ 2573676 w 5867139"/>
                <a:gd name="connsiteY3" fmla="*/ 212652 h 4678308"/>
                <a:gd name="connsiteX4" fmla="*/ 2575413 w 5867139"/>
                <a:gd name="connsiteY4" fmla="*/ 212652 h 4678308"/>
                <a:gd name="connsiteX5" fmla="*/ 2599727 w 5867139"/>
                <a:gd name="connsiteY5" fmla="*/ 257448 h 4678308"/>
                <a:gd name="connsiteX6" fmla="*/ 2822014 w 5867139"/>
                <a:gd name="connsiteY6" fmla="*/ 406389 h 4678308"/>
                <a:gd name="connsiteX7" fmla="*/ 2876745 w 5867139"/>
                <a:gd name="connsiteY7" fmla="*/ 411907 h 4678308"/>
                <a:gd name="connsiteX8" fmla="*/ 5287549 w 5867139"/>
                <a:gd name="connsiteY8" fmla="*/ 411907 h 4678308"/>
                <a:gd name="connsiteX9" fmla="*/ 5867139 w 5867139"/>
                <a:gd name="connsiteY9" fmla="*/ 991497 h 4678308"/>
                <a:gd name="connsiteX10" fmla="*/ 5867139 w 5867139"/>
                <a:gd name="connsiteY10" fmla="*/ 4098718 h 4678308"/>
                <a:gd name="connsiteX11" fmla="*/ 5287549 w 5867139"/>
                <a:gd name="connsiteY11" fmla="*/ 4678308 h 4678308"/>
                <a:gd name="connsiteX12" fmla="*/ 579590 w 5867139"/>
                <a:gd name="connsiteY12" fmla="*/ 4678308 h 4678308"/>
                <a:gd name="connsiteX13" fmla="*/ 0 w 5867139"/>
                <a:gd name="connsiteY13" fmla="*/ 4098718 h 4678308"/>
                <a:gd name="connsiteX14" fmla="*/ 0 w 5867139"/>
                <a:gd name="connsiteY14" fmla="*/ 991497 h 4678308"/>
                <a:gd name="connsiteX15" fmla="*/ 2 w 5867139"/>
                <a:gd name="connsiteY15" fmla="*/ 991476 h 4678308"/>
                <a:gd name="connsiteX16" fmla="*/ 2 w 5867139"/>
                <a:gd name="connsiteY16" fmla="*/ 488091 h 4678308"/>
                <a:gd name="connsiteX17" fmla="*/ 2 w 5867139"/>
                <a:gd name="connsiteY17" fmla="*/ 473012 h 4678308"/>
                <a:gd name="connsiteX18" fmla="*/ 24092 w 5867139"/>
                <a:gd name="connsiteY18" fmla="*/ 344295 h 4678308"/>
                <a:gd name="connsiteX19" fmla="*/ 28119 w 5867139"/>
                <a:gd name="connsiteY19" fmla="*/ 337849 h 4678308"/>
                <a:gd name="connsiteX20" fmla="*/ 35560 w 5867139"/>
                <a:gd name="connsiteY20" fmla="*/ 298103 h 4678308"/>
                <a:gd name="connsiteX21" fmla="*/ 452455 w 5867139"/>
                <a:gd name="connsiteY21" fmla="*/ 0 h 467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139" h="4678308">
                  <a:moveTo>
                    <a:pt x="452455" y="0"/>
                  </a:moveTo>
                  <a:lnTo>
                    <a:pt x="2204838" y="0"/>
                  </a:lnTo>
                  <a:cubicBezTo>
                    <a:pt x="2345397" y="0"/>
                    <a:pt x="2470986" y="69143"/>
                    <a:pt x="2553973" y="177619"/>
                  </a:cubicBezTo>
                  <a:lnTo>
                    <a:pt x="2573676" y="212652"/>
                  </a:lnTo>
                  <a:lnTo>
                    <a:pt x="2575413" y="212652"/>
                  </a:lnTo>
                  <a:lnTo>
                    <a:pt x="2599727" y="257448"/>
                  </a:lnTo>
                  <a:cubicBezTo>
                    <a:pt x="2650641" y="332809"/>
                    <a:pt x="2729799" y="387519"/>
                    <a:pt x="2822014" y="406389"/>
                  </a:cubicBezTo>
                  <a:lnTo>
                    <a:pt x="2876745" y="411907"/>
                  </a:lnTo>
                  <a:lnTo>
                    <a:pt x="5287549" y="411907"/>
                  </a:lnTo>
                  <a:cubicBezTo>
                    <a:pt x="5607648" y="411907"/>
                    <a:pt x="5867139" y="671398"/>
                    <a:pt x="5867139" y="991497"/>
                  </a:cubicBezTo>
                  <a:lnTo>
                    <a:pt x="5867139" y="4098718"/>
                  </a:lnTo>
                  <a:cubicBezTo>
                    <a:pt x="5867139" y="4418817"/>
                    <a:pt x="5607648" y="4678308"/>
                    <a:pt x="5287549" y="4678308"/>
                  </a:cubicBezTo>
                  <a:lnTo>
                    <a:pt x="579590" y="4678308"/>
                  </a:lnTo>
                  <a:cubicBezTo>
                    <a:pt x="259491" y="4678308"/>
                    <a:pt x="0" y="4418817"/>
                    <a:pt x="0" y="4098718"/>
                  </a:cubicBezTo>
                  <a:lnTo>
                    <a:pt x="0" y="991497"/>
                  </a:lnTo>
                  <a:lnTo>
                    <a:pt x="2" y="991476"/>
                  </a:lnTo>
                  <a:lnTo>
                    <a:pt x="2" y="488091"/>
                  </a:lnTo>
                  <a:lnTo>
                    <a:pt x="2" y="473012"/>
                  </a:lnTo>
                  <a:cubicBezTo>
                    <a:pt x="2" y="427354"/>
                    <a:pt x="8581" y="383857"/>
                    <a:pt x="24092" y="344295"/>
                  </a:cubicBezTo>
                  <a:lnTo>
                    <a:pt x="28119" y="337849"/>
                  </a:lnTo>
                  <a:lnTo>
                    <a:pt x="35560" y="298103"/>
                  </a:lnTo>
                  <a:cubicBezTo>
                    <a:pt x="104245" y="122920"/>
                    <a:pt x="265043" y="0"/>
                    <a:pt x="452455" y="0"/>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144000" anchor="t" anchorCtr="0">
              <a:normAutofit/>
            </a:bodyPr>
            <a:lstStyle/>
            <a:p>
              <a:r>
                <a:rPr lang="en-US" altLang="zh-CN" b="1" dirty="0">
                  <a:solidFill>
                    <a:schemeClr val="accent1"/>
                  </a:solidFill>
                  <a:latin typeface="微软雅黑" panose="020B0503020204020204" pitchFamily="34" charset="-122"/>
                  <a:ea typeface="微软雅黑" panose="020B0503020204020204" pitchFamily="34" charset="-122"/>
                </a:rPr>
                <a:t/>
              </a:r>
              <a:br>
                <a:rPr lang="en-US" altLang="zh-CN" b="1" dirty="0">
                  <a:solidFill>
                    <a:schemeClr val="accent1"/>
                  </a:solidFill>
                  <a:latin typeface="微软雅黑" panose="020B0503020204020204" pitchFamily="34" charset="-122"/>
                  <a:ea typeface="微软雅黑" panose="020B0503020204020204" pitchFamily="34" charset="-122"/>
                </a:rPr>
              </a:br>
              <a:endParaRPr lang="en-US" altLang="zh-CN" b="1" dirty="0">
                <a:solidFill>
                  <a:schemeClr val="accent1"/>
                </a:solidFill>
                <a:latin typeface="微软雅黑" panose="020B0503020204020204" pitchFamily="34" charset="-122"/>
                <a:ea typeface="微软雅黑" panose="020B0503020204020204" pitchFamily="34" charset="-122"/>
              </a:endParaRPr>
            </a:p>
          </p:txBody>
        </p:sp>
        <p:grpSp>
          <p:nvGrpSpPr>
            <p:cNvPr id="5" name="Group 56"/>
            <p:cNvGrpSpPr/>
            <p:nvPr/>
          </p:nvGrpSpPr>
          <p:grpSpPr>
            <a:xfrm>
              <a:off x="1574667" y="1084852"/>
              <a:ext cx="1949231" cy="1196682"/>
              <a:chOff x="4131798" y="2120910"/>
              <a:chExt cx="5867141" cy="4109008"/>
            </a:xfrm>
          </p:grpSpPr>
          <p:sp>
            <p:nvSpPr>
              <p:cNvPr id="34" name="Freeform: Shape 85"/>
              <p:cNvSpPr/>
              <p:nvPr/>
            </p:nvSpPr>
            <p:spPr>
              <a:xfrm>
                <a:off x="4131798" y="2120910"/>
                <a:ext cx="5867141" cy="4109008"/>
              </a:xfrm>
              <a:custGeom>
                <a:avLst/>
                <a:gdLst>
                  <a:gd name="connsiteX0" fmla="*/ 952500 w 2781301"/>
                  <a:gd name="connsiteY0" fmla="*/ 223837 h 1947863"/>
                  <a:gd name="connsiteX1" fmla="*/ 952500 w 2781301"/>
                  <a:gd name="connsiteY1" fmla="*/ 223838 h 1947863"/>
                  <a:gd name="connsiteX2" fmla="*/ 952500 w 2781301"/>
                  <a:gd name="connsiteY2" fmla="*/ 223838 h 1947863"/>
                  <a:gd name="connsiteX3" fmla="*/ 1176338 w 2781301"/>
                  <a:gd name="connsiteY3" fmla="*/ 0 h 1947863"/>
                  <a:gd name="connsiteX4" fmla="*/ 2557463 w 2781301"/>
                  <a:gd name="connsiteY4" fmla="*/ 0 h 1947863"/>
                  <a:gd name="connsiteX5" fmla="*/ 2781301 w 2781301"/>
                  <a:gd name="connsiteY5" fmla="*/ 223838 h 1947863"/>
                  <a:gd name="connsiteX6" fmla="*/ 2781300 w 2781301"/>
                  <a:gd name="connsiteY6" fmla="*/ 223838 h 1947863"/>
                  <a:gd name="connsiteX7" fmla="*/ 2778489 w 2781301"/>
                  <a:gd name="connsiteY7" fmla="*/ 237762 h 1947863"/>
                  <a:gd name="connsiteX8" fmla="*/ 2781300 w 2781301"/>
                  <a:gd name="connsiteY8" fmla="*/ 265648 h 1947863"/>
                  <a:gd name="connsiteX9" fmla="*/ 2781300 w 2781301"/>
                  <a:gd name="connsiteY9" fmla="*/ 511181 h 1947863"/>
                  <a:gd name="connsiteX10" fmla="*/ 2781300 w 2781301"/>
                  <a:gd name="connsiteY10" fmla="*/ 1660520 h 1947863"/>
                  <a:gd name="connsiteX11" fmla="*/ 2781300 w 2781301"/>
                  <a:gd name="connsiteY11" fmla="*/ 1682216 h 1947863"/>
                  <a:gd name="connsiteX12" fmla="*/ 2515653 w 2781301"/>
                  <a:gd name="connsiteY12" fmla="*/ 1947863 h 1947863"/>
                  <a:gd name="connsiteX13" fmla="*/ 2493957 w 2781301"/>
                  <a:gd name="connsiteY13" fmla="*/ 1947863 h 1947863"/>
                  <a:gd name="connsiteX14" fmla="*/ 1453097 w 2781301"/>
                  <a:gd name="connsiteY14" fmla="*/ 1947863 h 1947863"/>
                  <a:gd name="connsiteX15" fmla="*/ 287343 w 2781301"/>
                  <a:gd name="connsiteY15" fmla="*/ 1947863 h 1947863"/>
                  <a:gd name="connsiteX16" fmla="*/ 0 w 2781301"/>
                  <a:gd name="connsiteY16" fmla="*/ 1660520 h 1947863"/>
                  <a:gd name="connsiteX17" fmla="*/ 0 w 2781301"/>
                  <a:gd name="connsiteY17" fmla="*/ 511181 h 1947863"/>
                  <a:gd name="connsiteX18" fmla="*/ 287343 w 2781301"/>
                  <a:gd name="connsiteY18" fmla="*/ 223838 h 1947863"/>
                  <a:gd name="connsiteX19" fmla="*/ 952500 w 2781301"/>
                  <a:gd name="connsiteY19" fmla="*/ 223838 h 1947863"/>
                  <a:gd name="connsiteX20" fmla="*/ 952500 w 2781301"/>
                  <a:gd name="connsiteY20" fmla="*/ 223838 h 1947863"/>
                  <a:gd name="connsiteX21" fmla="*/ 952500 w 2781301"/>
                  <a:gd name="connsiteY21" fmla="*/ 223838 h 1947863"/>
                  <a:gd name="connsiteX22" fmla="*/ 970090 w 2781301"/>
                  <a:gd name="connsiteY22" fmla="*/ 136710 h 1947863"/>
                  <a:gd name="connsiteX23" fmla="*/ 1176338 w 2781301"/>
                  <a:gd name="connsiteY23" fmla="*/ 0 h 19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81301" h="1947863">
                    <a:moveTo>
                      <a:pt x="952500" y="223837"/>
                    </a:moveTo>
                    <a:lnTo>
                      <a:pt x="952500" y="223838"/>
                    </a:lnTo>
                    <a:lnTo>
                      <a:pt x="952500" y="223838"/>
                    </a:lnTo>
                    <a:close/>
                    <a:moveTo>
                      <a:pt x="1176338" y="0"/>
                    </a:moveTo>
                    <a:lnTo>
                      <a:pt x="2557463" y="0"/>
                    </a:lnTo>
                    <a:cubicBezTo>
                      <a:pt x="2681085" y="0"/>
                      <a:pt x="2781301" y="100216"/>
                      <a:pt x="2781301" y="223838"/>
                    </a:cubicBezTo>
                    <a:lnTo>
                      <a:pt x="2781300" y="223838"/>
                    </a:lnTo>
                    <a:lnTo>
                      <a:pt x="2778489" y="237762"/>
                    </a:lnTo>
                    <a:lnTo>
                      <a:pt x="2781300" y="265648"/>
                    </a:lnTo>
                    <a:lnTo>
                      <a:pt x="2781300" y="511181"/>
                    </a:lnTo>
                    <a:lnTo>
                      <a:pt x="2781300" y="1660520"/>
                    </a:lnTo>
                    <a:lnTo>
                      <a:pt x="2781300" y="1682216"/>
                    </a:lnTo>
                    <a:cubicBezTo>
                      <a:pt x="2781300" y="1828929"/>
                      <a:pt x="2662366" y="1947863"/>
                      <a:pt x="2515653" y="1947863"/>
                    </a:cubicBezTo>
                    <a:lnTo>
                      <a:pt x="2493957" y="1947863"/>
                    </a:lnTo>
                    <a:lnTo>
                      <a:pt x="1453097" y="1947863"/>
                    </a:lnTo>
                    <a:lnTo>
                      <a:pt x="287343" y="1947863"/>
                    </a:lnTo>
                    <a:cubicBezTo>
                      <a:pt x="128648" y="1947863"/>
                      <a:pt x="0" y="1819215"/>
                      <a:pt x="0" y="1660520"/>
                    </a:cubicBezTo>
                    <a:lnTo>
                      <a:pt x="0" y="511181"/>
                    </a:lnTo>
                    <a:cubicBezTo>
                      <a:pt x="0" y="352486"/>
                      <a:pt x="128648" y="223838"/>
                      <a:pt x="287343" y="223838"/>
                    </a:cubicBezTo>
                    <a:lnTo>
                      <a:pt x="952500" y="223838"/>
                    </a:lnTo>
                    <a:lnTo>
                      <a:pt x="952500" y="223838"/>
                    </a:lnTo>
                    <a:lnTo>
                      <a:pt x="952500" y="223838"/>
                    </a:lnTo>
                    <a:lnTo>
                      <a:pt x="970090" y="136710"/>
                    </a:lnTo>
                    <a:cubicBezTo>
                      <a:pt x="1004071" y="56372"/>
                      <a:pt x="1083621" y="0"/>
                      <a:pt x="1176338" y="0"/>
                    </a:cubicBez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35" name="Freeform: Shape 86"/>
              <p:cNvSpPr/>
              <p:nvPr/>
            </p:nvSpPr>
            <p:spPr>
              <a:xfrm>
                <a:off x="5864817" y="2390775"/>
                <a:ext cx="666158" cy="625475"/>
              </a:xfrm>
              <a:custGeom>
                <a:avLst/>
                <a:gdLst>
                  <a:gd name="connsiteX0" fmla="*/ 318728 w 666158"/>
                  <a:gd name="connsiteY0" fmla="*/ 0 h 625475"/>
                  <a:gd name="connsiteX1" fmla="*/ 666158 w 666158"/>
                  <a:gd name="connsiteY1" fmla="*/ 0 h 625475"/>
                  <a:gd name="connsiteX2" fmla="*/ 666158 w 666158"/>
                  <a:gd name="connsiteY2" fmla="*/ 625475 h 625475"/>
                  <a:gd name="connsiteX3" fmla="*/ 0 w 666158"/>
                  <a:gd name="connsiteY3" fmla="*/ 625475 h 625475"/>
                  <a:gd name="connsiteX4" fmla="*/ 0 w 666158"/>
                  <a:gd name="connsiteY4" fmla="*/ 202325 h 625475"/>
                  <a:gd name="connsiteX5" fmla="*/ 293658 w 666158"/>
                  <a:gd name="connsiteY5" fmla="*/ 46189 h 625475"/>
                  <a:gd name="connsiteX6" fmla="*/ 318728 w 666158"/>
                  <a:gd name="connsiteY6" fmla="*/ 0 h 62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158" h="625475">
                    <a:moveTo>
                      <a:pt x="318728" y="0"/>
                    </a:moveTo>
                    <a:lnTo>
                      <a:pt x="666158" y="0"/>
                    </a:lnTo>
                    <a:lnTo>
                      <a:pt x="666158" y="625475"/>
                    </a:lnTo>
                    <a:lnTo>
                      <a:pt x="0" y="625475"/>
                    </a:lnTo>
                    <a:lnTo>
                      <a:pt x="0" y="202325"/>
                    </a:lnTo>
                    <a:cubicBezTo>
                      <a:pt x="122241" y="202325"/>
                      <a:pt x="230017" y="140390"/>
                      <a:pt x="293658" y="46189"/>
                    </a:cubicBezTo>
                    <a:lnTo>
                      <a:pt x="318728" y="0"/>
                    </a:ln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20" name="TextBox 71"/>
            <p:cNvSpPr txBox="1"/>
            <p:nvPr/>
          </p:nvSpPr>
          <p:spPr>
            <a:xfrm>
              <a:off x="1574666" y="1838878"/>
              <a:ext cx="1949232" cy="418329"/>
            </a:xfrm>
            <a:prstGeom prst="rect">
              <a:avLst/>
            </a:prstGeom>
            <a:noFill/>
          </p:spPr>
          <p:txBody>
            <a:bodyPr wrap="square" lIns="72000" tIns="0" rIns="7200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1" name="Rectangle 72"/>
            <p:cNvSpPr/>
            <p:nvPr/>
          </p:nvSpPr>
          <p:spPr>
            <a:xfrm>
              <a:off x="1780303" y="1602489"/>
              <a:ext cx="1537957" cy="236389"/>
            </a:xfrm>
            <a:prstGeom prst="rect">
              <a:avLst/>
            </a:prstGeom>
          </p:spPr>
          <p:txBody>
            <a:bodyPr wrap="none" lIns="72000" tIns="0" rIns="72000" bIns="0" anchor="ctr" anchorCtr="1">
              <a:normAutofit fontScale="92500" lnSpcReduction="10000"/>
            </a:bodyPr>
            <a:lstStyle/>
            <a:p>
              <a:pPr lvl="0" algn="ctr" defTabSz="914378">
                <a:defRPr/>
              </a:pPr>
              <a:r>
                <a:rPr lang="zh-CN" altLang="en-US" b="1">
                  <a:solidFill>
                    <a:schemeClr val="bg1"/>
                  </a:solidFill>
                  <a:latin typeface="微软雅黑" panose="020B0503020204020204" pitchFamily="34" charset="-122"/>
                  <a:ea typeface="微软雅黑" panose="020B0503020204020204" pitchFamily="34" charset="-122"/>
                </a:rPr>
                <a:t>标题文本预设</a:t>
              </a:r>
            </a:p>
          </p:txBody>
        </p:sp>
        <p:sp>
          <p:nvSpPr>
            <p:cNvPr id="25" name="Freeform: Shape 76"/>
            <p:cNvSpPr>
              <a:spLocks/>
            </p:cNvSpPr>
            <p:nvPr/>
          </p:nvSpPr>
          <p:spPr bwMode="auto">
            <a:xfrm>
              <a:off x="2468896" y="1191913"/>
              <a:ext cx="239467" cy="376051"/>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162689" y="2853943"/>
            <a:ext cx="1949232" cy="1362482"/>
            <a:chOff x="5162689" y="2853943"/>
            <a:chExt cx="1949232" cy="1362482"/>
          </a:xfrm>
        </p:grpSpPr>
        <p:sp>
          <p:nvSpPr>
            <p:cNvPr id="10" name="Freeform: Shape 61"/>
            <p:cNvSpPr/>
            <p:nvPr/>
          </p:nvSpPr>
          <p:spPr>
            <a:xfrm>
              <a:off x="5162690" y="2853943"/>
              <a:ext cx="1949231" cy="1362482"/>
            </a:xfrm>
            <a:custGeom>
              <a:avLst/>
              <a:gdLst>
                <a:gd name="connsiteX0" fmla="*/ 452455 w 5867139"/>
                <a:gd name="connsiteY0" fmla="*/ 0 h 4678308"/>
                <a:gd name="connsiteX1" fmla="*/ 2204838 w 5867139"/>
                <a:gd name="connsiteY1" fmla="*/ 0 h 4678308"/>
                <a:gd name="connsiteX2" fmla="*/ 2553973 w 5867139"/>
                <a:gd name="connsiteY2" fmla="*/ 177619 h 4678308"/>
                <a:gd name="connsiteX3" fmla="*/ 2573676 w 5867139"/>
                <a:gd name="connsiteY3" fmla="*/ 212652 h 4678308"/>
                <a:gd name="connsiteX4" fmla="*/ 2575413 w 5867139"/>
                <a:gd name="connsiteY4" fmla="*/ 212652 h 4678308"/>
                <a:gd name="connsiteX5" fmla="*/ 2599727 w 5867139"/>
                <a:gd name="connsiteY5" fmla="*/ 257448 h 4678308"/>
                <a:gd name="connsiteX6" fmla="*/ 2822014 w 5867139"/>
                <a:gd name="connsiteY6" fmla="*/ 406389 h 4678308"/>
                <a:gd name="connsiteX7" fmla="*/ 2876745 w 5867139"/>
                <a:gd name="connsiteY7" fmla="*/ 411907 h 4678308"/>
                <a:gd name="connsiteX8" fmla="*/ 5287549 w 5867139"/>
                <a:gd name="connsiteY8" fmla="*/ 411907 h 4678308"/>
                <a:gd name="connsiteX9" fmla="*/ 5867139 w 5867139"/>
                <a:gd name="connsiteY9" fmla="*/ 991497 h 4678308"/>
                <a:gd name="connsiteX10" fmla="*/ 5867139 w 5867139"/>
                <a:gd name="connsiteY10" fmla="*/ 4098718 h 4678308"/>
                <a:gd name="connsiteX11" fmla="*/ 5287549 w 5867139"/>
                <a:gd name="connsiteY11" fmla="*/ 4678308 h 4678308"/>
                <a:gd name="connsiteX12" fmla="*/ 579590 w 5867139"/>
                <a:gd name="connsiteY12" fmla="*/ 4678308 h 4678308"/>
                <a:gd name="connsiteX13" fmla="*/ 0 w 5867139"/>
                <a:gd name="connsiteY13" fmla="*/ 4098718 h 4678308"/>
                <a:gd name="connsiteX14" fmla="*/ 0 w 5867139"/>
                <a:gd name="connsiteY14" fmla="*/ 991497 h 4678308"/>
                <a:gd name="connsiteX15" fmla="*/ 2 w 5867139"/>
                <a:gd name="connsiteY15" fmla="*/ 991476 h 4678308"/>
                <a:gd name="connsiteX16" fmla="*/ 2 w 5867139"/>
                <a:gd name="connsiteY16" fmla="*/ 488091 h 4678308"/>
                <a:gd name="connsiteX17" fmla="*/ 2 w 5867139"/>
                <a:gd name="connsiteY17" fmla="*/ 473012 h 4678308"/>
                <a:gd name="connsiteX18" fmla="*/ 24092 w 5867139"/>
                <a:gd name="connsiteY18" fmla="*/ 344295 h 4678308"/>
                <a:gd name="connsiteX19" fmla="*/ 28119 w 5867139"/>
                <a:gd name="connsiteY19" fmla="*/ 337849 h 4678308"/>
                <a:gd name="connsiteX20" fmla="*/ 35560 w 5867139"/>
                <a:gd name="connsiteY20" fmla="*/ 298103 h 4678308"/>
                <a:gd name="connsiteX21" fmla="*/ 452455 w 5867139"/>
                <a:gd name="connsiteY21" fmla="*/ 0 h 467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139" h="4678308">
                  <a:moveTo>
                    <a:pt x="452455" y="0"/>
                  </a:moveTo>
                  <a:lnTo>
                    <a:pt x="2204838" y="0"/>
                  </a:lnTo>
                  <a:cubicBezTo>
                    <a:pt x="2345397" y="0"/>
                    <a:pt x="2470986" y="69143"/>
                    <a:pt x="2553973" y="177619"/>
                  </a:cubicBezTo>
                  <a:lnTo>
                    <a:pt x="2573676" y="212652"/>
                  </a:lnTo>
                  <a:lnTo>
                    <a:pt x="2575413" y="212652"/>
                  </a:lnTo>
                  <a:lnTo>
                    <a:pt x="2599727" y="257448"/>
                  </a:lnTo>
                  <a:cubicBezTo>
                    <a:pt x="2650641" y="332809"/>
                    <a:pt x="2729799" y="387519"/>
                    <a:pt x="2822014" y="406389"/>
                  </a:cubicBezTo>
                  <a:lnTo>
                    <a:pt x="2876745" y="411907"/>
                  </a:lnTo>
                  <a:lnTo>
                    <a:pt x="5287549" y="411907"/>
                  </a:lnTo>
                  <a:cubicBezTo>
                    <a:pt x="5607648" y="411907"/>
                    <a:pt x="5867139" y="671398"/>
                    <a:pt x="5867139" y="991497"/>
                  </a:cubicBezTo>
                  <a:lnTo>
                    <a:pt x="5867139" y="4098718"/>
                  </a:lnTo>
                  <a:cubicBezTo>
                    <a:pt x="5867139" y="4418817"/>
                    <a:pt x="5607648" y="4678308"/>
                    <a:pt x="5287549" y="4678308"/>
                  </a:cubicBezTo>
                  <a:lnTo>
                    <a:pt x="579590" y="4678308"/>
                  </a:lnTo>
                  <a:cubicBezTo>
                    <a:pt x="259491" y="4678308"/>
                    <a:pt x="0" y="4418817"/>
                    <a:pt x="0" y="4098718"/>
                  </a:cubicBezTo>
                  <a:lnTo>
                    <a:pt x="0" y="991497"/>
                  </a:lnTo>
                  <a:lnTo>
                    <a:pt x="2" y="991476"/>
                  </a:lnTo>
                  <a:lnTo>
                    <a:pt x="2" y="488091"/>
                  </a:lnTo>
                  <a:lnTo>
                    <a:pt x="2" y="473012"/>
                  </a:lnTo>
                  <a:cubicBezTo>
                    <a:pt x="2" y="427354"/>
                    <a:pt x="8581" y="383857"/>
                    <a:pt x="24092" y="344295"/>
                  </a:cubicBezTo>
                  <a:lnTo>
                    <a:pt x="28119" y="337849"/>
                  </a:lnTo>
                  <a:lnTo>
                    <a:pt x="35560" y="298103"/>
                  </a:lnTo>
                  <a:cubicBezTo>
                    <a:pt x="104245" y="122920"/>
                    <a:pt x="265043" y="0"/>
                    <a:pt x="452455" y="0"/>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144000" anchor="t" anchorCtr="0">
              <a:normAutofit/>
            </a:bodyPr>
            <a:lstStyle/>
            <a:p>
              <a:endParaRPr lang="en-US" altLang="zh-CN" b="1" dirty="0">
                <a:solidFill>
                  <a:schemeClr val="accent4"/>
                </a:solidFill>
                <a:latin typeface="微软雅黑" panose="020B0503020204020204" pitchFamily="34" charset="-122"/>
                <a:ea typeface="微软雅黑" panose="020B0503020204020204" pitchFamily="34" charset="-122"/>
              </a:endParaRPr>
            </a:p>
          </p:txBody>
        </p:sp>
        <p:grpSp>
          <p:nvGrpSpPr>
            <p:cNvPr id="11" name="Group 62"/>
            <p:cNvGrpSpPr/>
            <p:nvPr/>
          </p:nvGrpSpPr>
          <p:grpSpPr>
            <a:xfrm>
              <a:off x="5162690" y="3019743"/>
              <a:ext cx="1949231" cy="1196682"/>
              <a:chOff x="4131798" y="2120910"/>
              <a:chExt cx="5867141" cy="4109008"/>
            </a:xfrm>
            <a:solidFill>
              <a:schemeClr val="accent4"/>
            </a:solidFill>
          </p:grpSpPr>
          <p:sp>
            <p:nvSpPr>
              <p:cNvPr id="28" name="Freeform: Shape 79"/>
              <p:cNvSpPr/>
              <p:nvPr/>
            </p:nvSpPr>
            <p:spPr>
              <a:xfrm>
                <a:off x="4131798" y="2120910"/>
                <a:ext cx="5867141" cy="4109008"/>
              </a:xfrm>
              <a:custGeom>
                <a:avLst/>
                <a:gdLst>
                  <a:gd name="connsiteX0" fmla="*/ 952500 w 2781301"/>
                  <a:gd name="connsiteY0" fmla="*/ 223837 h 1947863"/>
                  <a:gd name="connsiteX1" fmla="*/ 952500 w 2781301"/>
                  <a:gd name="connsiteY1" fmla="*/ 223838 h 1947863"/>
                  <a:gd name="connsiteX2" fmla="*/ 952500 w 2781301"/>
                  <a:gd name="connsiteY2" fmla="*/ 223838 h 1947863"/>
                  <a:gd name="connsiteX3" fmla="*/ 1176338 w 2781301"/>
                  <a:gd name="connsiteY3" fmla="*/ 0 h 1947863"/>
                  <a:gd name="connsiteX4" fmla="*/ 2557463 w 2781301"/>
                  <a:gd name="connsiteY4" fmla="*/ 0 h 1947863"/>
                  <a:gd name="connsiteX5" fmla="*/ 2781301 w 2781301"/>
                  <a:gd name="connsiteY5" fmla="*/ 223838 h 1947863"/>
                  <a:gd name="connsiteX6" fmla="*/ 2781300 w 2781301"/>
                  <a:gd name="connsiteY6" fmla="*/ 223838 h 1947863"/>
                  <a:gd name="connsiteX7" fmla="*/ 2778489 w 2781301"/>
                  <a:gd name="connsiteY7" fmla="*/ 237762 h 1947863"/>
                  <a:gd name="connsiteX8" fmla="*/ 2781300 w 2781301"/>
                  <a:gd name="connsiteY8" fmla="*/ 265648 h 1947863"/>
                  <a:gd name="connsiteX9" fmla="*/ 2781300 w 2781301"/>
                  <a:gd name="connsiteY9" fmla="*/ 511181 h 1947863"/>
                  <a:gd name="connsiteX10" fmla="*/ 2781300 w 2781301"/>
                  <a:gd name="connsiteY10" fmla="*/ 1660520 h 1947863"/>
                  <a:gd name="connsiteX11" fmla="*/ 2781300 w 2781301"/>
                  <a:gd name="connsiteY11" fmla="*/ 1682216 h 1947863"/>
                  <a:gd name="connsiteX12" fmla="*/ 2515653 w 2781301"/>
                  <a:gd name="connsiteY12" fmla="*/ 1947863 h 1947863"/>
                  <a:gd name="connsiteX13" fmla="*/ 2493957 w 2781301"/>
                  <a:gd name="connsiteY13" fmla="*/ 1947863 h 1947863"/>
                  <a:gd name="connsiteX14" fmla="*/ 1453097 w 2781301"/>
                  <a:gd name="connsiteY14" fmla="*/ 1947863 h 1947863"/>
                  <a:gd name="connsiteX15" fmla="*/ 287343 w 2781301"/>
                  <a:gd name="connsiteY15" fmla="*/ 1947863 h 1947863"/>
                  <a:gd name="connsiteX16" fmla="*/ 0 w 2781301"/>
                  <a:gd name="connsiteY16" fmla="*/ 1660520 h 1947863"/>
                  <a:gd name="connsiteX17" fmla="*/ 0 w 2781301"/>
                  <a:gd name="connsiteY17" fmla="*/ 511181 h 1947863"/>
                  <a:gd name="connsiteX18" fmla="*/ 287343 w 2781301"/>
                  <a:gd name="connsiteY18" fmla="*/ 223838 h 1947863"/>
                  <a:gd name="connsiteX19" fmla="*/ 952500 w 2781301"/>
                  <a:gd name="connsiteY19" fmla="*/ 223838 h 1947863"/>
                  <a:gd name="connsiteX20" fmla="*/ 952500 w 2781301"/>
                  <a:gd name="connsiteY20" fmla="*/ 223838 h 1947863"/>
                  <a:gd name="connsiteX21" fmla="*/ 952500 w 2781301"/>
                  <a:gd name="connsiteY21" fmla="*/ 223838 h 1947863"/>
                  <a:gd name="connsiteX22" fmla="*/ 970090 w 2781301"/>
                  <a:gd name="connsiteY22" fmla="*/ 136710 h 1947863"/>
                  <a:gd name="connsiteX23" fmla="*/ 1176338 w 2781301"/>
                  <a:gd name="connsiteY23" fmla="*/ 0 h 19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81301" h="1947863">
                    <a:moveTo>
                      <a:pt x="952500" y="223837"/>
                    </a:moveTo>
                    <a:lnTo>
                      <a:pt x="952500" y="223838"/>
                    </a:lnTo>
                    <a:lnTo>
                      <a:pt x="952500" y="223838"/>
                    </a:lnTo>
                    <a:close/>
                    <a:moveTo>
                      <a:pt x="1176338" y="0"/>
                    </a:moveTo>
                    <a:lnTo>
                      <a:pt x="2557463" y="0"/>
                    </a:lnTo>
                    <a:cubicBezTo>
                      <a:pt x="2681085" y="0"/>
                      <a:pt x="2781301" y="100216"/>
                      <a:pt x="2781301" y="223838"/>
                    </a:cubicBezTo>
                    <a:lnTo>
                      <a:pt x="2781300" y="223838"/>
                    </a:lnTo>
                    <a:lnTo>
                      <a:pt x="2778489" y="237762"/>
                    </a:lnTo>
                    <a:lnTo>
                      <a:pt x="2781300" y="265648"/>
                    </a:lnTo>
                    <a:lnTo>
                      <a:pt x="2781300" y="511181"/>
                    </a:lnTo>
                    <a:lnTo>
                      <a:pt x="2781300" y="1660520"/>
                    </a:lnTo>
                    <a:lnTo>
                      <a:pt x="2781300" y="1682216"/>
                    </a:lnTo>
                    <a:cubicBezTo>
                      <a:pt x="2781300" y="1828929"/>
                      <a:pt x="2662366" y="1947863"/>
                      <a:pt x="2515653" y="1947863"/>
                    </a:cubicBezTo>
                    <a:lnTo>
                      <a:pt x="2493957" y="1947863"/>
                    </a:lnTo>
                    <a:lnTo>
                      <a:pt x="1453097" y="1947863"/>
                    </a:lnTo>
                    <a:lnTo>
                      <a:pt x="287343" y="1947863"/>
                    </a:lnTo>
                    <a:cubicBezTo>
                      <a:pt x="128648" y="1947863"/>
                      <a:pt x="0" y="1819215"/>
                      <a:pt x="0" y="1660520"/>
                    </a:cubicBezTo>
                    <a:lnTo>
                      <a:pt x="0" y="511181"/>
                    </a:lnTo>
                    <a:cubicBezTo>
                      <a:pt x="0" y="352486"/>
                      <a:pt x="128648" y="223838"/>
                      <a:pt x="287343" y="223838"/>
                    </a:cubicBezTo>
                    <a:lnTo>
                      <a:pt x="952500" y="223838"/>
                    </a:lnTo>
                    <a:lnTo>
                      <a:pt x="952500" y="223838"/>
                    </a:lnTo>
                    <a:lnTo>
                      <a:pt x="952500" y="223838"/>
                    </a:lnTo>
                    <a:lnTo>
                      <a:pt x="970090" y="136710"/>
                    </a:lnTo>
                    <a:cubicBezTo>
                      <a:pt x="1004071" y="56372"/>
                      <a:pt x="1083621" y="0"/>
                      <a:pt x="1176338" y="0"/>
                    </a:cubicBez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endParaRPr>
              </a:p>
            </p:txBody>
          </p:sp>
          <p:sp>
            <p:nvSpPr>
              <p:cNvPr id="29" name="Freeform: Shape 80"/>
              <p:cNvSpPr/>
              <p:nvPr/>
            </p:nvSpPr>
            <p:spPr>
              <a:xfrm>
                <a:off x="5864817" y="2390775"/>
                <a:ext cx="666158" cy="625475"/>
              </a:xfrm>
              <a:custGeom>
                <a:avLst/>
                <a:gdLst>
                  <a:gd name="connsiteX0" fmla="*/ 318728 w 666158"/>
                  <a:gd name="connsiteY0" fmla="*/ 0 h 625475"/>
                  <a:gd name="connsiteX1" fmla="*/ 666158 w 666158"/>
                  <a:gd name="connsiteY1" fmla="*/ 0 h 625475"/>
                  <a:gd name="connsiteX2" fmla="*/ 666158 w 666158"/>
                  <a:gd name="connsiteY2" fmla="*/ 625475 h 625475"/>
                  <a:gd name="connsiteX3" fmla="*/ 0 w 666158"/>
                  <a:gd name="connsiteY3" fmla="*/ 625475 h 625475"/>
                  <a:gd name="connsiteX4" fmla="*/ 0 w 666158"/>
                  <a:gd name="connsiteY4" fmla="*/ 202325 h 625475"/>
                  <a:gd name="connsiteX5" fmla="*/ 293658 w 666158"/>
                  <a:gd name="connsiteY5" fmla="*/ 46189 h 625475"/>
                  <a:gd name="connsiteX6" fmla="*/ 318728 w 666158"/>
                  <a:gd name="connsiteY6" fmla="*/ 0 h 62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158" h="625475">
                    <a:moveTo>
                      <a:pt x="318728" y="0"/>
                    </a:moveTo>
                    <a:lnTo>
                      <a:pt x="666158" y="0"/>
                    </a:lnTo>
                    <a:lnTo>
                      <a:pt x="666158" y="625475"/>
                    </a:lnTo>
                    <a:lnTo>
                      <a:pt x="0" y="625475"/>
                    </a:lnTo>
                    <a:lnTo>
                      <a:pt x="0" y="202325"/>
                    </a:lnTo>
                    <a:cubicBezTo>
                      <a:pt x="122241" y="202325"/>
                      <a:pt x="230017" y="140390"/>
                      <a:pt x="293658" y="46189"/>
                    </a:cubicBezTo>
                    <a:lnTo>
                      <a:pt x="318728" y="0"/>
                    </a:ln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8" name="TextBox 69"/>
            <p:cNvSpPr txBox="1"/>
            <p:nvPr/>
          </p:nvSpPr>
          <p:spPr>
            <a:xfrm>
              <a:off x="5162689" y="3770726"/>
              <a:ext cx="1949232" cy="418329"/>
            </a:xfrm>
            <a:prstGeom prst="rect">
              <a:avLst/>
            </a:prstGeom>
            <a:noFill/>
          </p:spPr>
          <p:txBody>
            <a:bodyPr wrap="square" lIns="72000" tIns="0" rIns="7200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9" name="Rectangle 70"/>
            <p:cNvSpPr/>
            <p:nvPr/>
          </p:nvSpPr>
          <p:spPr>
            <a:xfrm>
              <a:off x="5368326" y="3534337"/>
              <a:ext cx="1537957" cy="236389"/>
            </a:xfrm>
            <a:prstGeom prst="rect">
              <a:avLst/>
            </a:prstGeom>
          </p:spPr>
          <p:txBody>
            <a:bodyPr wrap="none" lIns="72000" tIns="0" rIns="72000" bIns="0" anchor="ctr" anchorCtr="1">
              <a:normAutofit fontScale="92500" lnSpcReduction="10000"/>
            </a:bodyPr>
            <a:lstStyle/>
            <a:p>
              <a:pPr lvl="0" algn="ctr" defTabSz="914378">
                <a:defRPr/>
              </a:pPr>
              <a:r>
                <a:rPr lang="zh-CN" altLang="en-US" b="1">
                  <a:solidFill>
                    <a:schemeClr val="bg1"/>
                  </a:solidFill>
                  <a:latin typeface="微软雅黑" panose="020B0503020204020204" pitchFamily="34" charset="-122"/>
                  <a:ea typeface="微软雅黑" panose="020B0503020204020204" pitchFamily="34" charset="-122"/>
                </a:rPr>
                <a:t>标题文本预设</a:t>
              </a:r>
            </a:p>
          </p:txBody>
        </p:sp>
        <p:sp>
          <p:nvSpPr>
            <p:cNvPr id="26" name="Freeform: Shape 77"/>
            <p:cNvSpPr>
              <a:spLocks/>
            </p:cNvSpPr>
            <p:nvPr/>
          </p:nvSpPr>
          <p:spPr bwMode="auto">
            <a:xfrm>
              <a:off x="6087205" y="3158031"/>
              <a:ext cx="205380" cy="322522"/>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162689" y="919053"/>
            <a:ext cx="1949232" cy="1362482"/>
            <a:chOff x="5162689" y="919053"/>
            <a:chExt cx="1949232" cy="1362482"/>
          </a:xfrm>
        </p:grpSpPr>
        <p:sp>
          <p:nvSpPr>
            <p:cNvPr id="6" name="Freeform: Shape 57"/>
            <p:cNvSpPr/>
            <p:nvPr/>
          </p:nvSpPr>
          <p:spPr>
            <a:xfrm>
              <a:off x="5162690" y="919053"/>
              <a:ext cx="1949231" cy="1362482"/>
            </a:xfrm>
            <a:custGeom>
              <a:avLst/>
              <a:gdLst>
                <a:gd name="connsiteX0" fmla="*/ 452455 w 5867139"/>
                <a:gd name="connsiteY0" fmla="*/ 0 h 4678308"/>
                <a:gd name="connsiteX1" fmla="*/ 2204838 w 5867139"/>
                <a:gd name="connsiteY1" fmla="*/ 0 h 4678308"/>
                <a:gd name="connsiteX2" fmla="*/ 2553973 w 5867139"/>
                <a:gd name="connsiteY2" fmla="*/ 177619 h 4678308"/>
                <a:gd name="connsiteX3" fmla="*/ 2573676 w 5867139"/>
                <a:gd name="connsiteY3" fmla="*/ 212652 h 4678308"/>
                <a:gd name="connsiteX4" fmla="*/ 2575413 w 5867139"/>
                <a:gd name="connsiteY4" fmla="*/ 212652 h 4678308"/>
                <a:gd name="connsiteX5" fmla="*/ 2599727 w 5867139"/>
                <a:gd name="connsiteY5" fmla="*/ 257448 h 4678308"/>
                <a:gd name="connsiteX6" fmla="*/ 2822014 w 5867139"/>
                <a:gd name="connsiteY6" fmla="*/ 406389 h 4678308"/>
                <a:gd name="connsiteX7" fmla="*/ 2876745 w 5867139"/>
                <a:gd name="connsiteY7" fmla="*/ 411907 h 4678308"/>
                <a:gd name="connsiteX8" fmla="*/ 5287549 w 5867139"/>
                <a:gd name="connsiteY8" fmla="*/ 411907 h 4678308"/>
                <a:gd name="connsiteX9" fmla="*/ 5867139 w 5867139"/>
                <a:gd name="connsiteY9" fmla="*/ 991497 h 4678308"/>
                <a:gd name="connsiteX10" fmla="*/ 5867139 w 5867139"/>
                <a:gd name="connsiteY10" fmla="*/ 4098718 h 4678308"/>
                <a:gd name="connsiteX11" fmla="*/ 5287549 w 5867139"/>
                <a:gd name="connsiteY11" fmla="*/ 4678308 h 4678308"/>
                <a:gd name="connsiteX12" fmla="*/ 579590 w 5867139"/>
                <a:gd name="connsiteY12" fmla="*/ 4678308 h 4678308"/>
                <a:gd name="connsiteX13" fmla="*/ 0 w 5867139"/>
                <a:gd name="connsiteY13" fmla="*/ 4098718 h 4678308"/>
                <a:gd name="connsiteX14" fmla="*/ 0 w 5867139"/>
                <a:gd name="connsiteY14" fmla="*/ 991497 h 4678308"/>
                <a:gd name="connsiteX15" fmla="*/ 2 w 5867139"/>
                <a:gd name="connsiteY15" fmla="*/ 991476 h 4678308"/>
                <a:gd name="connsiteX16" fmla="*/ 2 w 5867139"/>
                <a:gd name="connsiteY16" fmla="*/ 488091 h 4678308"/>
                <a:gd name="connsiteX17" fmla="*/ 2 w 5867139"/>
                <a:gd name="connsiteY17" fmla="*/ 473012 h 4678308"/>
                <a:gd name="connsiteX18" fmla="*/ 24092 w 5867139"/>
                <a:gd name="connsiteY18" fmla="*/ 344295 h 4678308"/>
                <a:gd name="connsiteX19" fmla="*/ 28119 w 5867139"/>
                <a:gd name="connsiteY19" fmla="*/ 337849 h 4678308"/>
                <a:gd name="connsiteX20" fmla="*/ 35560 w 5867139"/>
                <a:gd name="connsiteY20" fmla="*/ 298103 h 4678308"/>
                <a:gd name="connsiteX21" fmla="*/ 452455 w 5867139"/>
                <a:gd name="connsiteY21" fmla="*/ 0 h 467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139" h="4678308">
                  <a:moveTo>
                    <a:pt x="452455" y="0"/>
                  </a:moveTo>
                  <a:lnTo>
                    <a:pt x="2204838" y="0"/>
                  </a:lnTo>
                  <a:cubicBezTo>
                    <a:pt x="2345397" y="0"/>
                    <a:pt x="2470986" y="69143"/>
                    <a:pt x="2553973" y="177619"/>
                  </a:cubicBezTo>
                  <a:lnTo>
                    <a:pt x="2573676" y="212652"/>
                  </a:lnTo>
                  <a:lnTo>
                    <a:pt x="2575413" y="212652"/>
                  </a:lnTo>
                  <a:lnTo>
                    <a:pt x="2599727" y="257448"/>
                  </a:lnTo>
                  <a:cubicBezTo>
                    <a:pt x="2650641" y="332809"/>
                    <a:pt x="2729799" y="387519"/>
                    <a:pt x="2822014" y="406389"/>
                  </a:cubicBezTo>
                  <a:lnTo>
                    <a:pt x="2876745" y="411907"/>
                  </a:lnTo>
                  <a:lnTo>
                    <a:pt x="5287549" y="411907"/>
                  </a:lnTo>
                  <a:cubicBezTo>
                    <a:pt x="5607648" y="411907"/>
                    <a:pt x="5867139" y="671398"/>
                    <a:pt x="5867139" y="991497"/>
                  </a:cubicBezTo>
                  <a:lnTo>
                    <a:pt x="5867139" y="4098718"/>
                  </a:lnTo>
                  <a:cubicBezTo>
                    <a:pt x="5867139" y="4418817"/>
                    <a:pt x="5607648" y="4678308"/>
                    <a:pt x="5287549" y="4678308"/>
                  </a:cubicBezTo>
                  <a:lnTo>
                    <a:pt x="579590" y="4678308"/>
                  </a:lnTo>
                  <a:cubicBezTo>
                    <a:pt x="259491" y="4678308"/>
                    <a:pt x="0" y="4418817"/>
                    <a:pt x="0" y="4098718"/>
                  </a:cubicBezTo>
                  <a:lnTo>
                    <a:pt x="0" y="991497"/>
                  </a:lnTo>
                  <a:lnTo>
                    <a:pt x="2" y="991476"/>
                  </a:lnTo>
                  <a:lnTo>
                    <a:pt x="2" y="488091"/>
                  </a:lnTo>
                  <a:lnTo>
                    <a:pt x="2" y="473012"/>
                  </a:lnTo>
                  <a:cubicBezTo>
                    <a:pt x="2" y="427354"/>
                    <a:pt x="8581" y="383857"/>
                    <a:pt x="24092" y="344295"/>
                  </a:cubicBezTo>
                  <a:lnTo>
                    <a:pt x="28119" y="337849"/>
                  </a:lnTo>
                  <a:lnTo>
                    <a:pt x="35560" y="298103"/>
                  </a:lnTo>
                  <a:cubicBezTo>
                    <a:pt x="104245" y="122920"/>
                    <a:pt x="265043" y="0"/>
                    <a:pt x="452455" y="0"/>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144000" anchor="t" anchorCtr="0">
              <a:normAutofit/>
            </a:bodyPr>
            <a:lstStyle/>
            <a:p>
              <a:endParaRPr lang="en-US" altLang="zh-CN" b="1" dirty="0">
                <a:solidFill>
                  <a:schemeClr val="accent2"/>
                </a:solidFill>
                <a:latin typeface="微软雅黑" panose="020B0503020204020204" pitchFamily="34" charset="-122"/>
                <a:ea typeface="微软雅黑" panose="020B0503020204020204" pitchFamily="34" charset="-122"/>
              </a:endParaRPr>
            </a:p>
          </p:txBody>
        </p:sp>
        <p:grpSp>
          <p:nvGrpSpPr>
            <p:cNvPr id="7" name="Group 58"/>
            <p:cNvGrpSpPr/>
            <p:nvPr/>
          </p:nvGrpSpPr>
          <p:grpSpPr>
            <a:xfrm>
              <a:off x="5162690" y="1084852"/>
              <a:ext cx="1949231" cy="1196682"/>
              <a:chOff x="4131798" y="2120910"/>
              <a:chExt cx="5867141" cy="4109008"/>
            </a:xfrm>
            <a:solidFill>
              <a:schemeClr val="accent2"/>
            </a:solidFill>
          </p:grpSpPr>
          <p:sp>
            <p:nvSpPr>
              <p:cNvPr id="32" name="Freeform: Shape 83"/>
              <p:cNvSpPr/>
              <p:nvPr/>
            </p:nvSpPr>
            <p:spPr>
              <a:xfrm>
                <a:off x="4131798" y="2120910"/>
                <a:ext cx="5867141" cy="4109008"/>
              </a:xfrm>
              <a:custGeom>
                <a:avLst/>
                <a:gdLst>
                  <a:gd name="connsiteX0" fmla="*/ 952500 w 2781301"/>
                  <a:gd name="connsiteY0" fmla="*/ 223837 h 1947863"/>
                  <a:gd name="connsiteX1" fmla="*/ 952500 w 2781301"/>
                  <a:gd name="connsiteY1" fmla="*/ 223838 h 1947863"/>
                  <a:gd name="connsiteX2" fmla="*/ 952500 w 2781301"/>
                  <a:gd name="connsiteY2" fmla="*/ 223838 h 1947863"/>
                  <a:gd name="connsiteX3" fmla="*/ 1176338 w 2781301"/>
                  <a:gd name="connsiteY3" fmla="*/ 0 h 1947863"/>
                  <a:gd name="connsiteX4" fmla="*/ 2557463 w 2781301"/>
                  <a:gd name="connsiteY4" fmla="*/ 0 h 1947863"/>
                  <a:gd name="connsiteX5" fmla="*/ 2781301 w 2781301"/>
                  <a:gd name="connsiteY5" fmla="*/ 223838 h 1947863"/>
                  <a:gd name="connsiteX6" fmla="*/ 2781300 w 2781301"/>
                  <a:gd name="connsiteY6" fmla="*/ 223838 h 1947863"/>
                  <a:gd name="connsiteX7" fmla="*/ 2778489 w 2781301"/>
                  <a:gd name="connsiteY7" fmla="*/ 237762 h 1947863"/>
                  <a:gd name="connsiteX8" fmla="*/ 2781300 w 2781301"/>
                  <a:gd name="connsiteY8" fmla="*/ 265648 h 1947863"/>
                  <a:gd name="connsiteX9" fmla="*/ 2781300 w 2781301"/>
                  <a:gd name="connsiteY9" fmla="*/ 511181 h 1947863"/>
                  <a:gd name="connsiteX10" fmla="*/ 2781300 w 2781301"/>
                  <a:gd name="connsiteY10" fmla="*/ 1660520 h 1947863"/>
                  <a:gd name="connsiteX11" fmla="*/ 2781300 w 2781301"/>
                  <a:gd name="connsiteY11" fmla="*/ 1682216 h 1947863"/>
                  <a:gd name="connsiteX12" fmla="*/ 2515653 w 2781301"/>
                  <a:gd name="connsiteY12" fmla="*/ 1947863 h 1947863"/>
                  <a:gd name="connsiteX13" fmla="*/ 2493957 w 2781301"/>
                  <a:gd name="connsiteY13" fmla="*/ 1947863 h 1947863"/>
                  <a:gd name="connsiteX14" fmla="*/ 1453097 w 2781301"/>
                  <a:gd name="connsiteY14" fmla="*/ 1947863 h 1947863"/>
                  <a:gd name="connsiteX15" fmla="*/ 287343 w 2781301"/>
                  <a:gd name="connsiteY15" fmla="*/ 1947863 h 1947863"/>
                  <a:gd name="connsiteX16" fmla="*/ 0 w 2781301"/>
                  <a:gd name="connsiteY16" fmla="*/ 1660520 h 1947863"/>
                  <a:gd name="connsiteX17" fmla="*/ 0 w 2781301"/>
                  <a:gd name="connsiteY17" fmla="*/ 511181 h 1947863"/>
                  <a:gd name="connsiteX18" fmla="*/ 287343 w 2781301"/>
                  <a:gd name="connsiteY18" fmla="*/ 223838 h 1947863"/>
                  <a:gd name="connsiteX19" fmla="*/ 952500 w 2781301"/>
                  <a:gd name="connsiteY19" fmla="*/ 223838 h 1947863"/>
                  <a:gd name="connsiteX20" fmla="*/ 952500 w 2781301"/>
                  <a:gd name="connsiteY20" fmla="*/ 223838 h 1947863"/>
                  <a:gd name="connsiteX21" fmla="*/ 952500 w 2781301"/>
                  <a:gd name="connsiteY21" fmla="*/ 223838 h 1947863"/>
                  <a:gd name="connsiteX22" fmla="*/ 970090 w 2781301"/>
                  <a:gd name="connsiteY22" fmla="*/ 136710 h 1947863"/>
                  <a:gd name="connsiteX23" fmla="*/ 1176338 w 2781301"/>
                  <a:gd name="connsiteY23" fmla="*/ 0 h 19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81301" h="1947863">
                    <a:moveTo>
                      <a:pt x="952500" y="223837"/>
                    </a:moveTo>
                    <a:lnTo>
                      <a:pt x="952500" y="223838"/>
                    </a:lnTo>
                    <a:lnTo>
                      <a:pt x="952500" y="223838"/>
                    </a:lnTo>
                    <a:close/>
                    <a:moveTo>
                      <a:pt x="1176338" y="0"/>
                    </a:moveTo>
                    <a:lnTo>
                      <a:pt x="2557463" y="0"/>
                    </a:lnTo>
                    <a:cubicBezTo>
                      <a:pt x="2681085" y="0"/>
                      <a:pt x="2781301" y="100216"/>
                      <a:pt x="2781301" y="223838"/>
                    </a:cubicBezTo>
                    <a:lnTo>
                      <a:pt x="2781300" y="223838"/>
                    </a:lnTo>
                    <a:lnTo>
                      <a:pt x="2778489" y="237762"/>
                    </a:lnTo>
                    <a:lnTo>
                      <a:pt x="2781300" y="265648"/>
                    </a:lnTo>
                    <a:lnTo>
                      <a:pt x="2781300" y="511181"/>
                    </a:lnTo>
                    <a:lnTo>
                      <a:pt x="2781300" y="1660520"/>
                    </a:lnTo>
                    <a:lnTo>
                      <a:pt x="2781300" y="1682216"/>
                    </a:lnTo>
                    <a:cubicBezTo>
                      <a:pt x="2781300" y="1828929"/>
                      <a:pt x="2662366" y="1947863"/>
                      <a:pt x="2515653" y="1947863"/>
                    </a:cubicBezTo>
                    <a:lnTo>
                      <a:pt x="2493957" y="1947863"/>
                    </a:lnTo>
                    <a:lnTo>
                      <a:pt x="1453097" y="1947863"/>
                    </a:lnTo>
                    <a:lnTo>
                      <a:pt x="287343" y="1947863"/>
                    </a:lnTo>
                    <a:cubicBezTo>
                      <a:pt x="128648" y="1947863"/>
                      <a:pt x="0" y="1819215"/>
                      <a:pt x="0" y="1660520"/>
                    </a:cubicBezTo>
                    <a:lnTo>
                      <a:pt x="0" y="511181"/>
                    </a:lnTo>
                    <a:cubicBezTo>
                      <a:pt x="0" y="352486"/>
                      <a:pt x="128648" y="223838"/>
                      <a:pt x="287343" y="223838"/>
                    </a:cubicBezTo>
                    <a:lnTo>
                      <a:pt x="952500" y="223838"/>
                    </a:lnTo>
                    <a:lnTo>
                      <a:pt x="952500" y="223838"/>
                    </a:lnTo>
                    <a:lnTo>
                      <a:pt x="952500" y="223838"/>
                    </a:lnTo>
                    <a:lnTo>
                      <a:pt x="970090" y="136710"/>
                    </a:lnTo>
                    <a:cubicBezTo>
                      <a:pt x="1004071" y="56372"/>
                      <a:pt x="1083621" y="0"/>
                      <a:pt x="1176338" y="0"/>
                    </a:cubicBez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33" name="Freeform: Shape 84"/>
              <p:cNvSpPr/>
              <p:nvPr/>
            </p:nvSpPr>
            <p:spPr>
              <a:xfrm>
                <a:off x="5864817" y="2390775"/>
                <a:ext cx="666158" cy="625475"/>
              </a:xfrm>
              <a:custGeom>
                <a:avLst/>
                <a:gdLst>
                  <a:gd name="connsiteX0" fmla="*/ 318728 w 666158"/>
                  <a:gd name="connsiteY0" fmla="*/ 0 h 625475"/>
                  <a:gd name="connsiteX1" fmla="*/ 666158 w 666158"/>
                  <a:gd name="connsiteY1" fmla="*/ 0 h 625475"/>
                  <a:gd name="connsiteX2" fmla="*/ 666158 w 666158"/>
                  <a:gd name="connsiteY2" fmla="*/ 625475 h 625475"/>
                  <a:gd name="connsiteX3" fmla="*/ 0 w 666158"/>
                  <a:gd name="connsiteY3" fmla="*/ 625475 h 625475"/>
                  <a:gd name="connsiteX4" fmla="*/ 0 w 666158"/>
                  <a:gd name="connsiteY4" fmla="*/ 202325 h 625475"/>
                  <a:gd name="connsiteX5" fmla="*/ 293658 w 666158"/>
                  <a:gd name="connsiteY5" fmla="*/ 46189 h 625475"/>
                  <a:gd name="connsiteX6" fmla="*/ 318728 w 666158"/>
                  <a:gd name="connsiteY6" fmla="*/ 0 h 62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158" h="625475">
                    <a:moveTo>
                      <a:pt x="318728" y="0"/>
                    </a:moveTo>
                    <a:lnTo>
                      <a:pt x="666158" y="0"/>
                    </a:lnTo>
                    <a:lnTo>
                      <a:pt x="666158" y="625475"/>
                    </a:lnTo>
                    <a:lnTo>
                      <a:pt x="0" y="625475"/>
                    </a:lnTo>
                    <a:lnTo>
                      <a:pt x="0" y="202325"/>
                    </a:lnTo>
                    <a:cubicBezTo>
                      <a:pt x="122241" y="202325"/>
                      <a:pt x="230017" y="140390"/>
                      <a:pt x="293658" y="46189"/>
                    </a:cubicBezTo>
                    <a:lnTo>
                      <a:pt x="318728" y="0"/>
                    </a:lnTo>
                    <a:close/>
                  </a:path>
                </a:pathLst>
              </a:custGeom>
              <a:solidFill>
                <a:schemeClr val="tx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endParaRPr>
              </a:p>
            </p:txBody>
          </p:sp>
        </p:grpSp>
        <p:sp>
          <p:nvSpPr>
            <p:cNvPr id="22" name="TextBox 73"/>
            <p:cNvSpPr txBox="1"/>
            <p:nvPr/>
          </p:nvSpPr>
          <p:spPr>
            <a:xfrm>
              <a:off x="5162689" y="1838878"/>
              <a:ext cx="1949232" cy="418329"/>
            </a:xfrm>
            <a:prstGeom prst="rect">
              <a:avLst/>
            </a:prstGeom>
            <a:noFill/>
          </p:spPr>
          <p:txBody>
            <a:bodyPr wrap="square" lIns="72000" tIns="0" rIns="72000" bIns="0" anchor="ctr" anchorCtr="0">
              <a:norm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r>
                <a:rPr lang="zh-CN" altLang="en-US" sz="1050" dirty="0">
                  <a:solidFill>
                    <a:schemeClr val="bg1"/>
                  </a:solidFill>
                  <a:latin typeface="微软雅黑" panose="020B0503020204020204" pitchFamily="34" charset="-122"/>
                  <a:ea typeface="微软雅黑" panose="020B0503020204020204" pitchFamily="34" charset="-122"/>
                </a:rPr>
                <a:t>双击输入替换内容</a:t>
              </a:r>
              <a:r>
                <a:rPr lang="en-US" altLang="zh-CN" sz="1050" dirty="0">
                  <a:solidFill>
                    <a:schemeClr val="bg1"/>
                  </a:solidFill>
                  <a:latin typeface="微软雅黑" panose="020B0503020204020204" pitchFamily="34" charset="-122"/>
                  <a:ea typeface="微软雅黑" panose="020B0503020204020204" pitchFamily="34" charset="-122"/>
                </a:rPr>
                <a:t>58pic.com</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3" name="Rectangle 74"/>
            <p:cNvSpPr/>
            <p:nvPr/>
          </p:nvSpPr>
          <p:spPr>
            <a:xfrm>
              <a:off x="5368326" y="1602489"/>
              <a:ext cx="1537957" cy="236389"/>
            </a:xfrm>
            <a:prstGeom prst="rect">
              <a:avLst/>
            </a:prstGeom>
          </p:spPr>
          <p:txBody>
            <a:bodyPr wrap="none" lIns="72000" tIns="0" rIns="72000" bIns="0" anchor="ctr" anchorCtr="1">
              <a:normAutofit fontScale="92500" lnSpcReduction="10000"/>
            </a:bodyPr>
            <a:lstStyle/>
            <a:p>
              <a:pPr lvl="0" algn="ctr" defTabSz="914378">
                <a:defRPr/>
              </a:pPr>
              <a:r>
                <a:rPr lang="zh-CN" altLang="en-US" b="1">
                  <a:solidFill>
                    <a:schemeClr val="bg1"/>
                  </a:solidFill>
                  <a:latin typeface="微软雅黑" panose="020B0503020204020204" pitchFamily="34" charset="-122"/>
                  <a:ea typeface="微软雅黑" panose="020B0503020204020204" pitchFamily="34" charset="-122"/>
                </a:rPr>
                <a:t>标题文本预设</a:t>
              </a:r>
            </a:p>
          </p:txBody>
        </p:sp>
        <p:sp>
          <p:nvSpPr>
            <p:cNvPr id="27" name="Freeform: Shape 78"/>
            <p:cNvSpPr>
              <a:spLocks/>
            </p:cNvSpPr>
            <p:nvPr/>
          </p:nvSpPr>
          <p:spPr bwMode="auto">
            <a:xfrm>
              <a:off x="6086609" y="1181968"/>
              <a:ext cx="223609" cy="351149"/>
            </a:xfrm>
            <a:custGeom>
              <a:avLst/>
              <a:gdLst>
                <a:gd name="connsiteX0" fmla="*/ 107157 w 214313"/>
                <a:gd name="connsiteY0" fmla="*/ 288925 h 336550"/>
                <a:gd name="connsiteX1" fmla="*/ 92075 w 214313"/>
                <a:gd name="connsiteY1" fmla="*/ 303213 h 336550"/>
                <a:gd name="connsiteX2" fmla="*/ 107157 w 214313"/>
                <a:gd name="connsiteY2" fmla="*/ 317501 h 336550"/>
                <a:gd name="connsiteX3" fmla="*/ 122239 w 214313"/>
                <a:gd name="connsiteY3" fmla="*/ 303213 h 336550"/>
                <a:gd name="connsiteX4" fmla="*/ 107157 w 214313"/>
                <a:gd name="connsiteY4" fmla="*/ 288925 h 336550"/>
                <a:gd name="connsiteX5" fmla="*/ 30187 w 214313"/>
                <a:gd name="connsiteY5" fmla="*/ 41275 h 336550"/>
                <a:gd name="connsiteX6" fmla="*/ 22225 w 214313"/>
                <a:gd name="connsiteY6" fmla="*/ 50461 h 336550"/>
                <a:gd name="connsiteX7" fmla="*/ 22225 w 214313"/>
                <a:gd name="connsiteY7" fmla="*/ 259103 h 336550"/>
                <a:gd name="connsiteX8" fmla="*/ 30187 w 214313"/>
                <a:gd name="connsiteY8" fmla="*/ 268288 h 336550"/>
                <a:gd name="connsiteX9" fmla="*/ 184126 w 214313"/>
                <a:gd name="connsiteY9" fmla="*/ 268288 h 336550"/>
                <a:gd name="connsiteX10" fmla="*/ 192088 w 214313"/>
                <a:gd name="connsiteY10" fmla="*/ 259103 h 336550"/>
                <a:gd name="connsiteX11" fmla="*/ 192088 w 214313"/>
                <a:gd name="connsiteY11" fmla="*/ 50461 h 336550"/>
                <a:gd name="connsiteX12" fmla="*/ 184126 w 214313"/>
                <a:gd name="connsiteY12" fmla="*/ 41275 h 336550"/>
                <a:gd name="connsiteX13" fmla="*/ 30187 w 214313"/>
                <a:gd name="connsiteY13" fmla="*/ 41275 h 336550"/>
                <a:gd name="connsiteX14" fmla="*/ 92812 w 214313"/>
                <a:gd name="connsiteY14" fmla="*/ 15875 h 336550"/>
                <a:gd name="connsiteX15" fmla="*/ 88900 w 214313"/>
                <a:gd name="connsiteY15" fmla="*/ 21318 h 336550"/>
                <a:gd name="connsiteX16" fmla="*/ 92812 w 214313"/>
                <a:gd name="connsiteY16" fmla="*/ 25400 h 336550"/>
                <a:gd name="connsiteX17" fmla="*/ 121501 w 214313"/>
                <a:gd name="connsiteY17" fmla="*/ 25400 h 336550"/>
                <a:gd name="connsiteX18" fmla="*/ 125413 w 214313"/>
                <a:gd name="connsiteY18" fmla="*/ 21318 h 336550"/>
                <a:gd name="connsiteX19" fmla="*/ 121501 w 214313"/>
                <a:gd name="connsiteY19" fmla="*/ 15875 h 336550"/>
                <a:gd name="connsiteX20" fmla="*/ 92812 w 214313"/>
                <a:gd name="connsiteY20" fmla="*/ 15875 h 336550"/>
                <a:gd name="connsiteX21" fmla="*/ 48948 w 214313"/>
                <a:gd name="connsiteY21" fmla="*/ 0 h 336550"/>
                <a:gd name="connsiteX22" fmla="*/ 165365 w 214313"/>
                <a:gd name="connsiteY22" fmla="*/ 0 h 336550"/>
                <a:gd name="connsiteX23" fmla="*/ 214313 w 214313"/>
                <a:gd name="connsiteY23" fmla="*/ 48642 h 336550"/>
                <a:gd name="connsiteX24" fmla="*/ 214313 w 214313"/>
                <a:gd name="connsiteY24" fmla="*/ 287908 h 336550"/>
                <a:gd name="connsiteX25" fmla="*/ 165365 w 214313"/>
                <a:gd name="connsiteY25" fmla="*/ 336550 h 336550"/>
                <a:gd name="connsiteX26" fmla="*/ 48948 w 214313"/>
                <a:gd name="connsiteY26" fmla="*/ 336550 h 336550"/>
                <a:gd name="connsiteX27" fmla="*/ 0 w 214313"/>
                <a:gd name="connsiteY27" fmla="*/ 287908 h 336550"/>
                <a:gd name="connsiteX28" fmla="*/ 0 w 214313"/>
                <a:gd name="connsiteY28" fmla="*/ 48642 h 336550"/>
                <a:gd name="connsiteX29" fmla="*/ 48948 w 214313"/>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4313" h="336550">
                  <a:moveTo>
                    <a:pt x="107157" y="288925"/>
                  </a:moveTo>
                  <a:cubicBezTo>
                    <a:pt x="98827" y="288925"/>
                    <a:pt x="92075" y="295322"/>
                    <a:pt x="92075" y="303213"/>
                  </a:cubicBezTo>
                  <a:cubicBezTo>
                    <a:pt x="92075" y="311104"/>
                    <a:pt x="98827" y="317501"/>
                    <a:pt x="107157" y="317501"/>
                  </a:cubicBezTo>
                  <a:cubicBezTo>
                    <a:pt x="115487" y="317501"/>
                    <a:pt x="122239" y="311104"/>
                    <a:pt x="122239" y="303213"/>
                  </a:cubicBezTo>
                  <a:cubicBezTo>
                    <a:pt x="122239" y="295322"/>
                    <a:pt x="115487" y="288925"/>
                    <a:pt x="107157" y="288925"/>
                  </a:cubicBezTo>
                  <a:close/>
                  <a:moveTo>
                    <a:pt x="30187" y="41275"/>
                  </a:moveTo>
                  <a:cubicBezTo>
                    <a:pt x="26206" y="41275"/>
                    <a:pt x="22225" y="45212"/>
                    <a:pt x="22225" y="50461"/>
                  </a:cubicBezTo>
                  <a:cubicBezTo>
                    <a:pt x="22225" y="50461"/>
                    <a:pt x="22225" y="50461"/>
                    <a:pt x="22225" y="259103"/>
                  </a:cubicBezTo>
                  <a:cubicBezTo>
                    <a:pt x="22225" y="264352"/>
                    <a:pt x="26206" y="268288"/>
                    <a:pt x="30187" y="268288"/>
                  </a:cubicBezTo>
                  <a:cubicBezTo>
                    <a:pt x="30187" y="268288"/>
                    <a:pt x="30187" y="268288"/>
                    <a:pt x="184126" y="268288"/>
                  </a:cubicBezTo>
                  <a:cubicBezTo>
                    <a:pt x="188107" y="268288"/>
                    <a:pt x="192088" y="264352"/>
                    <a:pt x="192088" y="259103"/>
                  </a:cubicBezTo>
                  <a:lnTo>
                    <a:pt x="192088" y="50461"/>
                  </a:lnTo>
                  <a:cubicBezTo>
                    <a:pt x="192088" y="45212"/>
                    <a:pt x="188107" y="41275"/>
                    <a:pt x="184126" y="41275"/>
                  </a:cubicBezTo>
                  <a:cubicBezTo>
                    <a:pt x="184126" y="41275"/>
                    <a:pt x="184126" y="41275"/>
                    <a:pt x="30187" y="41275"/>
                  </a:cubicBezTo>
                  <a:close/>
                  <a:moveTo>
                    <a:pt x="92812" y="15875"/>
                  </a:moveTo>
                  <a:cubicBezTo>
                    <a:pt x="90204" y="15875"/>
                    <a:pt x="88900" y="18596"/>
                    <a:pt x="88900" y="21318"/>
                  </a:cubicBezTo>
                  <a:cubicBezTo>
                    <a:pt x="88900" y="24039"/>
                    <a:pt x="90204" y="25400"/>
                    <a:pt x="92812" y="25400"/>
                  </a:cubicBezTo>
                  <a:cubicBezTo>
                    <a:pt x="92812" y="25400"/>
                    <a:pt x="92812" y="25400"/>
                    <a:pt x="121501" y="25400"/>
                  </a:cubicBezTo>
                  <a:cubicBezTo>
                    <a:pt x="124109" y="25400"/>
                    <a:pt x="125413" y="24039"/>
                    <a:pt x="125413" y="21318"/>
                  </a:cubicBezTo>
                  <a:cubicBezTo>
                    <a:pt x="125413" y="18596"/>
                    <a:pt x="124109" y="15875"/>
                    <a:pt x="121501" y="15875"/>
                  </a:cubicBezTo>
                  <a:cubicBezTo>
                    <a:pt x="121501" y="15875"/>
                    <a:pt x="121501" y="15875"/>
                    <a:pt x="92812" y="15875"/>
                  </a:cubicBezTo>
                  <a:close/>
                  <a:moveTo>
                    <a:pt x="48948" y="0"/>
                  </a:moveTo>
                  <a:cubicBezTo>
                    <a:pt x="48948" y="0"/>
                    <a:pt x="48948" y="0"/>
                    <a:pt x="165365" y="0"/>
                  </a:cubicBezTo>
                  <a:cubicBezTo>
                    <a:pt x="193146" y="0"/>
                    <a:pt x="214313" y="22349"/>
                    <a:pt x="214313" y="48642"/>
                  </a:cubicBezTo>
                  <a:cubicBezTo>
                    <a:pt x="214313" y="48642"/>
                    <a:pt x="214313" y="48642"/>
                    <a:pt x="214313" y="287908"/>
                  </a:cubicBezTo>
                  <a:cubicBezTo>
                    <a:pt x="214313" y="314201"/>
                    <a:pt x="193146" y="336550"/>
                    <a:pt x="165365" y="336550"/>
                  </a:cubicBezTo>
                  <a:cubicBezTo>
                    <a:pt x="165365" y="336550"/>
                    <a:pt x="165365" y="336550"/>
                    <a:pt x="48948" y="336550"/>
                  </a:cubicBezTo>
                  <a:cubicBezTo>
                    <a:pt x="21167" y="336550"/>
                    <a:pt x="0" y="314201"/>
                    <a:pt x="0" y="287908"/>
                  </a:cubicBezTo>
                  <a:cubicBezTo>
                    <a:pt x="0" y="287908"/>
                    <a:pt x="0" y="287908"/>
                    <a:pt x="0" y="48642"/>
                  </a:cubicBezTo>
                  <a:cubicBezTo>
                    <a:pt x="0" y="22349"/>
                    <a:pt x="21167" y="0"/>
                    <a:pt x="48948" y="0"/>
                  </a:cubicBezTo>
                  <a:close/>
                </a:path>
              </a:pathLst>
            </a:custGeom>
            <a:solidFill>
              <a:schemeClr val="bg1"/>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41" name="文本框 40">
            <a:extLst>
              <a:ext uri="{FF2B5EF4-FFF2-40B4-BE49-F238E27FC236}">
                <a16:creationId xmlns:a16="http://schemas.microsoft.com/office/drawing/2014/main" xmlns="" id="{D3CD5542-3FFD-46D8-935B-E9F90C4883B1}"/>
              </a:ext>
            </a:extLst>
          </p:cNvPr>
          <p:cNvSpPr txBox="1"/>
          <p:nvPr/>
        </p:nvSpPr>
        <p:spPr>
          <a:xfrm>
            <a:off x="107504" y="123478"/>
            <a:ext cx="14401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596273254"/>
      </p:ext>
    </p:extLst>
  </p:cSld>
  <p:clrMapOvr>
    <a:masterClrMapping/>
  </p:clrMapOvr>
  <mc:AlternateContent xmlns:mc="http://schemas.openxmlformats.org/markup-compatibility/2006" xmlns:p14="http://schemas.microsoft.com/office/powerpoint/2010/main">
    <mc:Choice Requires="p14">
      <p:transition spd="slow" p14:dur="15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2000"/>
                                        <p:tgtEl>
                                          <p:spTgt spid="37"/>
                                        </p:tgtEl>
                                      </p:cBhvr>
                                    </p:animEffect>
                                    <p:anim calcmode="lin" valueType="num">
                                      <p:cBhvr>
                                        <p:cTn id="14" dur="2000" fill="hold"/>
                                        <p:tgtEl>
                                          <p:spTgt spid="37"/>
                                        </p:tgtEl>
                                        <p:attrNameLst>
                                          <p:attrName>ppt_w</p:attrName>
                                        </p:attrNameLst>
                                      </p:cBhvr>
                                      <p:tavLst>
                                        <p:tav tm="0" fmla="#ppt_w*sin(2.5*pi*$)">
                                          <p:val>
                                            <p:fltVal val="0"/>
                                          </p:val>
                                        </p:tav>
                                        <p:tav tm="100000">
                                          <p:val>
                                            <p:fltVal val="1"/>
                                          </p:val>
                                        </p:tav>
                                      </p:tavLst>
                                    </p:anim>
                                    <p:anim calcmode="lin" valueType="num">
                                      <p:cBhvr>
                                        <p:cTn id="15" dur="2000" fill="hold"/>
                                        <p:tgtEl>
                                          <p:spTgt spid="37"/>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2000"/>
                                        <p:tgtEl>
                                          <p:spTgt spid="40"/>
                                        </p:tgtEl>
                                      </p:cBhvr>
                                    </p:animEffect>
                                    <p:anim calcmode="lin" valueType="num">
                                      <p:cBhvr>
                                        <p:cTn id="19" dur="2000" fill="hold"/>
                                        <p:tgtEl>
                                          <p:spTgt spid="40"/>
                                        </p:tgtEl>
                                        <p:attrNameLst>
                                          <p:attrName>ppt_w</p:attrName>
                                        </p:attrNameLst>
                                      </p:cBhvr>
                                      <p:tavLst>
                                        <p:tav tm="0" fmla="#ppt_w*sin(2.5*pi*$)">
                                          <p:val>
                                            <p:fltVal val="0"/>
                                          </p:val>
                                        </p:tav>
                                        <p:tav tm="100000">
                                          <p:val>
                                            <p:fltVal val="1"/>
                                          </p:val>
                                        </p:tav>
                                      </p:tavLst>
                                    </p:anim>
                                    <p:anim calcmode="lin" valueType="num">
                                      <p:cBhvr>
                                        <p:cTn id="20" dur="2000" fill="hold"/>
                                        <p:tgtEl>
                                          <p:spTgt spid="40"/>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000"/>
                                        <p:tgtEl>
                                          <p:spTgt spid="38"/>
                                        </p:tgtEl>
                                      </p:cBhvr>
                                    </p:animEffect>
                                    <p:anim calcmode="lin" valueType="num">
                                      <p:cBhvr>
                                        <p:cTn id="24" dur="2000" fill="hold"/>
                                        <p:tgtEl>
                                          <p:spTgt spid="38"/>
                                        </p:tgtEl>
                                        <p:attrNameLst>
                                          <p:attrName>ppt_w</p:attrName>
                                        </p:attrNameLst>
                                      </p:cBhvr>
                                      <p:tavLst>
                                        <p:tav tm="0" fmla="#ppt_w*sin(2.5*pi*$)">
                                          <p:val>
                                            <p:fltVal val="0"/>
                                          </p:val>
                                        </p:tav>
                                        <p:tav tm="100000">
                                          <p:val>
                                            <p:fltVal val="1"/>
                                          </p:val>
                                        </p:tav>
                                      </p:tavLst>
                                    </p:anim>
                                    <p:anim calcmode="lin" valueType="num">
                                      <p:cBhvr>
                                        <p:cTn id="25" dur="2000" fill="hold"/>
                                        <p:tgtEl>
                                          <p:spTgt spid="38"/>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2000"/>
                                        <p:tgtEl>
                                          <p:spTgt spid="39"/>
                                        </p:tgtEl>
                                      </p:cBhvr>
                                    </p:animEffect>
                                    <p:anim calcmode="lin" valueType="num">
                                      <p:cBhvr>
                                        <p:cTn id="29" dur="2000" fill="hold"/>
                                        <p:tgtEl>
                                          <p:spTgt spid="39"/>
                                        </p:tgtEl>
                                        <p:attrNameLst>
                                          <p:attrName>ppt_w</p:attrName>
                                        </p:attrNameLst>
                                      </p:cBhvr>
                                      <p:tavLst>
                                        <p:tav tm="0" fmla="#ppt_w*sin(2.5*pi*$)">
                                          <p:val>
                                            <p:fltVal val="0"/>
                                          </p:val>
                                        </p:tav>
                                        <p:tav tm="100000">
                                          <p:val>
                                            <p:fltVal val="1"/>
                                          </p:val>
                                        </p:tav>
                                      </p:tavLst>
                                    </p:anim>
                                    <p:anim calcmode="lin" valueType="num">
                                      <p:cBhvr>
                                        <p:cTn id="30"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swf"/>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自定义 108">
      <a:dk1>
        <a:sysClr val="windowText" lastClr="000000"/>
      </a:dk1>
      <a:lt1>
        <a:sysClr val="window" lastClr="FFFFFF"/>
      </a:lt1>
      <a:dk2>
        <a:srgbClr val="4E5B6F"/>
      </a:dk2>
      <a:lt2>
        <a:srgbClr val="7F7F7F"/>
      </a:lt2>
      <a:accent1>
        <a:srgbClr val="E14A41"/>
      </a:accent1>
      <a:accent2>
        <a:srgbClr val="F07E1B"/>
      </a:accent2>
      <a:accent3>
        <a:srgbClr val="E14A41"/>
      </a:accent3>
      <a:accent4>
        <a:srgbClr val="F07E1B"/>
      </a:accent4>
      <a:accent5>
        <a:srgbClr val="E14A41"/>
      </a:accent5>
      <a:accent6>
        <a:srgbClr val="F07E1B"/>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50800" dist="127000" dir="3000000" algn="ctr" rotWithShape="0">
            <a:srgbClr val="000000">
              <a:alpha val="40000"/>
            </a:srgbClr>
          </a:outerShdw>
        </a:effectLst>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4130</TotalTime>
  <Words>1592</Words>
  <Application>Microsoft Office PowerPoint</Application>
  <PresentationFormat>全屏显示(16:9)</PresentationFormat>
  <Paragraphs>258</Paragraphs>
  <Slides>25</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Meiryo</vt:lpstr>
      <vt:lpstr>华康雅宋体W9(P)</vt:lpstr>
      <vt:lpstr>华文细黑</vt:lpstr>
      <vt:lpstr>宋体</vt:lpstr>
      <vt:lpstr>微软雅黑</vt:lpstr>
      <vt:lpstr>Agency FB</vt:lpstr>
      <vt:lpstr>Arial</vt:lpstr>
      <vt:lpstr>Calibri</vt:lpstr>
      <vt:lpstr>Impact</vt:lpstr>
      <vt:lpstr>OCR A Extended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swf</dc:title>
  <dc:creator>USER</dc:creator>
  <cp:lastModifiedBy>Windows 用户</cp:lastModifiedBy>
  <cp:revision>414</cp:revision>
  <dcterms:created xsi:type="dcterms:W3CDTF">2014-11-09T01:07:25Z</dcterms:created>
  <dcterms:modified xsi:type="dcterms:W3CDTF">2018-08-07T07:52:46Z</dcterms:modified>
</cp:coreProperties>
</file>